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iagrams/layout17.xml" ContentType="application/vnd.openxmlformats-officedocument.drawingml.diagramLayout+xml"/>
  <Override PartName="/ppt/notesSlides/notesSlide41.xml" ContentType="application/vnd.openxmlformats-officedocument.presentationml.notesSlide+xml"/>
  <Override PartName="/ppt/slides/slide158.xml" ContentType="application/vnd.openxmlformats-officedocument.presentationml.slide+xml"/>
  <Override PartName="/ppt/diagrams/quickStyle31.xml" ContentType="application/vnd.openxmlformats-officedocument.drawingml.diagramStyle+xml"/>
  <Override PartName="/ppt/diagrams/drawing32.xml" ContentType="application/vnd.ms-office.drawingml.diagramDrawing+xml"/>
  <Override PartName="/ppt/slides/slide136.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diagrams/colors27.xml" ContentType="application/vnd.openxmlformats-officedocument.drawingml.diagramColors+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comments/comment1.xml" ContentType="application/vnd.openxmlformats-officedocument.presentationml.comments+xml"/>
  <Override PartName="/ppt/diagrams/layout25.xml" ContentType="application/vnd.openxmlformats-officedocument.drawingml.diagramLayout+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Default Extension="svg" ContentType="image/svg+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Default Extension="wmf" ContentType="image/x-wmf"/>
  <Override PartName="/ppt/slides/slide41.xml" ContentType="application/vnd.openxmlformats-officedocument.presentationml.slide+xml"/>
  <Override PartName="/ppt/notesSlides/notesSlide43.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slides/slide138.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diagrams/layout27.xml" ContentType="application/vnd.openxmlformats-officedocument.drawingml.diagramLayout+xml"/>
  <Override PartName="/ppt/slides/slide157.xml" ContentType="application/vnd.openxmlformats-officedocument.presentationml.slide+xml"/>
  <Override PartName="/ppt/diagrams/layout16.xml" ContentType="application/vnd.openxmlformats-officedocument.drawingml.diagramLayout+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diagrams/data31.xml" ContentType="application/vnd.openxmlformats-officedocument.drawingml.diagramData+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slides/slide165.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slides/slide148.xml" ContentType="application/vnd.openxmlformats-officedocument.presentationml.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slides/slide167.xml" ContentType="application/vnd.openxmlformats-officedocument.presentationml.slide+xml"/>
  <Override PartName="/ppt/commentAuthors.xml" ContentType="application/vnd.openxmlformats-officedocument.presentationml.commentAuthor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quickStyle34.xml" ContentType="application/vnd.openxmlformats-officedocument.drawingml.diagramStyle+xml"/>
  <Override PartName="/ppt/slides/slide139.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27.xml" ContentType="application/vnd.openxmlformats-officedocument.presentationml.notesSlid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84"/>
  </p:notesMasterIdLst>
  <p:sldIdLst>
    <p:sldId id="409" r:id="rId2"/>
    <p:sldId id="868" r:id="rId3"/>
    <p:sldId id="1381" r:id="rId4"/>
    <p:sldId id="1195" r:id="rId5"/>
    <p:sldId id="1273" r:id="rId6"/>
    <p:sldId id="1396" r:id="rId7"/>
    <p:sldId id="1397" r:id="rId8"/>
    <p:sldId id="1284" r:id="rId9"/>
    <p:sldId id="1290" r:id="rId10"/>
    <p:sldId id="1398" r:id="rId11"/>
    <p:sldId id="1098" r:id="rId12"/>
    <p:sldId id="1289" r:id="rId13"/>
    <p:sldId id="1068" r:id="rId14"/>
    <p:sldId id="1382" r:id="rId15"/>
    <p:sldId id="1187" r:id="rId16"/>
    <p:sldId id="1238" r:id="rId17"/>
    <p:sldId id="819" r:id="rId18"/>
    <p:sldId id="1001" r:id="rId19"/>
    <p:sldId id="817" r:id="rId20"/>
    <p:sldId id="818" r:id="rId21"/>
    <p:sldId id="1004" r:id="rId22"/>
    <p:sldId id="1005" r:id="rId23"/>
    <p:sldId id="1258" r:id="rId24"/>
    <p:sldId id="816" r:id="rId25"/>
    <p:sldId id="1191" r:id="rId26"/>
    <p:sldId id="1211" r:id="rId27"/>
    <p:sldId id="652" r:id="rId28"/>
    <p:sldId id="358" r:id="rId29"/>
    <p:sldId id="368" r:id="rId30"/>
    <p:sldId id="869" r:id="rId31"/>
    <p:sldId id="420" r:id="rId32"/>
    <p:sldId id="994" r:id="rId33"/>
    <p:sldId id="473" r:id="rId34"/>
    <p:sldId id="479" r:id="rId35"/>
    <p:sldId id="1375" r:id="rId36"/>
    <p:sldId id="1376" r:id="rId37"/>
    <p:sldId id="1377" r:id="rId38"/>
    <p:sldId id="1378" r:id="rId39"/>
    <p:sldId id="1379" r:id="rId40"/>
    <p:sldId id="1380" r:id="rId41"/>
    <p:sldId id="429" r:id="rId42"/>
    <p:sldId id="487" r:id="rId43"/>
    <p:sldId id="488" r:id="rId44"/>
    <p:sldId id="1212" r:id="rId45"/>
    <p:sldId id="293" r:id="rId46"/>
    <p:sldId id="1214" r:id="rId47"/>
    <p:sldId id="1230" r:id="rId48"/>
    <p:sldId id="1215" r:id="rId49"/>
    <p:sldId id="1217" r:id="rId50"/>
    <p:sldId id="1218" r:id="rId51"/>
    <p:sldId id="1216" r:id="rId52"/>
    <p:sldId id="1318" r:id="rId53"/>
    <p:sldId id="1319" r:id="rId54"/>
    <p:sldId id="1316" r:id="rId55"/>
    <p:sldId id="1317" r:id="rId56"/>
    <p:sldId id="1320" r:id="rId57"/>
    <p:sldId id="1321" r:id="rId58"/>
    <p:sldId id="1322" r:id="rId59"/>
    <p:sldId id="1323" r:id="rId60"/>
    <p:sldId id="1324" r:id="rId61"/>
    <p:sldId id="1095" r:id="rId62"/>
    <p:sldId id="1166" r:id="rId63"/>
    <p:sldId id="1171" r:id="rId64"/>
    <p:sldId id="1096" r:id="rId65"/>
    <p:sldId id="1168" r:id="rId66"/>
    <p:sldId id="1097" r:id="rId67"/>
    <p:sldId id="1325" r:id="rId68"/>
    <p:sldId id="1326" r:id="rId69"/>
    <p:sldId id="1327" r:id="rId70"/>
    <p:sldId id="1328" r:id="rId71"/>
    <p:sldId id="1329" r:id="rId72"/>
    <p:sldId id="1330" r:id="rId73"/>
    <p:sldId id="1333" r:id="rId74"/>
    <p:sldId id="1334" r:id="rId75"/>
    <p:sldId id="1335" r:id="rId76"/>
    <p:sldId id="1336" r:id="rId77"/>
    <p:sldId id="1337" r:id="rId78"/>
    <p:sldId id="1338" r:id="rId79"/>
    <p:sldId id="1339" r:id="rId80"/>
    <p:sldId id="1340" r:id="rId81"/>
    <p:sldId id="1341" r:id="rId82"/>
    <p:sldId id="1342" r:id="rId83"/>
    <p:sldId id="1343" r:id="rId84"/>
    <p:sldId id="1344" r:id="rId85"/>
    <p:sldId id="1345" r:id="rId86"/>
    <p:sldId id="1346" r:id="rId87"/>
    <p:sldId id="1347" r:id="rId88"/>
    <p:sldId id="1348" r:id="rId89"/>
    <p:sldId id="1349" r:id="rId90"/>
    <p:sldId id="1350" r:id="rId91"/>
    <p:sldId id="1351" r:id="rId92"/>
    <p:sldId id="1352" r:id="rId93"/>
    <p:sldId id="1353" r:id="rId94"/>
    <p:sldId id="1354" r:id="rId95"/>
    <p:sldId id="1355" r:id="rId96"/>
    <p:sldId id="1356" r:id="rId97"/>
    <p:sldId id="1357" r:id="rId98"/>
    <p:sldId id="1358" r:id="rId99"/>
    <p:sldId id="1189" r:id="rId100"/>
    <p:sldId id="1190" r:id="rId101"/>
    <p:sldId id="1233" r:id="rId102"/>
    <p:sldId id="1235" r:id="rId103"/>
    <p:sldId id="1236" r:id="rId104"/>
    <p:sldId id="275" r:id="rId105"/>
    <p:sldId id="276" r:id="rId106"/>
    <p:sldId id="277" r:id="rId107"/>
    <p:sldId id="1240" r:id="rId108"/>
    <p:sldId id="1239" r:id="rId109"/>
    <p:sldId id="1242" r:id="rId110"/>
    <p:sldId id="1395" r:id="rId111"/>
    <p:sldId id="1256" r:id="rId112"/>
    <p:sldId id="1250" r:id="rId113"/>
    <p:sldId id="1251" r:id="rId114"/>
    <p:sldId id="1241" r:id="rId115"/>
    <p:sldId id="1383" r:id="rId116"/>
    <p:sldId id="1285" r:id="rId117"/>
    <p:sldId id="1384" r:id="rId118"/>
    <p:sldId id="970" r:id="rId119"/>
    <p:sldId id="968" r:id="rId120"/>
    <p:sldId id="1385" r:id="rId121"/>
    <p:sldId id="1244" r:id="rId122"/>
    <p:sldId id="1245" r:id="rId123"/>
    <p:sldId id="1387" r:id="rId124"/>
    <p:sldId id="1248" r:id="rId125"/>
    <p:sldId id="1388" r:id="rId126"/>
    <p:sldId id="1124" r:id="rId127"/>
    <p:sldId id="1261" r:id="rId128"/>
    <p:sldId id="1262" r:id="rId129"/>
    <p:sldId id="1263" r:id="rId130"/>
    <p:sldId id="1264" r:id="rId131"/>
    <p:sldId id="1265" r:id="rId132"/>
    <p:sldId id="1266" r:id="rId133"/>
    <p:sldId id="1389" r:id="rId134"/>
    <p:sldId id="1267" r:id="rId135"/>
    <p:sldId id="1268" r:id="rId136"/>
    <p:sldId id="1269" r:id="rId137"/>
    <p:sldId id="1270" r:id="rId138"/>
    <p:sldId id="1271" r:id="rId139"/>
    <p:sldId id="1386" r:id="rId140"/>
    <p:sldId id="1390" r:id="rId141"/>
    <p:sldId id="894" r:id="rId142"/>
    <p:sldId id="881" r:id="rId143"/>
    <p:sldId id="1002" r:id="rId144"/>
    <p:sldId id="860" r:id="rId145"/>
    <p:sldId id="310" r:id="rId146"/>
    <p:sldId id="901" r:id="rId147"/>
    <p:sldId id="375" r:id="rId148"/>
    <p:sldId id="345" r:id="rId149"/>
    <p:sldId id="364" r:id="rId150"/>
    <p:sldId id="366" r:id="rId151"/>
    <p:sldId id="323" r:id="rId152"/>
    <p:sldId id="367" r:id="rId153"/>
    <p:sldId id="369" r:id="rId154"/>
    <p:sldId id="370" r:id="rId155"/>
    <p:sldId id="971" r:id="rId156"/>
    <p:sldId id="978" r:id="rId157"/>
    <p:sldId id="1003" r:id="rId158"/>
    <p:sldId id="1391" r:id="rId159"/>
    <p:sldId id="1130" r:id="rId160"/>
    <p:sldId id="371" r:id="rId161"/>
    <p:sldId id="1392" r:id="rId162"/>
    <p:sldId id="348" r:id="rId163"/>
    <p:sldId id="352" r:id="rId164"/>
    <p:sldId id="337" r:id="rId165"/>
    <p:sldId id="1393" r:id="rId166"/>
    <p:sldId id="338" r:id="rId167"/>
    <p:sldId id="972" r:id="rId168"/>
    <p:sldId id="330" r:id="rId169"/>
    <p:sldId id="334" r:id="rId170"/>
    <p:sldId id="332" r:id="rId171"/>
    <p:sldId id="335" r:id="rId172"/>
    <p:sldId id="377" r:id="rId173"/>
    <p:sldId id="339" r:id="rId174"/>
    <p:sldId id="340" r:id="rId175"/>
    <p:sldId id="1131" r:id="rId176"/>
    <p:sldId id="1112" r:id="rId177"/>
    <p:sldId id="1132" r:id="rId178"/>
    <p:sldId id="1133" r:id="rId179"/>
    <p:sldId id="1134" r:id="rId180"/>
    <p:sldId id="1084" r:id="rId181"/>
    <p:sldId id="1394" r:id="rId182"/>
    <p:sldId id="1286" r:id="rId18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UCK inc" initials="Ti" lastIdx="5" clrIdx="0">
    <p:extLst>
      <p:ext uri="{19B8F6BF-5375-455C-9EA6-DF929625EA0E}">
        <p15:presenceInfo xmlns:p15="http://schemas.microsoft.com/office/powerpoint/2012/main" xmlns="" userId="TRUCK i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F0E9"/>
    <a:srgbClr val="FF5050"/>
    <a:srgbClr val="986A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6" autoAdjust="0"/>
    <p:restoredTop sz="94660"/>
  </p:normalViewPr>
  <p:slideViewPr>
    <p:cSldViewPr snapToGrid="0">
      <p:cViewPr>
        <p:scale>
          <a:sx n="75" d="100"/>
          <a:sy n="75" d="100"/>
        </p:scale>
        <p:origin x="-1896" y="-9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15T07:48:10.729" idx="5">
    <p:pos x="10" y="10"/>
    <p:text>Функционирование ЕИС - что это?
Состав ЕИС (региональные системы)</p:text>
    <p:extLst>
      <p:ext uri="{C676402C-5697-4E1C-873F-D02D1690AC5C}">
        <p15:threadingInfo xmlns:p15="http://schemas.microsoft.com/office/powerpoint/2012/main" xmlns=""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C3806-85FF-4E0F-9D1B-61968E5636B7}"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ru-RU"/>
        </a:p>
      </dgm:t>
    </dgm:pt>
    <dgm:pt modelId="{BFD5F5B5-7AD7-4AE9-B190-A652B7A64DDB}">
      <dgm:prSet phldrT="[Текст]" custT="1"/>
      <dgm:spPr/>
      <dgm:t>
        <a:bodyPr/>
        <a:lstStyle/>
        <a:p>
          <a:r>
            <a:rPr lang="ru-RU" sz="1100" dirty="0"/>
            <a:t>Международный договор, предусматривающий предоставление таким товарам, работам, услугам национального режима</a:t>
          </a:r>
        </a:p>
      </dgm:t>
    </dgm:pt>
    <dgm:pt modelId="{E643EFFF-110E-4DFD-8D12-6778AA9DF813}" type="parTrans" cxnId="{0242844A-89D9-449A-B36B-C31228A3447E}">
      <dgm:prSet/>
      <dgm:spPr/>
      <dgm:t>
        <a:bodyPr/>
        <a:lstStyle/>
        <a:p>
          <a:endParaRPr lang="ru-RU"/>
        </a:p>
      </dgm:t>
    </dgm:pt>
    <dgm:pt modelId="{EEF1FAB6-EE94-4781-BB92-DBA20CDB32B5}" type="sibTrans" cxnId="{0242844A-89D9-449A-B36B-C31228A3447E}">
      <dgm:prSet/>
      <dgm:spPr/>
      <dgm:t>
        <a:bodyPr/>
        <a:lstStyle/>
        <a:p>
          <a:endParaRPr lang="ru-RU"/>
        </a:p>
      </dgm:t>
    </dgm:pt>
    <dgm:pt modelId="{95D25EFB-FF47-437C-A965-133A2FE4D7B9}">
      <dgm:prSet phldrT="[Текст]" custT="1"/>
      <dgm:spPr/>
      <dgm:t>
        <a:bodyPr/>
        <a:lstStyle/>
        <a:p>
          <a:r>
            <a:rPr lang="ru-RU" sz="1000" dirty="0"/>
            <a:t>Непредставление </a:t>
          </a:r>
          <a:r>
            <a:rPr lang="ru-RU" sz="1000" dirty="0" err="1"/>
            <a:t>нац.режима</a:t>
          </a:r>
          <a:r>
            <a:rPr lang="ru-RU" sz="1000" dirty="0"/>
            <a:t>* </a:t>
          </a:r>
        </a:p>
      </dgm:t>
    </dgm:pt>
    <dgm:pt modelId="{4EB0D7A7-5488-4372-AA28-AFACD5D49266}" type="parTrans" cxnId="{092E8431-6694-4514-9272-0E0ED24A6398}">
      <dgm:prSet/>
      <dgm:spPr/>
      <dgm:t>
        <a:bodyPr/>
        <a:lstStyle/>
        <a:p>
          <a:endParaRPr lang="ru-RU"/>
        </a:p>
      </dgm:t>
    </dgm:pt>
    <dgm:pt modelId="{7C11D43B-27A7-4DEB-BC96-6A1994B8CB4C}" type="sibTrans" cxnId="{092E8431-6694-4514-9272-0E0ED24A6398}">
      <dgm:prSet/>
      <dgm:spPr/>
      <dgm:t>
        <a:bodyPr/>
        <a:lstStyle/>
        <a:p>
          <a:endParaRPr lang="ru-RU"/>
        </a:p>
      </dgm:t>
    </dgm:pt>
    <dgm:pt modelId="{A5BC27BE-CD96-404A-BBEB-3B1B57DA2E9F}">
      <dgm:prSet phldrT="[Текст]" custT="1"/>
      <dgm:spPr/>
      <dgm:t>
        <a:bodyPr/>
        <a:lstStyle/>
        <a:p>
          <a:r>
            <a:rPr lang="ru-RU" sz="1200" dirty="0"/>
            <a:t>Правительство РФ</a:t>
          </a:r>
        </a:p>
      </dgm:t>
    </dgm:pt>
    <dgm:pt modelId="{CBE2A694-9877-4094-942F-1E69788A800A}" type="parTrans" cxnId="{24521879-B196-498A-A170-BB3FF396D887}">
      <dgm:prSet/>
      <dgm:spPr/>
      <dgm:t>
        <a:bodyPr/>
        <a:lstStyle/>
        <a:p>
          <a:endParaRPr lang="ru-RU"/>
        </a:p>
      </dgm:t>
    </dgm:pt>
    <dgm:pt modelId="{AF54CB82-AB87-47E2-8775-D52E03D265C8}" type="sibTrans" cxnId="{24521879-B196-498A-A170-BB3FF396D887}">
      <dgm:prSet/>
      <dgm:spPr/>
      <dgm:t>
        <a:bodyPr/>
        <a:lstStyle/>
        <a:p>
          <a:endParaRPr lang="ru-RU"/>
        </a:p>
      </dgm:t>
    </dgm:pt>
    <dgm:pt modelId="{B6B7FD9B-EC06-434A-AD57-23709EF89AF7}">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150" dirty="0"/>
            <a:t>Товары</a:t>
          </a:r>
        </a:p>
      </dgm:t>
    </dgm:pt>
    <dgm:pt modelId="{DBFD4108-F17D-4145-A742-A2C31D1E67D6}" type="parTrans" cxnId="{4790F2DE-CCDC-4B57-A30F-D2BBFECAFF73}">
      <dgm:prSet/>
      <dgm:spPr/>
      <dgm:t>
        <a:bodyPr/>
        <a:lstStyle/>
        <a:p>
          <a:endParaRPr lang="ru-RU"/>
        </a:p>
      </dgm:t>
    </dgm:pt>
    <dgm:pt modelId="{1269E4D2-BF55-4691-8E29-11AEA295E25A}" type="sibTrans" cxnId="{4790F2DE-CCDC-4B57-A30F-D2BBFECAFF73}">
      <dgm:prSet/>
      <dgm:spPr/>
      <dgm:t>
        <a:bodyPr/>
        <a:lstStyle/>
        <a:p>
          <a:endParaRPr lang="ru-RU"/>
        </a:p>
      </dgm:t>
    </dgm:pt>
    <dgm:pt modelId="{05DC210D-385F-4288-9731-1E9557BDE182}">
      <dgm:prSet phldrT="[Текст]" custT="1"/>
      <dgm:spPr/>
      <dgm:t>
        <a:bodyPr/>
        <a:lstStyle/>
        <a:p>
          <a:r>
            <a:rPr lang="ru-RU" sz="1000" dirty="0"/>
            <a:t>Национальный режим</a:t>
          </a:r>
        </a:p>
      </dgm:t>
    </dgm:pt>
    <dgm:pt modelId="{0F3BC3DC-A309-44B6-B5DA-89032EEAA367}" type="parTrans" cxnId="{7079B92A-CC47-4D35-B0E2-AACE7A9AE6B9}">
      <dgm:prSet/>
      <dgm:spPr/>
      <dgm:t>
        <a:bodyPr/>
        <a:lstStyle/>
        <a:p>
          <a:endParaRPr lang="ru-RU"/>
        </a:p>
      </dgm:t>
    </dgm:pt>
    <dgm:pt modelId="{E2C39E08-D187-4FC1-B967-68C22A802E47}" type="sibTrans" cxnId="{7079B92A-CC47-4D35-B0E2-AACE7A9AE6B9}">
      <dgm:prSet/>
      <dgm:spPr/>
      <dgm:t>
        <a:bodyPr/>
        <a:lstStyle/>
        <a:p>
          <a:endParaRPr lang="ru-RU"/>
        </a:p>
      </dgm:t>
    </dgm:pt>
    <dgm:pt modelId="{70FD6E38-F69E-4A19-A700-77366CA858FA}">
      <dgm:prSet phldrT="[Текст]" custT="1"/>
      <dgm:spPr/>
      <dgm:t>
        <a:bodyPr/>
        <a:lstStyle/>
        <a:p>
          <a:r>
            <a:rPr lang="ru-RU" sz="1200" dirty="0"/>
            <a:t>Товары, Работы, Услуги</a:t>
          </a:r>
        </a:p>
      </dgm:t>
    </dgm:pt>
    <dgm:pt modelId="{0E732732-B87C-461A-AA65-26C55041E1D0}" type="parTrans" cxnId="{F433526E-62D9-4DA6-A98E-6D5175B271CA}">
      <dgm:prSet/>
      <dgm:spPr/>
      <dgm:t>
        <a:bodyPr/>
        <a:lstStyle/>
        <a:p>
          <a:endParaRPr lang="ru-RU"/>
        </a:p>
      </dgm:t>
    </dgm:pt>
    <dgm:pt modelId="{8C846057-D6C3-4DE7-A39C-A4B973FBEA83}" type="sibTrans" cxnId="{F433526E-62D9-4DA6-A98E-6D5175B271CA}">
      <dgm:prSet/>
      <dgm:spPr/>
      <dgm:t>
        <a:bodyPr/>
        <a:lstStyle/>
        <a:p>
          <a:endParaRPr lang="ru-RU"/>
        </a:p>
      </dgm:t>
    </dgm:pt>
    <dgm:pt modelId="{6497C7E0-F557-4494-84BD-A4B2A9D7142C}">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200" dirty="0"/>
            <a:t>Работы</a:t>
          </a:r>
        </a:p>
      </dgm:t>
    </dgm:pt>
    <dgm:pt modelId="{41EA37CF-B3BF-456C-8B61-1B8BFF946B6A}" type="parTrans" cxnId="{AB2536DB-B20D-4878-9C74-079CA6B60B16}">
      <dgm:prSet/>
      <dgm:spPr/>
      <dgm:t>
        <a:bodyPr/>
        <a:lstStyle/>
        <a:p>
          <a:endParaRPr lang="ru-RU"/>
        </a:p>
      </dgm:t>
    </dgm:pt>
    <dgm:pt modelId="{B0C8F9C9-17C7-4F2E-B61A-DD530E591008}" type="sibTrans" cxnId="{AB2536DB-B20D-4878-9C74-079CA6B60B16}">
      <dgm:prSet/>
      <dgm:spPr/>
      <dgm:t>
        <a:bodyPr/>
        <a:lstStyle/>
        <a:p>
          <a:endParaRPr lang="ru-RU"/>
        </a:p>
      </dgm:t>
    </dgm:pt>
    <dgm:pt modelId="{D44100C9-5F4C-4324-84E7-4B77FD40D6A5}">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200" dirty="0"/>
            <a:t>Услуги</a:t>
          </a:r>
        </a:p>
      </dgm:t>
    </dgm:pt>
    <dgm:pt modelId="{31B4361F-FEFD-4BAA-BE21-35FA7266D52C}" type="parTrans" cxnId="{B141EB1B-9975-4F40-8718-EEC1B227BA7D}">
      <dgm:prSet/>
      <dgm:spPr/>
      <dgm:t>
        <a:bodyPr/>
        <a:lstStyle/>
        <a:p>
          <a:endParaRPr lang="ru-RU"/>
        </a:p>
      </dgm:t>
    </dgm:pt>
    <dgm:pt modelId="{E04AD7E8-9F27-46A7-A88C-DF28ACB43013}" type="sibTrans" cxnId="{B141EB1B-9975-4F40-8718-EEC1B227BA7D}">
      <dgm:prSet/>
      <dgm:spPr/>
      <dgm:t>
        <a:bodyPr/>
        <a:lstStyle/>
        <a:p>
          <a:endParaRPr lang="ru-RU"/>
        </a:p>
      </dgm:t>
    </dgm:pt>
    <dgm:pt modelId="{43C6921E-5A2C-4DF8-8CC5-ED77E03E0D5F}">
      <dgm:prSet phldrT="[Текст]">
        <dgm:style>
          <a:lnRef idx="2">
            <a:schemeClr val="accent2"/>
          </a:lnRef>
          <a:fillRef idx="1">
            <a:schemeClr val="lt1"/>
          </a:fillRef>
          <a:effectRef idx="0">
            <a:schemeClr val="accent2"/>
          </a:effectRef>
          <a:fontRef idx="minor">
            <a:schemeClr val="dk1"/>
          </a:fontRef>
        </dgm:style>
      </dgm:prSet>
      <dgm:spPr/>
      <dgm:t>
        <a:bodyPr/>
        <a:lstStyle/>
        <a:p>
          <a:r>
            <a:rPr lang="ru-RU" dirty="0"/>
            <a:t>Запрет, в т.ч. поставляемых при работах (услугах)</a:t>
          </a:r>
        </a:p>
      </dgm:t>
    </dgm:pt>
    <dgm:pt modelId="{2DD6BFD1-DFBD-406D-8683-8634C3BB870F}" type="parTrans" cxnId="{482D4D03-E235-4C4E-877C-FB599F904AFF}">
      <dgm:prSet/>
      <dgm:spPr/>
      <dgm:t>
        <a:bodyPr/>
        <a:lstStyle/>
        <a:p>
          <a:endParaRPr lang="ru-RU"/>
        </a:p>
      </dgm:t>
    </dgm:pt>
    <dgm:pt modelId="{3F1A3651-A5C8-4D7D-9BEF-FD530C34ACE6}" type="sibTrans" cxnId="{482D4D03-E235-4C4E-877C-FB599F904AFF}">
      <dgm:prSet/>
      <dgm:spPr/>
      <dgm:t>
        <a:bodyPr/>
        <a:lstStyle/>
        <a:p>
          <a:endParaRPr lang="ru-RU"/>
        </a:p>
      </dgm:t>
    </dgm:pt>
    <dgm:pt modelId="{19310584-3DCC-4A53-B766-F3A5B9BC170B}">
      <dgm:prSet phldrT="[Текст]">
        <dgm:style>
          <a:lnRef idx="2">
            <a:schemeClr val="accent3"/>
          </a:lnRef>
          <a:fillRef idx="1">
            <a:schemeClr val="lt1"/>
          </a:fillRef>
          <a:effectRef idx="0">
            <a:schemeClr val="accent3"/>
          </a:effectRef>
          <a:fontRef idx="minor">
            <a:schemeClr val="dk1"/>
          </a:fontRef>
        </dgm:style>
      </dgm:prSet>
      <dgm:spPr/>
      <dgm:t>
        <a:bodyPr/>
        <a:lstStyle/>
        <a:p>
          <a:r>
            <a:rPr lang="ru-RU" dirty="0"/>
            <a:t>Ограничение, в т.ч. поставляемых при работах (услугах)*</a:t>
          </a:r>
        </a:p>
      </dgm:t>
    </dgm:pt>
    <dgm:pt modelId="{7FEC9DE5-3474-4959-BFD2-6CED2CA8E304}" type="parTrans" cxnId="{996E5260-BE72-40CA-8F8D-582D07099FB6}">
      <dgm:prSet/>
      <dgm:spPr/>
      <dgm:t>
        <a:bodyPr/>
        <a:lstStyle/>
        <a:p>
          <a:endParaRPr lang="ru-RU"/>
        </a:p>
      </dgm:t>
    </dgm:pt>
    <dgm:pt modelId="{ED1DD0BB-FF59-4F89-823F-0FAD1964C208}" type="sibTrans" cxnId="{996E5260-BE72-40CA-8F8D-582D07099FB6}">
      <dgm:prSet/>
      <dgm:spPr/>
      <dgm:t>
        <a:bodyPr/>
        <a:lstStyle/>
        <a:p>
          <a:endParaRPr lang="ru-RU"/>
        </a:p>
      </dgm:t>
    </dgm:pt>
    <dgm:pt modelId="{04901968-D549-435B-9C54-18E0CA573E6D}">
      <dgm:prSet phldrT="[Текст]">
        <dgm:style>
          <a:lnRef idx="2">
            <a:schemeClr val="accent4"/>
          </a:lnRef>
          <a:fillRef idx="1">
            <a:schemeClr val="lt1"/>
          </a:fillRef>
          <a:effectRef idx="0">
            <a:schemeClr val="accent4"/>
          </a:effectRef>
          <a:fontRef idx="minor">
            <a:schemeClr val="dk1"/>
          </a:fontRef>
        </dgm:style>
      </dgm:prSet>
      <dgm:spPr/>
      <dgm:t>
        <a:bodyPr/>
        <a:lstStyle/>
        <a:p>
          <a:r>
            <a:rPr lang="ru-RU" dirty="0"/>
            <a:t>Преимущества – только для заявки в которой </a:t>
          </a:r>
          <a:r>
            <a:rPr lang="ru-RU" b="1" dirty="0"/>
            <a:t>ВЕСЬ объем из РФ (не ЕАЭС!)</a:t>
          </a:r>
          <a:endParaRPr lang="ru-RU" dirty="0"/>
        </a:p>
      </dgm:t>
    </dgm:pt>
    <dgm:pt modelId="{B6132B63-91D4-4160-A4DC-D186BB34DCA3}" type="parTrans" cxnId="{BB223631-B0C8-4BCF-8E86-BE3D193AD935}">
      <dgm:prSet/>
      <dgm:spPr/>
      <dgm:t>
        <a:bodyPr/>
        <a:lstStyle/>
        <a:p>
          <a:endParaRPr lang="ru-RU"/>
        </a:p>
      </dgm:t>
    </dgm:pt>
    <dgm:pt modelId="{3E82618A-F956-443A-903D-9215A3DEDBFB}" type="sibTrans" cxnId="{BB223631-B0C8-4BCF-8E86-BE3D193AD935}">
      <dgm:prSet/>
      <dgm:spPr/>
      <dgm:t>
        <a:bodyPr/>
        <a:lstStyle/>
        <a:p>
          <a:endParaRPr lang="ru-RU"/>
        </a:p>
      </dgm:t>
    </dgm:pt>
    <dgm:pt modelId="{87CEB2F5-0CE2-485C-938E-66DE8D1C4F76}">
      <dgm:prSet phldrT="[Текст]">
        <dgm:style>
          <a:lnRef idx="2">
            <a:schemeClr val="accent3"/>
          </a:lnRef>
          <a:fillRef idx="1">
            <a:schemeClr val="lt1"/>
          </a:fillRef>
          <a:effectRef idx="0">
            <a:schemeClr val="accent3"/>
          </a:effectRef>
          <a:fontRef idx="minor">
            <a:schemeClr val="dk1"/>
          </a:fontRef>
        </dgm:style>
      </dgm:prSet>
      <dgm:spPr/>
      <dgm:t>
        <a:bodyPr/>
        <a:lstStyle/>
        <a:p>
          <a:r>
            <a:rPr lang="ru-RU" dirty="0"/>
            <a:t>Запрет</a:t>
          </a:r>
        </a:p>
      </dgm:t>
    </dgm:pt>
    <dgm:pt modelId="{3F594A31-986B-441E-B7F9-863A489A7FFF}" type="parTrans" cxnId="{7802599C-E394-42D0-A9E3-F413796A67BF}">
      <dgm:prSet/>
      <dgm:spPr/>
      <dgm:t>
        <a:bodyPr/>
        <a:lstStyle/>
        <a:p>
          <a:endParaRPr lang="ru-RU"/>
        </a:p>
      </dgm:t>
    </dgm:pt>
    <dgm:pt modelId="{D1ACD614-A92C-4234-B77A-0241A5BD0393}" type="sibTrans" cxnId="{7802599C-E394-42D0-A9E3-F413796A67BF}">
      <dgm:prSet/>
      <dgm:spPr/>
      <dgm:t>
        <a:bodyPr/>
        <a:lstStyle/>
        <a:p>
          <a:endParaRPr lang="ru-RU"/>
        </a:p>
      </dgm:t>
    </dgm:pt>
    <dgm:pt modelId="{3060C42A-970D-494B-A9AF-34F11CC7766B}">
      <dgm:prSet phldrT="[Текст]">
        <dgm:style>
          <a:lnRef idx="2">
            <a:schemeClr val="accent4"/>
          </a:lnRef>
          <a:fillRef idx="1">
            <a:schemeClr val="lt1"/>
          </a:fillRef>
          <a:effectRef idx="0">
            <a:schemeClr val="accent4"/>
          </a:effectRef>
          <a:fontRef idx="minor">
            <a:schemeClr val="dk1"/>
          </a:fontRef>
        </dgm:style>
      </dgm:prSet>
      <dgm:spPr/>
      <dgm:t>
        <a:bodyPr/>
        <a:lstStyle/>
        <a:p>
          <a:r>
            <a:rPr lang="ru-RU" dirty="0"/>
            <a:t>Ограничения</a:t>
          </a:r>
        </a:p>
        <a:p>
          <a:r>
            <a:rPr lang="ru-RU" dirty="0"/>
            <a:t>«Второй лишний»</a:t>
          </a:r>
        </a:p>
      </dgm:t>
    </dgm:pt>
    <dgm:pt modelId="{EE12CC0A-131C-4070-A3A3-1C0567421941}" type="parTrans" cxnId="{618DC8C2-8EF1-4534-B86E-3622C4F16B37}">
      <dgm:prSet/>
      <dgm:spPr/>
      <dgm:t>
        <a:bodyPr/>
        <a:lstStyle/>
        <a:p>
          <a:endParaRPr lang="ru-RU"/>
        </a:p>
      </dgm:t>
    </dgm:pt>
    <dgm:pt modelId="{3701387C-2A5E-4666-89A0-D1D8933C5A36}" type="sibTrans" cxnId="{618DC8C2-8EF1-4534-B86E-3622C4F16B37}">
      <dgm:prSet/>
      <dgm:spPr/>
      <dgm:t>
        <a:bodyPr/>
        <a:lstStyle/>
        <a:p>
          <a:endParaRPr lang="ru-RU"/>
        </a:p>
      </dgm:t>
    </dgm:pt>
    <dgm:pt modelId="{4AF2A987-5166-43BB-9B72-F07F2A791967}">
      <dgm:prSet phldrT="[Текст]">
        <dgm:style>
          <a:lnRef idx="2">
            <a:schemeClr val="accent6"/>
          </a:lnRef>
          <a:fillRef idx="1">
            <a:schemeClr val="lt1"/>
          </a:fillRef>
          <a:effectRef idx="0">
            <a:schemeClr val="accent6"/>
          </a:effectRef>
          <a:fontRef idx="minor">
            <a:schemeClr val="dk1"/>
          </a:fontRef>
        </dgm:style>
      </dgm:prSet>
      <dgm:spPr/>
      <dgm:t>
        <a:bodyPr/>
        <a:lstStyle/>
        <a:p>
          <a:r>
            <a:rPr lang="ru-RU" dirty="0"/>
            <a:t>Преимущества, </a:t>
          </a:r>
          <a:r>
            <a:rPr lang="ru-RU" b="1" dirty="0"/>
            <a:t>только для российского лица (не ЕАЭС!)</a:t>
          </a:r>
        </a:p>
      </dgm:t>
    </dgm:pt>
    <dgm:pt modelId="{4E95F06E-A5EC-4C55-A885-FBAEB409BDDE}" type="parTrans" cxnId="{04B79CB2-0FF9-461F-A888-1B341B3F7787}">
      <dgm:prSet/>
      <dgm:spPr/>
      <dgm:t>
        <a:bodyPr/>
        <a:lstStyle/>
        <a:p>
          <a:endParaRPr lang="ru-RU"/>
        </a:p>
      </dgm:t>
    </dgm:pt>
    <dgm:pt modelId="{C7AF0A3B-470A-44A1-AE41-D531C54B99A3}" type="sibTrans" cxnId="{04B79CB2-0FF9-461F-A888-1B341B3F7787}">
      <dgm:prSet/>
      <dgm:spPr/>
      <dgm:t>
        <a:bodyPr/>
        <a:lstStyle/>
        <a:p>
          <a:endParaRPr lang="ru-RU"/>
        </a:p>
      </dgm:t>
    </dgm:pt>
    <dgm:pt modelId="{F578E5B4-1C4F-4BB7-B3AC-EEB96E5C68C5}">
      <dgm:prSet phldrT="[Текст]">
        <dgm:style>
          <a:lnRef idx="2">
            <a:schemeClr val="accent3"/>
          </a:lnRef>
          <a:fillRef idx="1">
            <a:schemeClr val="lt1"/>
          </a:fillRef>
          <a:effectRef idx="0">
            <a:schemeClr val="accent3"/>
          </a:effectRef>
          <a:fontRef idx="minor">
            <a:schemeClr val="dk1"/>
          </a:fontRef>
        </dgm:style>
      </dgm:prSet>
      <dgm:spPr/>
      <dgm:t>
        <a:bodyPr/>
        <a:lstStyle/>
        <a:p>
          <a:r>
            <a:rPr lang="ru-RU" dirty="0"/>
            <a:t>Запрет</a:t>
          </a:r>
        </a:p>
      </dgm:t>
    </dgm:pt>
    <dgm:pt modelId="{82484602-2824-401D-A45D-1409633B8515}" type="parTrans" cxnId="{D265419B-08EB-453D-B1AA-839021684728}">
      <dgm:prSet/>
      <dgm:spPr/>
      <dgm:t>
        <a:bodyPr/>
        <a:lstStyle/>
        <a:p>
          <a:endParaRPr lang="ru-RU"/>
        </a:p>
      </dgm:t>
    </dgm:pt>
    <dgm:pt modelId="{99682394-BF16-4727-9543-44309E667BC7}" type="sibTrans" cxnId="{D265419B-08EB-453D-B1AA-839021684728}">
      <dgm:prSet/>
      <dgm:spPr/>
      <dgm:t>
        <a:bodyPr/>
        <a:lstStyle/>
        <a:p>
          <a:endParaRPr lang="ru-RU"/>
        </a:p>
      </dgm:t>
    </dgm:pt>
    <dgm:pt modelId="{02825428-A593-4801-896E-4091169CE3D8}">
      <dgm:prSet phldrT="[Текст]">
        <dgm:style>
          <a:lnRef idx="2">
            <a:schemeClr val="accent4"/>
          </a:lnRef>
          <a:fillRef idx="1">
            <a:schemeClr val="lt1"/>
          </a:fillRef>
          <a:effectRef idx="0">
            <a:schemeClr val="accent4"/>
          </a:effectRef>
          <a:fontRef idx="minor">
            <a:schemeClr val="dk1"/>
          </a:fontRef>
        </dgm:style>
      </dgm:prSet>
      <dgm:spPr/>
      <dgm:t>
        <a:bodyPr/>
        <a:lstStyle/>
        <a:p>
          <a:r>
            <a:rPr lang="ru-RU" dirty="0"/>
            <a:t>Ограничения</a:t>
          </a:r>
        </a:p>
        <a:p>
          <a:r>
            <a:rPr lang="ru-RU" dirty="0"/>
            <a:t>«Второй лишний»</a:t>
          </a:r>
        </a:p>
      </dgm:t>
    </dgm:pt>
    <dgm:pt modelId="{B6C86BEC-7E36-47EA-A006-2F3D67C62098}" type="parTrans" cxnId="{C477119B-F4CC-4F67-B2A4-FF090BE0E22D}">
      <dgm:prSet/>
      <dgm:spPr/>
      <dgm:t>
        <a:bodyPr/>
        <a:lstStyle/>
        <a:p>
          <a:endParaRPr lang="ru-RU"/>
        </a:p>
      </dgm:t>
    </dgm:pt>
    <dgm:pt modelId="{B5089EF8-D813-4D23-9A7E-D25E7AA26BEE}" type="sibTrans" cxnId="{C477119B-F4CC-4F67-B2A4-FF090BE0E22D}">
      <dgm:prSet/>
      <dgm:spPr/>
      <dgm:t>
        <a:bodyPr/>
        <a:lstStyle/>
        <a:p>
          <a:endParaRPr lang="ru-RU"/>
        </a:p>
      </dgm:t>
    </dgm:pt>
    <dgm:pt modelId="{349D839B-E120-4FA5-AC3B-58EEF68C32F7}">
      <dgm:prSet phldrT="[Текст]">
        <dgm:style>
          <a:lnRef idx="2">
            <a:schemeClr val="accent6"/>
          </a:lnRef>
          <a:fillRef idx="1">
            <a:schemeClr val="lt1"/>
          </a:fillRef>
          <a:effectRef idx="0">
            <a:schemeClr val="accent6"/>
          </a:effectRef>
          <a:fontRef idx="minor">
            <a:schemeClr val="dk1"/>
          </a:fontRef>
        </dgm:style>
      </dgm:prSet>
      <dgm:spPr/>
      <dgm:t>
        <a:bodyPr/>
        <a:lstStyle/>
        <a:p>
          <a:r>
            <a:rPr lang="ru-RU" dirty="0"/>
            <a:t>Преимущества, </a:t>
          </a:r>
          <a:r>
            <a:rPr lang="ru-RU" b="1" dirty="0"/>
            <a:t>только для российского лица (не ЕАЭС!)</a:t>
          </a:r>
          <a:endParaRPr lang="ru-RU" dirty="0"/>
        </a:p>
      </dgm:t>
    </dgm:pt>
    <dgm:pt modelId="{951919C0-BD55-4F73-864A-AA7FEBFB3760}" type="parTrans" cxnId="{577502EB-5E93-483E-B381-7ADDAA511CBB}">
      <dgm:prSet/>
      <dgm:spPr/>
      <dgm:t>
        <a:bodyPr/>
        <a:lstStyle/>
        <a:p>
          <a:endParaRPr lang="ru-RU"/>
        </a:p>
      </dgm:t>
    </dgm:pt>
    <dgm:pt modelId="{66A1FF8D-0FCC-4111-A9B1-3C51D7F42AF8}" type="sibTrans" cxnId="{577502EB-5E93-483E-B381-7ADDAA511CBB}">
      <dgm:prSet/>
      <dgm:spPr/>
      <dgm:t>
        <a:bodyPr/>
        <a:lstStyle/>
        <a:p>
          <a:endParaRPr lang="ru-RU"/>
        </a:p>
      </dgm:t>
    </dgm:pt>
    <dgm:pt modelId="{E7769AA2-7407-4A44-94B8-31EDD9FBA4AB}">
      <dgm:prSet phldrT="[Текст]" custT="1">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ru-RU" sz="800" dirty="0"/>
            <a:t>заключение договора, предусматривающего поставку такого товара, происходящего из иностранного государства</a:t>
          </a:r>
        </a:p>
      </dgm:t>
    </dgm:pt>
    <dgm:pt modelId="{D14BC853-F0EA-4F2B-90AC-DA343D53DFF2}" type="parTrans" cxnId="{8B63D6E8-E158-4837-A9DF-6C4FC24E3496}">
      <dgm:prSet/>
      <dgm:spPr/>
      <dgm:t>
        <a:bodyPr/>
        <a:lstStyle/>
        <a:p>
          <a:endParaRPr lang="ru-RU"/>
        </a:p>
      </dgm:t>
    </dgm:pt>
    <dgm:pt modelId="{A9B64240-428E-4318-BB7B-0AFF201C80F6}" type="sibTrans" cxnId="{8B63D6E8-E158-4837-A9DF-6C4FC24E3496}">
      <dgm:prSet/>
      <dgm:spPr/>
      <dgm:t>
        <a:bodyPr/>
        <a:lstStyle/>
        <a:p>
          <a:endParaRPr lang="ru-RU"/>
        </a:p>
      </dgm:t>
    </dgm:pt>
    <dgm:pt modelId="{29D2B34F-77AB-4C58-838C-541EBFE9BE1B}">
      <dgm:prSet phldrT="[Текст]" custT="1">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ru-RU" sz="800" dirty="0"/>
            <a:t>запрет замены товара</a:t>
          </a:r>
        </a:p>
      </dgm:t>
    </dgm:pt>
    <dgm:pt modelId="{03F43F03-A526-420A-A10E-960C0D0BCB43}" type="parTrans" cxnId="{10B39A35-2A64-446C-A018-655E76A4F53F}">
      <dgm:prSet/>
      <dgm:spPr/>
      <dgm:t>
        <a:bodyPr/>
        <a:lstStyle/>
        <a:p>
          <a:endParaRPr lang="ru-RU"/>
        </a:p>
      </dgm:t>
    </dgm:pt>
    <dgm:pt modelId="{E67EC5A3-4E69-43BE-8943-BE6BC8F119C3}" type="sibTrans" cxnId="{10B39A35-2A64-446C-A018-655E76A4F53F}">
      <dgm:prSet/>
      <dgm:spPr/>
      <dgm:t>
        <a:bodyPr/>
        <a:lstStyle/>
        <a:p>
          <a:endParaRPr lang="ru-RU"/>
        </a:p>
      </dgm:t>
    </dgm:pt>
    <dgm:pt modelId="{1E78BBD6-F69F-4719-AAA3-414BC8E4E422}">
      <dgm:prSet phldrT="[Текст]" custT="1">
        <dgm:style>
          <a:lnRef idx="2">
            <a:schemeClr val="accent3">
              <a:shade val="15000"/>
            </a:schemeClr>
          </a:lnRef>
          <a:fillRef idx="1">
            <a:schemeClr val="accent3"/>
          </a:fillRef>
          <a:effectRef idx="0">
            <a:schemeClr val="accent3"/>
          </a:effectRef>
          <a:fontRef idx="minor">
            <a:schemeClr val="lt1"/>
          </a:fontRef>
        </dgm:style>
      </dgm:prSet>
      <dgm:spPr/>
      <dgm:t>
        <a:bodyPr/>
        <a:lstStyle/>
        <a:p>
          <a:r>
            <a:rPr lang="ru-RU" sz="800" dirty="0"/>
            <a:t>заключение договора на поставку </a:t>
          </a:r>
          <a:r>
            <a:rPr lang="ru-RU" sz="800" dirty="0" err="1"/>
            <a:t>ин.товара</a:t>
          </a:r>
          <a:r>
            <a:rPr lang="ru-RU" sz="800" dirty="0"/>
            <a:t>, если есть товар РФ</a:t>
          </a:r>
          <a:br>
            <a:rPr lang="ru-RU" sz="800" dirty="0"/>
          </a:br>
          <a:r>
            <a:rPr lang="ru-RU" sz="800" dirty="0"/>
            <a:t>«Второй лишний»</a:t>
          </a:r>
        </a:p>
      </dgm:t>
    </dgm:pt>
    <dgm:pt modelId="{86F3C5D5-8EE8-4212-AFCD-7C04F401D554}" type="parTrans" cxnId="{543AE464-D22C-4F24-9816-227DD0D63374}">
      <dgm:prSet/>
      <dgm:spPr/>
      <dgm:t>
        <a:bodyPr/>
        <a:lstStyle/>
        <a:p>
          <a:endParaRPr lang="ru-RU"/>
        </a:p>
      </dgm:t>
    </dgm:pt>
    <dgm:pt modelId="{CA63DDC4-3469-4FFA-B2F3-9D8AB03647E4}" type="sibTrans" cxnId="{543AE464-D22C-4F24-9816-227DD0D63374}">
      <dgm:prSet/>
      <dgm:spPr/>
      <dgm:t>
        <a:bodyPr/>
        <a:lstStyle/>
        <a:p>
          <a:endParaRPr lang="ru-RU"/>
        </a:p>
      </dgm:t>
    </dgm:pt>
    <dgm:pt modelId="{128BFD82-BC82-40F5-B4CA-90D6D07675FB}">
      <dgm:prSet phldrT="[Текст]" custT="1">
        <dgm:style>
          <a:lnRef idx="2">
            <a:schemeClr val="accent3">
              <a:shade val="15000"/>
            </a:schemeClr>
          </a:lnRef>
          <a:fillRef idx="1">
            <a:schemeClr val="accent3"/>
          </a:fillRef>
          <a:effectRef idx="0">
            <a:schemeClr val="accent3"/>
          </a:effectRef>
          <a:fontRef idx="minor">
            <a:schemeClr val="lt1"/>
          </a:fontRef>
        </dgm:style>
      </dgm:prSet>
      <dgm:spPr/>
      <dgm:t>
        <a:bodyPr/>
        <a:lstStyle/>
        <a:p>
          <a:r>
            <a:rPr lang="ru-RU" sz="800" dirty="0"/>
            <a:t>запрет замены товара</a:t>
          </a:r>
        </a:p>
      </dgm:t>
    </dgm:pt>
    <dgm:pt modelId="{9E8BBED1-D41F-4BE8-9840-1DED53244881}" type="parTrans" cxnId="{A9992AD4-84BE-4A76-BE27-7C976C424F8E}">
      <dgm:prSet/>
      <dgm:spPr/>
      <dgm:t>
        <a:bodyPr/>
        <a:lstStyle/>
        <a:p>
          <a:endParaRPr lang="ru-RU"/>
        </a:p>
      </dgm:t>
    </dgm:pt>
    <dgm:pt modelId="{A3CF8DBA-EA63-46C5-9FFE-93A26501C878}" type="sibTrans" cxnId="{A9992AD4-84BE-4A76-BE27-7C976C424F8E}">
      <dgm:prSet/>
      <dgm:spPr/>
      <dgm:t>
        <a:bodyPr/>
        <a:lstStyle/>
        <a:p>
          <a:endParaRPr lang="ru-RU"/>
        </a:p>
      </dgm:t>
    </dgm:pt>
    <dgm:pt modelId="{FFBF21B0-9509-424B-84B4-34885A970F59}">
      <dgm:prSet phldrT="[Текст]" custT="1">
        <dgm:style>
          <a:lnRef idx="2">
            <a:schemeClr val="accent4">
              <a:shade val="15000"/>
            </a:schemeClr>
          </a:lnRef>
          <a:fillRef idx="1">
            <a:schemeClr val="accent4"/>
          </a:fillRef>
          <a:effectRef idx="0">
            <a:schemeClr val="accent4"/>
          </a:effectRef>
          <a:fontRef idx="minor">
            <a:schemeClr val="lt1"/>
          </a:fontRef>
        </dgm:style>
      </dgm:prSet>
      <dgm:spPr/>
      <dgm:t>
        <a:bodyPr/>
        <a:lstStyle/>
        <a:p>
          <a:r>
            <a:rPr lang="ru-RU" sz="800" dirty="0"/>
            <a:t>рассмотрение оценка: +15%/-15%</a:t>
          </a:r>
        </a:p>
      </dgm:t>
    </dgm:pt>
    <dgm:pt modelId="{5EAD026F-CFA0-42BA-9E97-04032EFBD2FD}" type="parTrans" cxnId="{76BE3969-F7F7-4D57-91ED-F6A196AB8303}">
      <dgm:prSet/>
      <dgm:spPr/>
      <dgm:t>
        <a:bodyPr/>
        <a:lstStyle/>
        <a:p>
          <a:endParaRPr lang="ru-RU"/>
        </a:p>
      </dgm:t>
    </dgm:pt>
    <dgm:pt modelId="{74EDB973-B894-4EC3-B2F9-CB137A6F6BBB}" type="sibTrans" cxnId="{76BE3969-F7F7-4D57-91ED-F6A196AB8303}">
      <dgm:prSet/>
      <dgm:spPr/>
      <dgm:t>
        <a:bodyPr/>
        <a:lstStyle/>
        <a:p>
          <a:endParaRPr lang="ru-RU"/>
        </a:p>
      </dgm:t>
    </dgm:pt>
    <dgm:pt modelId="{706CF750-6893-4191-8A92-024628FCD59E}">
      <dgm:prSet phldrT="[Текст]" custT="1">
        <dgm:style>
          <a:lnRef idx="2">
            <a:schemeClr val="accent4">
              <a:shade val="15000"/>
            </a:schemeClr>
          </a:lnRef>
          <a:fillRef idx="1">
            <a:schemeClr val="accent4"/>
          </a:fillRef>
          <a:effectRef idx="0">
            <a:schemeClr val="accent4"/>
          </a:effectRef>
          <a:fontRef idx="minor">
            <a:schemeClr val="lt1"/>
          </a:fontRef>
        </dgm:style>
      </dgm:prSet>
      <dgm:spPr/>
      <dgm:t>
        <a:bodyPr/>
        <a:lstStyle/>
        <a:p>
          <a:r>
            <a:rPr lang="ru-RU" sz="800" dirty="0"/>
            <a:t>договор +15%/-15%</a:t>
          </a:r>
        </a:p>
      </dgm:t>
    </dgm:pt>
    <dgm:pt modelId="{CF579E1F-2CCF-4B26-ACDD-C1928931D0BE}" type="parTrans" cxnId="{3444FCE0-FF59-4547-9D55-2E180C4DD066}">
      <dgm:prSet/>
      <dgm:spPr/>
      <dgm:t>
        <a:bodyPr/>
        <a:lstStyle/>
        <a:p>
          <a:endParaRPr lang="ru-RU"/>
        </a:p>
      </dgm:t>
    </dgm:pt>
    <dgm:pt modelId="{32943FD5-D6FD-4C25-AF0A-C6FF0FDFB28B}" type="sibTrans" cxnId="{3444FCE0-FF59-4547-9D55-2E180C4DD066}">
      <dgm:prSet/>
      <dgm:spPr/>
      <dgm:t>
        <a:bodyPr/>
        <a:lstStyle/>
        <a:p>
          <a:endParaRPr lang="ru-RU"/>
        </a:p>
      </dgm:t>
    </dgm:pt>
    <dgm:pt modelId="{C4FEDE67-A997-4EDE-8444-A589384AEF1A}">
      <dgm:prSet phldrT="[Текст]" custT="1">
        <dgm:style>
          <a:lnRef idx="2">
            <a:schemeClr val="accent4">
              <a:shade val="15000"/>
            </a:schemeClr>
          </a:lnRef>
          <a:fillRef idx="1">
            <a:schemeClr val="accent4"/>
          </a:fillRef>
          <a:effectRef idx="0">
            <a:schemeClr val="accent4"/>
          </a:effectRef>
          <a:fontRef idx="minor">
            <a:schemeClr val="lt1"/>
          </a:fontRef>
        </dgm:style>
      </dgm:prSet>
      <dgm:spPr/>
      <dgm:t>
        <a:bodyPr/>
        <a:lstStyle/>
        <a:p>
          <a:r>
            <a:rPr lang="ru-RU" sz="800" dirty="0"/>
            <a:t>запрет замены товара</a:t>
          </a:r>
        </a:p>
      </dgm:t>
    </dgm:pt>
    <dgm:pt modelId="{83C1D4A2-9491-4559-90A2-3D44C542F242}" type="parTrans" cxnId="{438EC6D0-439E-40C9-B9EE-43B732BF4952}">
      <dgm:prSet/>
      <dgm:spPr/>
      <dgm:t>
        <a:bodyPr/>
        <a:lstStyle/>
        <a:p>
          <a:endParaRPr lang="ru-RU"/>
        </a:p>
      </dgm:t>
    </dgm:pt>
    <dgm:pt modelId="{3C0825AE-4990-43AB-993C-1EA0D9329088}" type="sibTrans" cxnId="{438EC6D0-439E-40C9-B9EE-43B732BF4952}">
      <dgm:prSet/>
      <dgm:spPr/>
      <dgm:t>
        <a:bodyPr/>
        <a:lstStyle/>
        <a:p>
          <a:endParaRPr lang="ru-RU"/>
        </a:p>
      </dgm:t>
    </dgm:pt>
    <dgm:pt modelId="{7A69E818-4079-4435-9E9A-12818AA3D7D2}" type="pres">
      <dgm:prSet presAssocID="{006C3806-85FF-4E0F-9D1B-61968E5636B7}" presName="hierChild1" presStyleCnt="0">
        <dgm:presLayoutVars>
          <dgm:orgChart val="1"/>
          <dgm:chPref val="1"/>
          <dgm:dir/>
          <dgm:animOne val="branch"/>
          <dgm:animLvl val="lvl"/>
          <dgm:resizeHandles/>
        </dgm:presLayoutVars>
      </dgm:prSet>
      <dgm:spPr/>
      <dgm:t>
        <a:bodyPr/>
        <a:lstStyle/>
        <a:p>
          <a:endParaRPr lang="ru-RU"/>
        </a:p>
      </dgm:t>
    </dgm:pt>
    <dgm:pt modelId="{52AD44DF-6F0B-4A72-9C7F-C4B7F024CB75}" type="pres">
      <dgm:prSet presAssocID="{BFD5F5B5-7AD7-4AE9-B190-A652B7A64DDB}" presName="hierRoot1" presStyleCnt="0">
        <dgm:presLayoutVars>
          <dgm:hierBranch val="init"/>
        </dgm:presLayoutVars>
      </dgm:prSet>
      <dgm:spPr/>
    </dgm:pt>
    <dgm:pt modelId="{3558F71F-E059-4AA4-AB4A-013983C5AE03}" type="pres">
      <dgm:prSet presAssocID="{BFD5F5B5-7AD7-4AE9-B190-A652B7A64DDB}" presName="rootComposite1" presStyleCnt="0"/>
      <dgm:spPr/>
    </dgm:pt>
    <dgm:pt modelId="{82CE28DD-73F9-455D-A471-6F35C172897A}" type="pres">
      <dgm:prSet presAssocID="{BFD5F5B5-7AD7-4AE9-B190-A652B7A64DDB}" presName="rootText1" presStyleLbl="node0" presStyleIdx="0" presStyleCnt="1" custScaleX="266428">
        <dgm:presLayoutVars>
          <dgm:chPref val="3"/>
        </dgm:presLayoutVars>
      </dgm:prSet>
      <dgm:spPr/>
      <dgm:t>
        <a:bodyPr/>
        <a:lstStyle/>
        <a:p>
          <a:endParaRPr lang="ru-RU"/>
        </a:p>
      </dgm:t>
    </dgm:pt>
    <dgm:pt modelId="{A3D55FB5-6DEC-4247-A051-430959242684}" type="pres">
      <dgm:prSet presAssocID="{BFD5F5B5-7AD7-4AE9-B190-A652B7A64DDB}" presName="rootConnector1" presStyleLbl="node1" presStyleIdx="0" presStyleCnt="0"/>
      <dgm:spPr/>
      <dgm:t>
        <a:bodyPr/>
        <a:lstStyle/>
        <a:p>
          <a:endParaRPr lang="ru-RU"/>
        </a:p>
      </dgm:t>
    </dgm:pt>
    <dgm:pt modelId="{E5054565-F8E6-4601-8818-1F19EFB2DB49}" type="pres">
      <dgm:prSet presAssocID="{BFD5F5B5-7AD7-4AE9-B190-A652B7A64DDB}" presName="hierChild2" presStyleCnt="0"/>
      <dgm:spPr/>
    </dgm:pt>
    <dgm:pt modelId="{AEE092DC-070F-4856-8A0A-807677796F89}" type="pres">
      <dgm:prSet presAssocID="{4EB0D7A7-5488-4372-AA28-AFACD5D49266}" presName="Name37" presStyleLbl="parChTrans1D2" presStyleIdx="0" presStyleCnt="2"/>
      <dgm:spPr/>
      <dgm:t>
        <a:bodyPr/>
        <a:lstStyle/>
        <a:p>
          <a:endParaRPr lang="ru-RU"/>
        </a:p>
      </dgm:t>
    </dgm:pt>
    <dgm:pt modelId="{8C90362F-1EE4-49C4-BB42-2AFC8D0E0AC7}" type="pres">
      <dgm:prSet presAssocID="{95D25EFB-FF47-437C-A965-133A2FE4D7B9}" presName="hierRoot2" presStyleCnt="0">
        <dgm:presLayoutVars>
          <dgm:hierBranch val="init"/>
        </dgm:presLayoutVars>
      </dgm:prSet>
      <dgm:spPr/>
    </dgm:pt>
    <dgm:pt modelId="{E28822ED-259B-445B-A267-1C216C507090}" type="pres">
      <dgm:prSet presAssocID="{95D25EFB-FF47-437C-A965-133A2FE4D7B9}" presName="rootComposite" presStyleCnt="0"/>
      <dgm:spPr/>
    </dgm:pt>
    <dgm:pt modelId="{22309653-08E4-49FE-8F05-E89719281E8F}" type="pres">
      <dgm:prSet presAssocID="{95D25EFB-FF47-437C-A965-133A2FE4D7B9}" presName="rootText" presStyleLbl="node2" presStyleIdx="0" presStyleCnt="2" custScaleX="158821">
        <dgm:presLayoutVars>
          <dgm:chPref val="3"/>
        </dgm:presLayoutVars>
      </dgm:prSet>
      <dgm:spPr/>
      <dgm:t>
        <a:bodyPr/>
        <a:lstStyle/>
        <a:p>
          <a:endParaRPr lang="ru-RU"/>
        </a:p>
      </dgm:t>
    </dgm:pt>
    <dgm:pt modelId="{FA465C02-4B41-4D0E-A8FC-29E2070438B1}" type="pres">
      <dgm:prSet presAssocID="{95D25EFB-FF47-437C-A965-133A2FE4D7B9}" presName="rootConnector" presStyleLbl="node2" presStyleIdx="0" presStyleCnt="2"/>
      <dgm:spPr/>
      <dgm:t>
        <a:bodyPr/>
        <a:lstStyle/>
        <a:p>
          <a:endParaRPr lang="ru-RU"/>
        </a:p>
      </dgm:t>
    </dgm:pt>
    <dgm:pt modelId="{05462031-70EA-4678-8DE6-4FD2D7C692DE}" type="pres">
      <dgm:prSet presAssocID="{95D25EFB-FF47-437C-A965-133A2FE4D7B9}" presName="hierChild4" presStyleCnt="0"/>
      <dgm:spPr/>
    </dgm:pt>
    <dgm:pt modelId="{66DA74B7-620B-49C6-9559-DF57718CEB04}" type="pres">
      <dgm:prSet presAssocID="{CBE2A694-9877-4094-942F-1E69788A800A}" presName="Name37" presStyleLbl="parChTrans1D3" presStyleIdx="0" presStyleCnt="2"/>
      <dgm:spPr/>
      <dgm:t>
        <a:bodyPr/>
        <a:lstStyle/>
        <a:p>
          <a:endParaRPr lang="ru-RU"/>
        </a:p>
      </dgm:t>
    </dgm:pt>
    <dgm:pt modelId="{6DAAD0F7-8CF0-4D4C-819E-96DF47C7D587}" type="pres">
      <dgm:prSet presAssocID="{A5BC27BE-CD96-404A-BBEB-3B1B57DA2E9F}" presName="hierRoot2" presStyleCnt="0">
        <dgm:presLayoutVars>
          <dgm:hierBranch val="init"/>
        </dgm:presLayoutVars>
      </dgm:prSet>
      <dgm:spPr/>
    </dgm:pt>
    <dgm:pt modelId="{0A105FBB-1EC4-49FB-A5AD-FEBBA2146EFE}" type="pres">
      <dgm:prSet presAssocID="{A5BC27BE-CD96-404A-BBEB-3B1B57DA2E9F}" presName="rootComposite" presStyleCnt="0"/>
      <dgm:spPr/>
    </dgm:pt>
    <dgm:pt modelId="{B36D38D0-338C-445A-92FF-2546E1FBDE9B}" type="pres">
      <dgm:prSet presAssocID="{A5BC27BE-CD96-404A-BBEB-3B1B57DA2E9F}" presName="rootText" presStyleLbl="node3" presStyleIdx="0" presStyleCnt="2" custScaleX="111321">
        <dgm:presLayoutVars>
          <dgm:chPref val="3"/>
        </dgm:presLayoutVars>
      </dgm:prSet>
      <dgm:spPr/>
      <dgm:t>
        <a:bodyPr/>
        <a:lstStyle/>
        <a:p>
          <a:endParaRPr lang="ru-RU"/>
        </a:p>
      </dgm:t>
    </dgm:pt>
    <dgm:pt modelId="{4FBE0046-3E55-48C8-BB01-3386922E7D50}" type="pres">
      <dgm:prSet presAssocID="{A5BC27BE-CD96-404A-BBEB-3B1B57DA2E9F}" presName="rootConnector" presStyleLbl="node3" presStyleIdx="0" presStyleCnt="2"/>
      <dgm:spPr/>
      <dgm:t>
        <a:bodyPr/>
        <a:lstStyle/>
        <a:p>
          <a:endParaRPr lang="ru-RU"/>
        </a:p>
      </dgm:t>
    </dgm:pt>
    <dgm:pt modelId="{A8025280-3010-42C3-AB70-33D287D41A3F}" type="pres">
      <dgm:prSet presAssocID="{A5BC27BE-CD96-404A-BBEB-3B1B57DA2E9F}" presName="hierChild4" presStyleCnt="0"/>
      <dgm:spPr/>
    </dgm:pt>
    <dgm:pt modelId="{9762C005-FCF8-4899-B3A7-A148D3442CB2}" type="pres">
      <dgm:prSet presAssocID="{DBFD4108-F17D-4145-A742-A2C31D1E67D6}" presName="Name37" presStyleLbl="parChTrans1D4" presStyleIdx="0" presStyleCnt="19"/>
      <dgm:spPr/>
      <dgm:t>
        <a:bodyPr/>
        <a:lstStyle/>
        <a:p>
          <a:endParaRPr lang="ru-RU"/>
        </a:p>
      </dgm:t>
    </dgm:pt>
    <dgm:pt modelId="{FB50D884-F0DA-4D28-B3BD-032274F4F975}" type="pres">
      <dgm:prSet presAssocID="{B6B7FD9B-EC06-434A-AD57-23709EF89AF7}" presName="hierRoot2" presStyleCnt="0">
        <dgm:presLayoutVars>
          <dgm:hierBranch val="init"/>
        </dgm:presLayoutVars>
      </dgm:prSet>
      <dgm:spPr/>
    </dgm:pt>
    <dgm:pt modelId="{76A801A2-DF95-4B47-934F-8EBE2DBA5962}" type="pres">
      <dgm:prSet presAssocID="{B6B7FD9B-EC06-434A-AD57-23709EF89AF7}" presName="rootComposite" presStyleCnt="0"/>
      <dgm:spPr/>
    </dgm:pt>
    <dgm:pt modelId="{61C70111-822A-4899-B818-0AE28487393F}" type="pres">
      <dgm:prSet presAssocID="{B6B7FD9B-EC06-434A-AD57-23709EF89AF7}" presName="rootText" presStyleLbl="node4" presStyleIdx="0" presStyleCnt="19">
        <dgm:presLayoutVars>
          <dgm:chPref val="3"/>
        </dgm:presLayoutVars>
      </dgm:prSet>
      <dgm:spPr/>
      <dgm:t>
        <a:bodyPr/>
        <a:lstStyle/>
        <a:p>
          <a:endParaRPr lang="ru-RU"/>
        </a:p>
      </dgm:t>
    </dgm:pt>
    <dgm:pt modelId="{C43F566D-C23F-4FDD-86BC-A287ABA88B41}" type="pres">
      <dgm:prSet presAssocID="{B6B7FD9B-EC06-434A-AD57-23709EF89AF7}" presName="rootConnector" presStyleLbl="node4" presStyleIdx="0" presStyleCnt="19"/>
      <dgm:spPr/>
      <dgm:t>
        <a:bodyPr/>
        <a:lstStyle/>
        <a:p>
          <a:endParaRPr lang="ru-RU"/>
        </a:p>
      </dgm:t>
    </dgm:pt>
    <dgm:pt modelId="{DE6B6DF5-982D-4B4E-BCAF-F8565BC3FEEF}" type="pres">
      <dgm:prSet presAssocID="{B6B7FD9B-EC06-434A-AD57-23709EF89AF7}" presName="hierChild4" presStyleCnt="0"/>
      <dgm:spPr/>
    </dgm:pt>
    <dgm:pt modelId="{F33B902F-7072-4E4E-95D3-B6DE7BE93638}" type="pres">
      <dgm:prSet presAssocID="{2DD6BFD1-DFBD-406D-8683-8634C3BB870F}" presName="Name37" presStyleLbl="parChTrans1D4" presStyleIdx="1" presStyleCnt="19"/>
      <dgm:spPr/>
      <dgm:t>
        <a:bodyPr/>
        <a:lstStyle/>
        <a:p>
          <a:endParaRPr lang="ru-RU"/>
        </a:p>
      </dgm:t>
    </dgm:pt>
    <dgm:pt modelId="{EEF1A35A-20EE-41F3-A492-0C0227B6C943}" type="pres">
      <dgm:prSet presAssocID="{43C6921E-5A2C-4DF8-8CC5-ED77E03E0D5F}" presName="hierRoot2" presStyleCnt="0">
        <dgm:presLayoutVars>
          <dgm:hierBranch val="init"/>
        </dgm:presLayoutVars>
      </dgm:prSet>
      <dgm:spPr/>
    </dgm:pt>
    <dgm:pt modelId="{D44E3951-8E15-4AA9-9FE4-58E61DE4AF90}" type="pres">
      <dgm:prSet presAssocID="{43C6921E-5A2C-4DF8-8CC5-ED77E03E0D5F}" presName="rootComposite" presStyleCnt="0"/>
      <dgm:spPr/>
    </dgm:pt>
    <dgm:pt modelId="{3EBA544E-0388-482E-9EE8-F267773E73FD}" type="pres">
      <dgm:prSet presAssocID="{43C6921E-5A2C-4DF8-8CC5-ED77E03E0D5F}" presName="rootText" presStyleLbl="node4" presStyleIdx="1" presStyleCnt="19">
        <dgm:presLayoutVars>
          <dgm:chPref val="3"/>
        </dgm:presLayoutVars>
      </dgm:prSet>
      <dgm:spPr/>
      <dgm:t>
        <a:bodyPr/>
        <a:lstStyle/>
        <a:p>
          <a:endParaRPr lang="ru-RU"/>
        </a:p>
      </dgm:t>
    </dgm:pt>
    <dgm:pt modelId="{F41D655C-AE1D-4297-9EBD-C94140B45E2D}" type="pres">
      <dgm:prSet presAssocID="{43C6921E-5A2C-4DF8-8CC5-ED77E03E0D5F}" presName="rootConnector" presStyleLbl="node4" presStyleIdx="1" presStyleCnt="19"/>
      <dgm:spPr/>
      <dgm:t>
        <a:bodyPr/>
        <a:lstStyle/>
        <a:p>
          <a:endParaRPr lang="ru-RU"/>
        </a:p>
      </dgm:t>
    </dgm:pt>
    <dgm:pt modelId="{CD3DAE46-F148-46F0-9934-7F774E66B2D3}" type="pres">
      <dgm:prSet presAssocID="{43C6921E-5A2C-4DF8-8CC5-ED77E03E0D5F}" presName="hierChild4" presStyleCnt="0"/>
      <dgm:spPr/>
    </dgm:pt>
    <dgm:pt modelId="{96B571C0-A323-4DC1-911E-F3F11EF99F1E}" type="pres">
      <dgm:prSet presAssocID="{D14BC853-F0EA-4F2B-90AC-DA343D53DFF2}" presName="Name37" presStyleLbl="parChTrans1D4" presStyleIdx="2" presStyleCnt="19"/>
      <dgm:spPr/>
      <dgm:t>
        <a:bodyPr/>
        <a:lstStyle/>
        <a:p>
          <a:endParaRPr lang="ru-RU"/>
        </a:p>
      </dgm:t>
    </dgm:pt>
    <dgm:pt modelId="{6D0FF988-B5CA-401B-8D79-19209B787FF5}" type="pres">
      <dgm:prSet presAssocID="{E7769AA2-7407-4A44-94B8-31EDD9FBA4AB}" presName="hierRoot2" presStyleCnt="0">
        <dgm:presLayoutVars>
          <dgm:hierBranch val="init"/>
        </dgm:presLayoutVars>
      </dgm:prSet>
      <dgm:spPr/>
    </dgm:pt>
    <dgm:pt modelId="{40CE1F07-FFB8-4231-9D15-93AD90593F5C}" type="pres">
      <dgm:prSet presAssocID="{E7769AA2-7407-4A44-94B8-31EDD9FBA4AB}" presName="rootComposite" presStyleCnt="0"/>
      <dgm:spPr/>
    </dgm:pt>
    <dgm:pt modelId="{5F64069A-3E82-4101-B315-9E5DE999C09B}" type="pres">
      <dgm:prSet presAssocID="{E7769AA2-7407-4A44-94B8-31EDD9FBA4AB}" presName="rootText" presStyleLbl="node4" presStyleIdx="2" presStyleCnt="19">
        <dgm:presLayoutVars>
          <dgm:chPref val="3"/>
        </dgm:presLayoutVars>
      </dgm:prSet>
      <dgm:spPr/>
      <dgm:t>
        <a:bodyPr/>
        <a:lstStyle/>
        <a:p>
          <a:endParaRPr lang="ru-RU"/>
        </a:p>
      </dgm:t>
    </dgm:pt>
    <dgm:pt modelId="{6413CC87-3BAA-4ECB-BEE8-048F19253949}" type="pres">
      <dgm:prSet presAssocID="{E7769AA2-7407-4A44-94B8-31EDD9FBA4AB}" presName="rootConnector" presStyleLbl="node4" presStyleIdx="2" presStyleCnt="19"/>
      <dgm:spPr/>
      <dgm:t>
        <a:bodyPr/>
        <a:lstStyle/>
        <a:p>
          <a:endParaRPr lang="ru-RU"/>
        </a:p>
      </dgm:t>
    </dgm:pt>
    <dgm:pt modelId="{FF0A806E-8582-422D-B189-CB67CABFE4CE}" type="pres">
      <dgm:prSet presAssocID="{E7769AA2-7407-4A44-94B8-31EDD9FBA4AB}" presName="hierChild4" presStyleCnt="0"/>
      <dgm:spPr/>
    </dgm:pt>
    <dgm:pt modelId="{8B3B2AFD-4107-4BB3-AF51-3E42EA001FFB}" type="pres">
      <dgm:prSet presAssocID="{E7769AA2-7407-4A44-94B8-31EDD9FBA4AB}" presName="hierChild5" presStyleCnt="0"/>
      <dgm:spPr/>
    </dgm:pt>
    <dgm:pt modelId="{0A3071F7-1590-45AB-8FC5-753811DA4D67}" type="pres">
      <dgm:prSet presAssocID="{03F43F03-A526-420A-A10E-960C0D0BCB43}" presName="Name37" presStyleLbl="parChTrans1D4" presStyleIdx="3" presStyleCnt="19"/>
      <dgm:spPr/>
      <dgm:t>
        <a:bodyPr/>
        <a:lstStyle/>
        <a:p>
          <a:endParaRPr lang="ru-RU"/>
        </a:p>
      </dgm:t>
    </dgm:pt>
    <dgm:pt modelId="{114D184C-AE0D-4B75-9C22-05E0CB6C8548}" type="pres">
      <dgm:prSet presAssocID="{29D2B34F-77AB-4C58-838C-541EBFE9BE1B}" presName="hierRoot2" presStyleCnt="0">
        <dgm:presLayoutVars>
          <dgm:hierBranch val="init"/>
        </dgm:presLayoutVars>
      </dgm:prSet>
      <dgm:spPr/>
    </dgm:pt>
    <dgm:pt modelId="{F3830CF4-01D0-45F1-8141-547CC6878710}" type="pres">
      <dgm:prSet presAssocID="{29D2B34F-77AB-4C58-838C-541EBFE9BE1B}" presName="rootComposite" presStyleCnt="0"/>
      <dgm:spPr/>
    </dgm:pt>
    <dgm:pt modelId="{E4F12AC9-BE58-40CD-A13B-094BDF903E0E}" type="pres">
      <dgm:prSet presAssocID="{29D2B34F-77AB-4C58-838C-541EBFE9BE1B}" presName="rootText" presStyleLbl="node4" presStyleIdx="3" presStyleCnt="19">
        <dgm:presLayoutVars>
          <dgm:chPref val="3"/>
        </dgm:presLayoutVars>
      </dgm:prSet>
      <dgm:spPr/>
      <dgm:t>
        <a:bodyPr/>
        <a:lstStyle/>
        <a:p>
          <a:endParaRPr lang="ru-RU"/>
        </a:p>
      </dgm:t>
    </dgm:pt>
    <dgm:pt modelId="{3D3B0FC3-3BAB-4BD3-B8DE-0C079197EAAF}" type="pres">
      <dgm:prSet presAssocID="{29D2B34F-77AB-4C58-838C-541EBFE9BE1B}" presName="rootConnector" presStyleLbl="node4" presStyleIdx="3" presStyleCnt="19"/>
      <dgm:spPr/>
      <dgm:t>
        <a:bodyPr/>
        <a:lstStyle/>
        <a:p>
          <a:endParaRPr lang="ru-RU"/>
        </a:p>
      </dgm:t>
    </dgm:pt>
    <dgm:pt modelId="{D7A62B1E-7F08-46B6-BA1A-74CDBFD18BA1}" type="pres">
      <dgm:prSet presAssocID="{29D2B34F-77AB-4C58-838C-541EBFE9BE1B}" presName="hierChild4" presStyleCnt="0"/>
      <dgm:spPr/>
    </dgm:pt>
    <dgm:pt modelId="{4BB46069-1B52-4893-81FF-A0DE4913CE9D}" type="pres">
      <dgm:prSet presAssocID="{29D2B34F-77AB-4C58-838C-541EBFE9BE1B}" presName="hierChild5" presStyleCnt="0"/>
      <dgm:spPr/>
    </dgm:pt>
    <dgm:pt modelId="{07442C8F-E5E3-4269-AE71-678B3A448E96}" type="pres">
      <dgm:prSet presAssocID="{43C6921E-5A2C-4DF8-8CC5-ED77E03E0D5F}" presName="hierChild5" presStyleCnt="0"/>
      <dgm:spPr/>
    </dgm:pt>
    <dgm:pt modelId="{EBE9CA47-704E-400F-99E7-A0B4D5192B50}" type="pres">
      <dgm:prSet presAssocID="{7FEC9DE5-3474-4959-BFD2-6CED2CA8E304}" presName="Name37" presStyleLbl="parChTrans1D4" presStyleIdx="4" presStyleCnt="19"/>
      <dgm:spPr/>
      <dgm:t>
        <a:bodyPr/>
        <a:lstStyle/>
        <a:p>
          <a:endParaRPr lang="ru-RU"/>
        </a:p>
      </dgm:t>
    </dgm:pt>
    <dgm:pt modelId="{12C532D8-65FA-484E-B2B8-64C18BDB3987}" type="pres">
      <dgm:prSet presAssocID="{19310584-3DCC-4A53-B766-F3A5B9BC170B}" presName="hierRoot2" presStyleCnt="0">
        <dgm:presLayoutVars>
          <dgm:hierBranch val="init"/>
        </dgm:presLayoutVars>
      </dgm:prSet>
      <dgm:spPr/>
    </dgm:pt>
    <dgm:pt modelId="{2D708232-FA51-4225-A282-2F8B2B3CA6D3}" type="pres">
      <dgm:prSet presAssocID="{19310584-3DCC-4A53-B766-F3A5B9BC170B}" presName="rootComposite" presStyleCnt="0"/>
      <dgm:spPr/>
    </dgm:pt>
    <dgm:pt modelId="{94556D26-6018-470A-B44B-92F4C03F1E87}" type="pres">
      <dgm:prSet presAssocID="{19310584-3DCC-4A53-B766-F3A5B9BC170B}" presName="rootText" presStyleLbl="node4" presStyleIdx="4" presStyleCnt="19">
        <dgm:presLayoutVars>
          <dgm:chPref val="3"/>
        </dgm:presLayoutVars>
      </dgm:prSet>
      <dgm:spPr/>
      <dgm:t>
        <a:bodyPr/>
        <a:lstStyle/>
        <a:p>
          <a:endParaRPr lang="ru-RU"/>
        </a:p>
      </dgm:t>
    </dgm:pt>
    <dgm:pt modelId="{472B1216-163F-4834-A61D-7F2D88491622}" type="pres">
      <dgm:prSet presAssocID="{19310584-3DCC-4A53-B766-F3A5B9BC170B}" presName="rootConnector" presStyleLbl="node4" presStyleIdx="4" presStyleCnt="19"/>
      <dgm:spPr/>
      <dgm:t>
        <a:bodyPr/>
        <a:lstStyle/>
        <a:p>
          <a:endParaRPr lang="ru-RU"/>
        </a:p>
      </dgm:t>
    </dgm:pt>
    <dgm:pt modelId="{AC8D5B15-FCAF-4905-9CB8-01CC7E8F3B4E}" type="pres">
      <dgm:prSet presAssocID="{19310584-3DCC-4A53-B766-F3A5B9BC170B}" presName="hierChild4" presStyleCnt="0"/>
      <dgm:spPr/>
    </dgm:pt>
    <dgm:pt modelId="{1586CCB5-B803-46B3-9C08-67EFAF9879CF}" type="pres">
      <dgm:prSet presAssocID="{86F3C5D5-8EE8-4212-AFCD-7C04F401D554}" presName="Name37" presStyleLbl="parChTrans1D4" presStyleIdx="5" presStyleCnt="19"/>
      <dgm:spPr/>
      <dgm:t>
        <a:bodyPr/>
        <a:lstStyle/>
        <a:p>
          <a:endParaRPr lang="ru-RU"/>
        </a:p>
      </dgm:t>
    </dgm:pt>
    <dgm:pt modelId="{46790110-1A27-434A-9471-69BD183AB88C}" type="pres">
      <dgm:prSet presAssocID="{1E78BBD6-F69F-4719-AAA3-414BC8E4E422}" presName="hierRoot2" presStyleCnt="0">
        <dgm:presLayoutVars>
          <dgm:hierBranch val="init"/>
        </dgm:presLayoutVars>
      </dgm:prSet>
      <dgm:spPr/>
    </dgm:pt>
    <dgm:pt modelId="{86DCF77D-108B-4DB9-8C6B-5284BD969701}" type="pres">
      <dgm:prSet presAssocID="{1E78BBD6-F69F-4719-AAA3-414BC8E4E422}" presName="rootComposite" presStyleCnt="0"/>
      <dgm:spPr/>
    </dgm:pt>
    <dgm:pt modelId="{9F57AE9C-ABCF-4F93-B3D8-1D1E0F8DFB60}" type="pres">
      <dgm:prSet presAssocID="{1E78BBD6-F69F-4719-AAA3-414BC8E4E422}" presName="rootText" presStyleLbl="node4" presStyleIdx="5" presStyleCnt="19">
        <dgm:presLayoutVars>
          <dgm:chPref val="3"/>
        </dgm:presLayoutVars>
      </dgm:prSet>
      <dgm:spPr/>
      <dgm:t>
        <a:bodyPr/>
        <a:lstStyle/>
        <a:p>
          <a:endParaRPr lang="ru-RU"/>
        </a:p>
      </dgm:t>
    </dgm:pt>
    <dgm:pt modelId="{F905D654-A456-4023-92AC-051F66A1FEF6}" type="pres">
      <dgm:prSet presAssocID="{1E78BBD6-F69F-4719-AAA3-414BC8E4E422}" presName="rootConnector" presStyleLbl="node4" presStyleIdx="5" presStyleCnt="19"/>
      <dgm:spPr/>
      <dgm:t>
        <a:bodyPr/>
        <a:lstStyle/>
        <a:p>
          <a:endParaRPr lang="ru-RU"/>
        </a:p>
      </dgm:t>
    </dgm:pt>
    <dgm:pt modelId="{CA724346-1686-43E6-8A7A-434CA5C916FF}" type="pres">
      <dgm:prSet presAssocID="{1E78BBD6-F69F-4719-AAA3-414BC8E4E422}" presName="hierChild4" presStyleCnt="0"/>
      <dgm:spPr/>
    </dgm:pt>
    <dgm:pt modelId="{DA32E942-E447-4B48-8305-6BF88163CED0}" type="pres">
      <dgm:prSet presAssocID="{1E78BBD6-F69F-4719-AAA3-414BC8E4E422}" presName="hierChild5" presStyleCnt="0"/>
      <dgm:spPr/>
    </dgm:pt>
    <dgm:pt modelId="{06697E57-6C55-4E82-9672-DD47B5DF725F}" type="pres">
      <dgm:prSet presAssocID="{9E8BBED1-D41F-4BE8-9840-1DED53244881}" presName="Name37" presStyleLbl="parChTrans1D4" presStyleIdx="6" presStyleCnt="19"/>
      <dgm:spPr/>
      <dgm:t>
        <a:bodyPr/>
        <a:lstStyle/>
        <a:p>
          <a:endParaRPr lang="ru-RU"/>
        </a:p>
      </dgm:t>
    </dgm:pt>
    <dgm:pt modelId="{C1D02894-2A94-4781-B3F5-A6E4294E299D}" type="pres">
      <dgm:prSet presAssocID="{128BFD82-BC82-40F5-B4CA-90D6D07675FB}" presName="hierRoot2" presStyleCnt="0">
        <dgm:presLayoutVars>
          <dgm:hierBranch val="init"/>
        </dgm:presLayoutVars>
      </dgm:prSet>
      <dgm:spPr/>
    </dgm:pt>
    <dgm:pt modelId="{4ED68850-D112-4635-9EA3-F2240B50434F}" type="pres">
      <dgm:prSet presAssocID="{128BFD82-BC82-40F5-B4CA-90D6D07675FB}" presName="rootComposite" presStyleCnt="0"/>
      <dgm:spPr/>
    </dgm:pt>
    <dgm:pt modelId="{17B0B074-0688-4C00-9D86-FA00EF385613}" type="pres">
      <dgm:prSet presAssocID="{128BFD82-BC82-40F5-B4CA-90D6D07675FB}" presName="rootText" presStyleLbl="node4" presStyleIdx="6" presStyleCnt="19">
        <dgm:presLayoutVars>
          <dgm:chPref val="3"/>
        </dgm:presLayoutVars>
      </dgm:prSet>
      <dgm:spPr/>
      <dgm:t>
        <a:bodyPr/>
        <a:lstStyle/>
        <a:p>
          <a:endParaRPr lang="ru-RU"/>
        </a:p>
      </dgm:t>
    </dgm:pt>
    <dgm:pt modelId="{EDAEC605-A3F3-4BA9-9B48-7BCC61AD8DE8}" type="pres">
      <dgm:prSet presAssocID="{128BFD82-BC82-40F5-B4CA-90D6D07675FB}" presName="rootConnector" presStyleLbl="node4" presStyleIdx="6" presStyleCnt="19"/>
      <dgm:spPr/>
      <dgm:t>
        <a:bodyPr/>
        <a:lstStyle/>
        <a:p>
          <a:endParaRPr lang="ru-RU"/>
        </a:p>
      </dgm:t>
    </dgm:pt>
    <dgm:pt modelId="{6A195B0C-A948-463D-B04A-B6B7DDC5038B}" type="pres">
      <dgm:prSet presAssocID="{128BFD82-BC82-40F5-B4CA-90D6D07675FB}" presName="hierChild4" presStyleCnt="0"/>
      <dgm:spPr/>
    </dgm:pt>
    <dgm:pt modelId="{60F45D9F-4DB6-4E95-9994-A0C46DDD5239}" type="pres">
      <dgm:prSet presAssocID="{128BFD82-BC82-40F5-B4CA-90D6D07675FB}" presName="hierChild5" presStyleCnt="0"/>
      <dgm:spPr/>
    </dgm:pt>
    <dgm:pt modelId="{8B5F7912-ED2E-4E10-89D3-2D2557C47AB4}" type="pres">
      <dgm:prSet presAssocID="{19310584-3DCC-4A53-B766-F3A5B9BC170B}" presName="hierChild5" presStyleCnt="0"/>
      <dgm:spPr/>
    </dgm:pt>
    <dgm:pt modelId="{0F8C59D9-B0A7-486C-961D-1B2BFC3469E9}" type="pres">
      <dgm:prSet presAssocID="{B6132B63-91D4-4160-A4DC-D186BB34DCA3}" presName="Name37" presStyleLbl="parChTrans1D4" presStyleIdx="7" presStyleCnt="19"/>
      <dgm:spPr/>
      <dgm:t>
        <a:bodyPr/>
        <a:lstStyle/>
        <a:p>
          <a:endParaRPr lang="ru-RU"/>
        </a:p>
      </dgm:t>
    </dgm:pt>
    <dgm:pt modelId="{78904818-C944-4710-A3E3-9D7E2E28E103}" type="pres">
      <dgm:prSet presAssocID="{04901968-D549-435B-9C54-18E0CA573E6D}" presName="hierRoot2" presStyleCnt="0">
        <dgm:presLayoutVars>
          <dgm:hierBranch val="init"/>
        </dgm:presLayoutVars>
      </dgm:prSet>
      <dgm:spPr/>
    </dgm:pt>
    <dgm:pt modelId="{A4100CBB-8F06-4EAA-9FC5-EDEF6438A3A1}" type="pres">
      <dgm:prSet presAssocID="{04901968-D549-435B-9C54-18E0CA573E6D}" presName="rootComposite" presStyleCnt="0"/>
      <dgm:spPr/>
    </dgm:pt>
    <dgm:pt modelId="{EE42CC5F-BE8E-4C31-8816-04C13E2B0736}" type="pres">
      <dgm:prSet presAssocID="{04901968-D549-435B-9C54-18E0CA573E6D}" presName="rootText" presStyleLbl="node4" presStyleIdx="7" presStyleCnt="19">
        <dgm:presLayoutVars>
          <dgm:chPref val="3"/>
        </dgm:presLayoutVars>
      </dgm:prSet>
      <dgm:spPr/>
      <dgm:t>
        <a:bodyPr/>
        <a:lstStyle/>
        <a:p>
          <a:endParaRPr lang="ru-RU"/>
        </a:p>
      </dgm:t>
    </dgm:pt>
    <dgm:pt modelId="{63D9F26F-65E9-4147-AC37-B9E337233F89}" type="pres">
      <dgm:prSet presAssocID="{04901968-D549-435B-9C54-18E0CA573E6D}" presName="rootConnector" presStyleLbl="node4" presStyleIdx="7" presStyleCnt="19"/>
      <dgm:spPr/>
      <dgm:t>
        <a:bodyPr/>
        <a:lstStyle/>
        <a:p>
          <a:endParaRPr lang="ru-RU"/>
        </a:p>
      </dgm:t>
    </dgm:pt>
    <dgm:pt modelId="{DFAA1608-F651-421C-AD87-10049A6690C3}" type="pres">
      <dgm:prSet presAssocID="{04901968-D549-435B-9C54-18E0CA573E6D}" presName="hierChild4" presStyleCnt="0"/>
      <dgm:spPr/>
    </dgm:pt>
    <dgm:pt modelId="{F09D934D-2DB8-4029-9231-6D6C6E3FD92B}" type="pres">
      <dgm:prSet presAssocID="{5EAD026F-CFA0-42BA-9E97-04032EFBD2FD}" presName="Name37" presStyleLbl="parChTrans1D4" presStyleIdx="8" presStyleCnt="19"/>
      <dgm:spPr/>
      <dgm:t>
        <a:bodyPr/>
        <a:lstStyle/>
        <a:p>
          <a:endParaRPr lang="ru-RU"/>
        </a:p>
      </dgm:t>
    </dgm:pt>
    <dgm:pt modelId="{06A61668-5AF0-4AF0-BFA3-2A9D90458E39}" type="pres">
      <dgm:prSet presAssocID="{FFBF21B0-9509-424B-84B4-34885A970F59}" presName="hierRoot2" presStyleCnt="0">
        <dgm:presLayoutVars>
          <dgm:hierBranch val="init"/>
        </dgm:presLayoutVars>
      </dgm:prSet>
      <dgm:spPr/>
    </dgm:pt>
    <dgm:pt modelId="{7D8E1738-4F3B-494E-8A5B-0D8BDD1E5A0E}" type="pres">
      <dgm:prSet presAssocID="{FFBF21B0-9509-424B-84B4-34885A970F59}" presName="rootComposite" presStyleCnt="0"/>
      <dgm:spPr/>
    </dgm:pt>
    <dgm:pt modelId="{DD3964F2-31A5-4D1B-BE28-0E96E66AFB11}" type="pres">
      <dgm:prSet presAssocID="{FFBF21B0-9509-424B-84B4-34885A970F59}" presName="rootText" presStyleLbl="node4" presStyleIdx="8" presStyleCnt="19">
        <dgm:presLayoutVars>
          <dgm:chPref val="3"/>
        </dgm:presLayoutVars>
      </dgm:prSet>
      <dgm:spPr/>
      <dgm:t>
        <a:bodyPr/>
        <a:lstStyle/>
        <a:p>
          <a:endParaRPr lang="ru-RU"/>
        </a:p>
      </dgm:t>
    </dgm:pt>
    <dgm:pt modelId="{8266CABA-2B02-42AC-8748-E07B4FC8E096}" type="pres">
      <dgm:prSet presAssocID="{FFBF21B0-9509-424B-84B4-34885A970F59}" presName="rootConnector" presStyleLbl="node4" presStyleIdx="8" presStyleCnt="19"/>
      <dgm:spPr/>
      <dgm:t>
        <a:bodyPr/>
        <a:lstStyle/>
        <a:p>
          <a:endParaRPr lang="ru-RU"/>
        </a:p>
      </dgm:t>
    </dgm:pt>
    <dgm:pt modelId="{7A96EEC0-16F8-47D4-B553-E9F72D168CA5}" type="pres">
      <dgm:prSet presAssocID="{FFBF21B0-9509-424B-84B4-34885A970F59}" presName="hierChild4" presStyleCnt="0"/>
      <dgm:spPr/>
    </dgm:pt>
    <dgm:pt modelId="{8591EDE5-9758-48FA-A0A1-33777436EA52}" type="pres">
      <dgm:prSet presAssocID="{FFBF21B0-9509-424B-84B4-34885A970F59}" presName="hierChild5" presStyleCnt="0"/>
      <dgm:spPr/>
    </dgm:pt>
    <dgm:pt modelId="{EEE6118E-2EA0-48D1-B543-EB759373228A}" type="pres">
      <dgm:prSet presAssocID="{CF579E1F-2CCF-4B26-ACDD-C1928931D0BE}" presName="Name37" presStyleLbl="parChTrans1D4" presStyleIdx="9" presStyleCnt="19"/>
      <dgm:spPr/>
      <dgm:t>
        <a:bodyPr/>
        <a:lstStyle/>
        <a:p>
          <a:endParaRPr lang="ru-RU"/>
        </a:p>
      </dgm:t>
    </dgm:pt>
    <dgm:pt modelId="{9EE8C95C-769D-4D37-BEE4-B9FEDD8D0D1F}" type="pres">
      <dgm:prSet presAssocID="{706CF750-6893-4191-8A92-024628FCD59E}" presName="hierRoot2" presStyleCnt="0">
        <dgm:presLayoutVars>
          <dgm:hierBranch val="init"/>
        </dgm:presLayoutVars>
      </dgm:prSet>
      <dgm:spPr/>
    </dgm:pt>
    <dgm:pt modelId="{B7D261EA-D283-4C0D-B7D6-25E187F75D6B}" type="pres">
      <dgm:prSet presAssocID="{706CF750-6893-4191-8A92-024628FCD59E}" presName="rootComposite" presStyleCnt="0"/>
      <dgm:spPr/>
    </dgm:pt>
    <dgm:pt modelId="{6356CB03-FDC5-40AC-BA36-D4BD7C268F9F}" type="pres">
      <dgm:prSet presAssocID="{706CF750-6893-4191-8A92-024628FCD59E}" presName="rootText" presStyleLbl="node4" presStyleIdx="9" presStyleCnt="19">
        <dgm:presLayoutVars>
          <dgm:chPref val="3"/>
        </dgm:presLayoutVars>
      </dgm:prSet>
      <dgm:spPr/>
      <dgm:t>
        <a:bodyPr/>
        <a:lstStyle/>
        <a:p>
          <a:endParaRPr lang="ru-RU"/>
        </a:p>
      </dgm:t>
    </dgm:pt>
    <dgm:pt modelId="{6063F2DB-C604-4281-9856-ED873D434E23}" type="pres">
      <dgm:prSet presAssocID="{706CF750-6893-4191-8A92-024628FCD59E}" presName="rootConnector" presStyleLbl="node4" presStyleIdx="9" presStyleCnt="19"/>
      <dgm:spPr/>
      <dgm:t>
        <a:bodyPr/>
        <a:lstStyle/>
        <a:p>
          <a:endParaRPr lang="ru-RU"/>
        </a:p>
      </dgm:t>
    </dgm:pt>
    <dgm:pt modelId="{FB586D06-AB93-43D4-855C-4E0DF97151E3}" type="pres">
      <dgm:prSet presAssocID="{706CF750-6893-4191-8A92-024628FCD59E}" presName="hierChild4" presStyleCnt="0"/>
      <dgm:spPr/>
    </dgm:pt>
    <dgm:pt modelId="{68B75B38-03A7-4ACA-8AB0-88F855FD5CCF}" type="pres">
      <dgm:prSet presAssocID="{706CF750-6893-4191-8A92-024628FCD59E}" presName="hierChild5" presStyleCnt="0"/>
      <dgm:spPr/>
    </dgm:pt>
    <dgm:pt modelId="{61874FFE-C2DC-4F2F-9A4C-BDF012017799}" type="pres">
      <dgm:prSet presAssocID="{83C1D4A2-9491-4559-90A2-3D44C542F242}" presName="Name37" presStyleLbl="parChTrans1D4" presStyleIdx="10" presStyleCnt="19"/>
      <dgm:spPr/>
      <dgm:t>
        <a:bodyPr/>
        <a:lstStyle/>
        <a:p>
          <a:endParaRPr lang="ru-RU"/>
        </a:p>
      </dgm:t>
    </dgm:pt>
    <dgm:pt modelId="{F7A8FF10-C267-4E21-ACFB-F59175B4FBF9}" type="pres">
      <dgm:prSet presAssocID="{C4FEDE67-A997-4EDE-8444-A589384AEF1A}" presName="hierRoot2" presStyleCnt="0">
        <dgm:presLayoutVars>
          <dgm:hierBranch val="init"/>
        </dgm:presLayoutVars>
      </dgm:prSet>
      <dgm:spPr/>
    </dgm:pt>
    <dgm:pt modelId="{D8403823-70F7-4457-B73F-34A940B2B586}" type="pres">
      <dgm:prSet presAssocID="{C4FEDE67-A997-4EDE-8444-A589384AEF1A}" presName="rootComposite" presStyleCnt="0"/>
      <dgm:spPr/>
    </dgm:pt>
    <dgm:pt modelId="{126061BD-6A95-4BEE-8959-9900F6EA52AE}" type="pres">
      <dgm:prSet presAssocID="{C4FEDE67-A997-4EDE-8444-A589384AEF1A}" presName="rootText" presStyleLbl="node4" presStyleIdx="10" presStyleCnt="19">
        <dgm:presLayoutVars>
          <dgm:chPref val="3"/>
        </dgm:presLayoutVars>
      </dgm:prSet>
      <dgm:spPr/>
      <dgm:t>
        <a:bodyPr/>
        <a:lstStyle/>
        <a:p>
          <a:endParaRPr lang="ru-RU"/>
        </a:p>
      </dgm:t>
    </dgm:pt>
    <dgm:pt modelId="{3857AF15-C76D-4A23-99F1-7A6875754B70}" type="pres">
      <dgm:prSet presAssocID="{C4FEDE67-A997-4EDE-8444-A589384AEF1A}" presName="rootConnector" presStyleLbl="node4" presStyleIdx="10" presStyleCnt="19"/>
      <dgm:spPr/>
      <dgm:t>
        <a:bodyPr/>
        <a:lstStyle/>
        <a:p>
          <a:endParaRPr lang="ru-RU"/>
        </a:p>
      </dgm:t>
    </dgm:pt>
    <dgm:pt modelId="{BEEBCB83-BAD1-42C3-938D-37E9D636C9DF}" type="pres">
      <dgm:prSet presAssocID="{C4FEDE67-A997-4EDE-8444-A589384AEF1A}" presName="hierChild4" presStyleCnt="0"/>
      <dgm:spPr/>
    </dgm:pt>
    <dgm:pt modelId="{45D2A855-CF5E-4193-AA1C-B328EB87EBF8}" type="pres">
      <dgm:prSet presAssocID="{C4FEDE67-A997-4EDE-8444-A589384AEF1A}" presName="hierChild5" presStyleCnt="0"/>
      <dgm:spPr/>
    </dgm:pt>
    <dgm:pt modelId="{D918C980-431F-49A1-A653-C9581B8BE683}" type="pres">
      <dgm:prSet presAssocID="{04901968-D549-435B-9C54-18E0CA573E6D}" presName="hierChild5" presStyleCnt="0"/>
      <dgm:spPr/>
    </dgm:pt>
    <dgm:pt modelId="{6B0DDC4C-2689-4F6E-8295-95151098ACAB}" type="pres">
      <dgm:prSet presAssocID="{B6B7FD9B-EC06-434A-AD57-23709EF89AF7}" presName="hierChild5" presStyleCnt="0"/>
      <dgm:spPr/>
    </dgm:pt>
    <dgm:pt modelId="{23CC5211-5C08-4270-AE95-082DE74B6C15}" type="pres">
      <dgm:prSet presAssocID="{41EA37CF-B3BF-456C-8B61-1B8BFF946B6A}" presName="Name37" presStyleLbl="parChTrans1D4" presStyleIdx="11" presStyleCnt="19"/>
      <dgm:spPr/>
      <dgm:t>
        <a:bodyPr/>
        <a:lstStyle/>
        <a:p>
          <a:endParaRPr lang="ru-RU"/>
        </a:p>
      </dgm:t>
    </dgm:pt>
    <dgm:pt modelId="{B218CE10-FB3D-4432-93E2-8A1BD1EBAAB1}" type="pres">
      <dgm:prSet presAssocID="{6497C7E0-F557-4494-84BD-A4B2A9D7142C}" presName="hierRoot2" presStyleCnt="0">
        <dgm:presLayoutVars>
          <dgm:hierBranch val="init"/>
        </dgm:presLayoutVars>
      </dgm:prSet>
      <dgm:spPr/>
    </dgm:pt>
    <dgm:pt modelId="{1FCB23A6-896E-4BCB-8155-A34BBDCFC13E}" type="pres">
      <dgm:prSet presAssocID="{6497C7E0-F557-4494-84BD-A4B2A9D7142C}" presName="rootComposite" presStyleCnt="0"/>
      <dgm:spPr/>
    </dgm:pt>
    <dgm:pt modelId="{BBBDC1EC-95E7-4794-8151-02543C81D092}" type="pres">
      <dgm:prSet presAssocID="{6497C7E0-F557-4494-84BD-A4B2A9D7142C}" presName="rootText" presStyleLbl="node4" presStyleIdx="11" presStyleCnt="19">
        <dgm:presLayoutVars>
          <dgm:chPref val="3"/>
        </dgm:presLayoutVars>
      </dgm:prSet>
      <dgm:spPr/>
      <dgm:t>
        <a:bodyPr/>
        <a:lstStyle/>
        <a:p>
          <a:endParaRPr lang="ru-RU"/>
        </a:p>
      </dgm:t>
    </dgm:pt>
    <dgm:pt modelId="{C703400E-1B7E-4D49-B653-220B8022C70C}" type="pres">
      <dgm:prSet presAssocID="{6497C7E0-F557-4494-84BD-A4B2A9D7142C}" presName="rootConnector" presStyleLbl="node4" presStyleIdx="11" presStyleCnt="19"/>
      <dgm:spPr/>
      <dgm:t>
        <a:bodyPr/>
        <a:lstStyle/>
        <a:p>
          <a:endParaRPr lang="ru-RU"/>
        </a:p>
      </dgm:t>
    </dgm:pt>
    <dgm:pt modelId="{2E87E1E6-A157-43DB-9F95-BC8F4A894D27}" type="pres">
      <dgm:prSet presAssocID="{6497C7E0-F557-4494-84BD-A4B2A9D7142C}" presName="hierChild4" presStyleCnt="0"/>
      <dgm:spPr/>
    </dgm:pt>
    <dgm:pt modelId="{6225C5C7-D254-4630-A715-C1D6835562AA}" type="pres">
      <dgm:prSet presAssocID="{3F594A31-986B-441E-B7F9-863A489A7FFF}" presName="Name37" presStyleLbl="parChTrans1D4" presStyleIdx="12" presStyleCnt="19"/>
      <dgm:spPr/>
      <dgm:t>
        <a:bodyPr/>
        <a:lstStyle/>
        <a:p>
          <a:endParaRPr lang="ru-RU"/>
        </a:p>
      </dgm:t>
    </dgm:pt>
    <dgm:pt modelId="{29908FE7-F495-41CC-A1FB-6DCAD83CB2C7}" type="pres">
      <dgm:prSet presAssocID="{87CEB2F5-0CE2-485C-938E-66DE8D1C4F76}" presName="hierRoot2" presStyleCnt="0">
        <dgm:presLayoutVars>
          <dgm:hierBranch val="init"/>
        </dgm:presLayoutVars>
      </dgm:prSet>
      <dgm:spPr/>
    </dgm:pt>
    <dgm:pt modelId="{06CE70E7-E0CE-4807-B215-C84D424B3388}" type="pres">
      <dgm:prSet presAssocID="{87CEB2F5-0CE2-485C-938E-66DE8D1C4F76}" presName="rootComposite" presStyleCnt="0"/>
      <dgm:spPr/>
    </dgm:pt>
    <dgm:pt modelId="{0EC481CF-0DA4-42CE-AA59-071847C98D00}" type="pres">
      <dgm:prSet presAssocID="{87CEB2F5-0CE2-485C-938E-66DE8D1C4F76}" presName="rootText" presStyleLbl="node4" presStyleIdx="12" presStyleCnt="19">
        <dgm:presLayoutVars>
          <dgm:chPref val="3"/>
        </dgm:presLayoutVars>
      </dgm:prSet>
      <dgm:spPr/>
      <dgm:t>
        <a:bodyPr/>
        <a:lstStyle/>
        <a:p>
          <a:endParaRPr lang="ru-RU"/>
        </a:p>
      </dgm:t>
    </dgm:pt>
    <dgm:pt modelId="{DD7CDFE0-1113-47D9-A92B-8D264C36FA9E}" type="pres">
      <dgm:prSet presAssocID="{87CEB2F5-0CE2-485C-938E-66DE8D1C4F76}" presName="rootConnector" presStyleLbl="node4" presStyleIdx="12" presStyleCnt="19"/>
      <dgm:spPr/>
      <dgm:t>
        <a:bodyPr/>
        <a:lstStyle/>
        <a:p>
          <a:endParaRPr lang="ru-RU"/>
        </a:p>
      </dgm:t>
    </dgm:pt>
    <dgm:pt modelId="{8DBFF3FB-C7D5-4FFC-9BE9-BEB7F48A739E}" type="pres">
      <dgm:prSet presAssocID="{87CEB2F5-0CE2-485C-938E-66DE8D1C4F76}" presName="hierChild4" presStyleCnt="0"/>
      <dgm:spPr/>
    </dgm:pt>
    <dgm:pt modelId="{F6ED6D17-B53C-4A68-BF5F-D649F341FEE3}" type="pres">
      <dgm:prSet presAssocID="{87CEB2F5-0CE2-485C-938E-66DE8D1C4F76}" presName="hierChild5" presStyleCnt="0"/>
      <dgm:spPr/>
    </dgm:pt>
    <dgm:pt modelId="{798D27BD-9C15-4FEE-B874-F1E2D306AA70}" type="pres">
      <dgm:prSet presAssocID="{EE12CC0A-131C-4070-A3A3-1C0567421941}" presName="Name37" presStyleLbl="parChTrans1D4" presStyleIdx="13" presStyleCnt="19"/>
      <dgm:spPr/>
      <dgm:t>
        <a:bodyPr/>
        <a:lstStyle/>
        <a:p>
          <a:endParaRPr lang="ru-RU"/>
        </a:p>
      </dgm:t>
    </dgm:pt>
    <dgm:pt modelId="{ED803756-F223-4D84-80C3-97743D62BEF7}" type="pres">
      <dgm:prSet presAssocID="{3060C42A-970D-494B-A9AF-34F11CC7766B}" presName="hierRoot2" presStyleCnt="0">
        <dgm:presLayoutVars>
          <dgm:hierBranch val="init"/>
        </dgm:presLayoutVars>
      </dgm:prSet>
      <dgm:spPr/>
    </dgm:pt>
    <dgm:pt modelId="{26E85E8E-3DF6-4778-9BC5-19514E1BA2B5}" type="pres">
      <dgm:prSet presAssocID="{3060C42A-970D-494B-A9AF-34F11CC7766B}" presName="rootComposite" presStyleCnt="0"/>
      <dgm:spPr/>
    </dgm:pt>
    <dgm:pt modelId="{E5DB5DDD-4ABE-4376-8FD8-87C44BD3F141}" type="pres">
      <dgm:prSet presAssocID="{3060C42A-970D-494B-A9AF-34F11CC7766B}" presName="rootText" presStyleLbl="node4" presStyleIdx="13" presStyleCnt="19" custScaleY="191499">
        <dgm:presLayoutVars>
          <dgm:chPref val="3"/>
        </dgm:presLayoutVars>
      </dgm:prSet>
      <dgm:spPr/>
      <dgm:t>
        <a:bodyPr/>
        <a:lstStyle/>
        <a:p>
          <a:endParaRPr lang="ru-RU"/>
        </a:p>
      </dgm:t>
    </dgm:pt>
    <dgm:pt modelId="{37471CF3-840F-4964-9A38-C01BA6B15B34}" type="pres">
      <dgm:prSet presAssocID="{3060C42A-970D-494B-A9AF-34F11CC7766B}" presName="rootConnector" presStyleLbl="node4" presStyleIdx="13" presStyleCnt="19"/>
      <dgm:spPr/>
      <dgm:t>
        <a:bodyPr/>
        <a:lstStyle/>
        <a:p>
          <a:endParaRPr lang="ru-RU"/>
        </a:p>
      </dgm:t>
    </dgm:pt>
    <dgm:pt modelId="{DA69776B-87D9-4BA2-A96F-37728F38D8A8}" type="pres">
      <dgm:prSet presAssocID="{3060C42A-970D-494B-A9AF-34F11CC7766B}" presName="hierChild4" presStyleCnt="0"/>
      <dgm:spPr/>
    </dgm:pt>
    <dgm:pt modelId="{4C9ADFDB-539E-48BA-A9B0-31CD4C27B2D2}" type="pres">
      <dgm:prSet presAssocID="{3060C42A-970D-494B-A9AF-34F11CC7766B}" presName="hierChild5" presStyleCnt="0"/>
      <dgm:spPr/>
    </dgm:pt>
    <dgm:pt modelId="{3303B33F-EC02-4E85-B91B-F4E829759F6D}" type="pres">
      <dgm:prSet presAssocID="{4E95F06E-A5EC-4C55-A885-FBAEB409BDDE}" presName="Name37" presStyleLbl="parChTrans1D4" presStyleIdx="14" presStyleCnt="19"/>
      <dgm:spPr/>
      <dgm:t>
        <a:bodyPr/>
        <a:lstStyle/>
        <a:p>
          <a:endParaRPr lang="ru-RU"/>
        </a:p>
      </dgm:t>
    </dgm:pt>
    <dgm:pt modelId="{06B5A2D2-9874-4B67-BC25-CC68B384A016}" type="pres">
      <dgm:prSet presAssocID="{4AF2A987-5166-43BB-9B72-F07F2A791967}" presName="hierRoot2" presStyleCnt="0">
        <dgm:presLayoutVars>
          <dgm:hierBranch val="init"/>
        </dgm:presLayoutVars>
      </dgm:prSet>
      <dgm:spPr/>
    </dgm:pt>
    <dgm:pt modelId="{355F7F1D-44F2-43B2-B1FC-2DA2F350FE4D}" type="pres">
      <dgm:prSet presAssocID="{4AF2A987-5166-43BB-9B72-F07F2A791967}" presName="rootComposite" presStyleCnt="0"/>
      <dgm:spPr/>
    </dgm:pt>
    <dgm:pt modelId="{36DACFE9-72C6-4A73-8590-4A289A2B61F1}" type="pres">
      <dgm:prSet presAssocID="{4AF2A987-5166-43BB-9B72-F07F2A791967}" presName="rootText" presStyleLbl="node4" presStyleIdx="14" presStyleCnt="19" custScaleY="168749">
        <dgm:presLayoutVars>
          <dgm:chPref val="3"/>
        </dgm:presLayoutVars>
      </dgm:prSet>
      <dgm:spPr/>
      <dgm:t>
        <a:bodyPr/>
        <a:lstStyle/>
        <a:p>
          <a:endParaRPr lang="ru-RU"/>
        </a:p>
      </dgm:t>
    </dgm:pt>
    <dgm:pt modelId="{5BB19516-8DEC-49A4-B8DD-C475B049A132}" type="pres">
      <dgm:prSet presAssocID="{4AF2A987-5166-43BB-9B72-F07F2A791967}" presName="rootConnector" presStyleLbl="node4" presStyleIdx="14" presStyleCnt="19"/>
      <dgm:spPr/>
      <dgm:t>
        <a:bodyPr/>
        <a:lstStyle/>
        <a:p>
          <a:endParaRPr lang="ru-RU"/>
        </a:p>
      </dgm:t>
    </dgm:pt>
    <dgm:pt modelId="{1B0A9EE1-05B8-4FB6-8ED5-6D1F09D507BE}" type="pres">
      <dgm:prSet presAssocID="{4AF2A987-5166-43BB-9B72-F07F2A791967}" presName="hierChild4" presStyleCnt="0"/>
      <dgm:spPr/>
    </dgm:pt>
    <dgm:pt modelId="{98559FEE-6E6F-4E6E-A0AE-24234859A6B1}" type="pres">
      <dgm:prSet presAssocID="{4AF2A987-5166-43BB-9B72-F07F2A791967}" presName="hierChild5" presStyleCnt="0"/>
      <dgm:spPr/>
    </dgm:pt>
    <dgm:pt modelId="{D3B482AE-BC62-4620-A825-1CBAF6425E56}" type="pres">
      <dgm:prSet presAssocID="{6497C7E0-F557-4494-84BD-A4B2A9D7142C}" presName="hierChild5" presStyleCnt="0"/>
      <dgm:spPr/>
    </dgm:pt>
    <dgm:pt modelId="{43FC9975-C0C1-4E43-A909-B8CD9F7B34F7}" type="pres">
      <dgm:prSet presAssocID="{31B4361F-FEFD-4BAA-BE21-35FA7266D52C}" presName="Name37" presStyleLbl="parChTrans1D4" presStyleIdx="15" presStyleCnt="19"/>
      <dgm:spPr/>
      <dgm:t>
        <a:bodyPr/>
        <a:lstStyle/>
        <a:p>
          <a:endParaRPr lang="ru-RU"/>
        </a:p>
      </dgm:t>
    </dgm:pt>
    <dgm:pt modelId="{788100F6-B538-47FE-BD27-5A701470C21C}" type="pres">
      <dgm:prSet presAssocID="{D44100C9-5F4C-4324-84E7-4B77FD40D6A5}" presName="hierRoot2" presStyleCnt="0">
        <dgm:presLayoutVars>
          <dgm:hierBranch val="init"/>
        </dgm:presLayoutVars>
      </dgm:prSet>
      <dgm:spPr/>
    </dgm:pt>
    <dgm:pt modelId="{02710E57-716F-431B-B1DF-FD00653EB1AA}" type="pres">
      <dgm:prSet presAssocID="{D44100C9-5F4C-4324-84E7-4B77FD40D6A5}" presName="rootComposite" presStyleCnt="0"/>
      <dgm:spPr/>
    </dgm:pt>
    <dgm:pt modelId="{5210C1EE-3370-4022-A507-534372AF45C0}" type="pres">
      <dgm:prSet presAssocID="{D44100C9-5F4C-4324-84E7-4B77FD40D6A5}" presName="rootText" presStyleLbl="node4" presStyleIdx="15" presStyleCnt="19">
        <dgm:presLayoutVars>
          <dgm:chPref val="3"/>
        </dgm:presLayoutVars>
      </dgm:prSet>
      <dgm:spPr/>
      <dgm:t>
        <a:bodyPr/>
        <a:lstStyle/>
        <a:p>
          <a:endParaRPr lang="ru-RU"/>
        </a:p>
      </dgm:t>
    </dgm:pt>
    <dgm:pt modelId="{7A1ABE45-3410-46EE-B9E7-CE0C7054E9E1}" type="pres">
      <dgm:prSet presAssocID="{D44100C9-5F4C-4324-84E7-4B77FD40D6A5}" presName="rootConnector" presStyleLbl="node4" presStyleIdx="15" presStyleCnt="19"/>
      <dgm:spPr/>
      <dgm:t>
        <a:bodyPr/>
        <a:lstStyle/>
        <a:p>
          <a:endParaRPr lang="ru-RU"/>
        </a:p>
      </dgm:t>
    </dgm:pt>
    <dgm:pt modelId="{98F081C7-D12E-43CD-AB78-762566735A26}" type="pres">
      <dgm:prSet presAssocID="{D44100C9-5F4C-4324-84E7-4B77FD40D6A5}" presName="hierChild4" presStyleCnt="0"/>
      <dgm:spPr/>
    </dgm:pt>
    <dgm:pt modelId="{53A3E6B6-257C-49B1-93A8-9042E19E918F}" type="pres">
      <dgm:prSet presAssocID="{82484602-2824-401D-A45D-1409633B8515}" presName="Name37" presStyleLbl="parChTrans1D4" presStyleIdx="16" presStyleCnt="19"/>
      <dgm:spPr/>
      <dgm:t>
        <a:bodyPr/>
        <a:lstStyle/>
        <a:p>
          <a:endParaRPr lang="ru-RU"/>
        </a:p>
      </dgm:t>
    </dgm:pt>
    <dgm:pt modelId="{5887C3FC-073F-4C9A-9B7B-694187790105}" type="pres">
      <dgm:prSet presAssocID="{F578E5B4-1C4F-4BB7-B3AC-EEB96E5C68C5}" presName="hierRoot2" presStyleCnt="0">
        <dgm:presLayoutVars>
          <dgm:hierBranch val="init"/>
        </dgm:presLayoutVars>
      </dgm:prSet>
      <dgm:spPr/>
    </dgm:pt>
    <dgm:pt modelId="{D5EDB2D2-A971-49E5-A2D5-04672FCADA7A}" type="pres">
      <dgm:prSet presAssocID="{F578E5B4-1C4F-4BB7-B3AC-EEB96E5C68C5}" presName="rootComposite" presStyleCnt="0"/>
      <dgm:spPr/>
    </dgm:pt>
    <dgm:pt modelId="{E86661A5-7545-455A-91CE-B971F4279D44}" type="pres">
      <dgm:prSet presAssocID="{F578E5B4-1C4F-4BB7-B3AC-EEB96E5C68C5}" presName="rootText" presStyleLbl="node4" presStyleIdx="16" presStyleCnt="19">
        <dgm:presLayoutVars>
          <dgm:chPref val="3"/>
        </dgm:presLayoutVars>
      </dgm:prSet>
      <dgm:spPr/>
      <dgm:t>
        <a:bodyPr/>
        <a:lstStyle/>
        <a:p>
          <a:endParaRPr lang="ru-RU"/>
        </a:p>
      </dgm:t>
    </dgm:pt>
    <dgm:pt modelId="{9CE596CC-C02F-49CD-AD83-838A31E47A8B}" type="pres">
      <dgm:prSet presAssocID="{F578E5B4-1C4F-4BB7-B3AC-EEB96E5C68C5}" presName="rootConnector" presStyleLbl="node4" presStyleIdx="16" presStyleCnt="19"/>
      <dgm:spPr/>
      <dgm:t>
        <a:bodyPr/>
        <a:lstStyle/>
        <a:p>
          <a:endParaRPr lang="ru-RU"/>
        </a:p>
      </dgm:t>
    </dgm:pt>
    <dgm:pt modelId="{CA03D267-1CF9-4507-BAA4-D2E0C0C60C01}" type="pres">
      <dgm:prSet presAssocID="{F578E5B4-1C4F-4BB7-B3AC-EEB96E5C68C5}" presName="hierChild4" presStyleCnt="0"/>
      <dgm:spPr/>
    </dgm:pt>
    <dgm:pt modelId="{10E94B54-50F3-47E8-8F4F-C2BE1AC0EAD2}" type="pres">
      <dgm:prSet presAssocID="{F578E5B4-1C4F-4BB7-B3AC-EEB96E5C68C5}" presName="hierChild5" presStyleCnt="0"/>
      <dgm:spPr/>
    </dgm:pt>
    <dgm:pt modelId="{9C105C17-FC14-4CDC-8339-D78B8FAB5A4C}" type="pres">
      <dgm:prSet presAssocID="{B6C86BEC-7E36-47EA-A006-2F3D67C62098}" presName="Name37" presStyleLbl="parChTrans1D4" presStyleIdx="17" presStyleCnt="19"/>
      <dgm:spPr/>
      <dgm:t>
        <a:bodyPr/>
        <a:lstStyle/>
        <a:p>
          <a:endParaRPr lang="ru-RU"/>
        </a:p>
      </dgm:t>
    </dgm:pt>
    <dgm:pt modelId="{04142C94-E947-47DB-A688-03F4037FD9A4}" type="pres">
      <dgm:prSet presAssocID="{02825428-A593-4801-896E-4091169CE3D8}" presName="hierRoot2" presStyleCnt="0">
        <dgm:presLayoutVars>
          <dgm:hierBranch val="init"/>
        </dgm:presLayoutVars>
      </dgm:prSet>
      <dgm:spPr/>
    </dgm:pt>
    <dgm:pt modelId="{46B04F27-3718-4A3D-965E-DC9F6C2244E0}" type="pres">
      <dgm:prSet presAssocID="{02825428-A593-4801-896E-4091169CE3D8}" presName="rootComposite" presStyleCnt="0"/>
      <dgm:spPr/>
    </dgm:pt>
    <dgm:pt modelId="{07CC2D1B-3FC6-4CF4-A10E-95CD8A3CE126}" type="pres">
      <dgm:prSet presAssocID="{02825428-A593-4801-896E-4091169CE3D8}" presName="rootText" presStyleLbl="node4" presStyleIdx="17" presStyleCnt="19" custScaleY="191499">
        <dgm:presLayoutVars>
          <dgm:chPref val="3"/>
        </dgm:presLayoutVars>
      </dgm:prSet>
      <dgm:spPr/>
      <dgm:t>
        <a:bodyPr/>
        <a:lstStyle/>
        <a:p>
          <a:endParaRPr lang="ru-RU"/>
        </a:p>
      </dgm:t>
    </dgm:pt>
    <dgm:pt modelId="{3262C140-9956-4881-A36A-9769291A3617}" type="pres">
      <dgm:prSet presAssocID="{02825428-A593-4801-896E-4091169CE3D8}" presName="rootConnector" presStyleLbl="node4" presStyleIdx="17" presStyleCnt="19"/>
      <dgm:spPr/>
      <dgm:t>
        <a:bodyPr/>
        <a:lstStyle/>
        <a:p>
          <a:endParaRPr lang="ru-RU"/>
        </a:p>
      </dgm:t>
    </dgm:pt>
    <dgm:pt modelId="{A4205B41-280A-4CAC-9520-06BD7205EFE5}" type="pres">
      <dgm:prSet presAssocID="{02825428-A593-4801-896E-4091169CE3D8}" presName="hierChild4" presStyleCnt="0"/>
      <dgm:spPr/>
    </dgm:pt>
    <dgm:pt modelId="{7D559061-7FC7-4F43-BFA8-307C22666ABF}" type="pres">
      <dgm:prSet presAssocID="{02825428-A593-4801-896E-4091169CE3D8}" presName="hierChild5" presStyleCnt="0"/>
      <dgm:spPr/>
    </dgm:pt>
    <dgm:pt modelId="{42C12E89-FAD4-4B5C-AD28-3534D4FE19A9}" type="pres">
      <dgm:prSet presAssocID="{951919C0-BD55-4F73-864A-AA7FEBFB3760}" presName="Name37" presStyleLbl="parChTrans1D4" presStyleIdx="18" presStyleCnt="19"/>
      <dgm:spPr/>
      <dgm:t>
        <a:bodyPr/>
        <a:lstStyle/>
        <a:p>
          <a:endParaRPr lang="ru-RU"/>
        </a:p>
      </dgm:t>
    </dgm:pt>
    <dgm:pt modelId="{796BBA06-2BAF-43BF-B3D8-E01E5F9C4F5E}" type="pres">
      <dgm:prSet presAssocID="{349D839B-E120-4FA5-AC3B-58EEF68C32F7}" presName="hierRoot2" presStyleCnt="0">
        <dgm:presLayoutVars>
          <dgm:hierBranch val="init"/>
        </dgm:presLayoutVars>
      </dgm:prSet>
      <dgm:spPr/>
    </dgm:pt>
    <dgm:pt modelId="{9A385247-3F47-447B-A78D-6B06E2B249F5}" type="pres">
      <dgm:prSet presAssocID="{349D839B-E120-4FA5-AC3B-58EEF68C32F7}" presName="rootComposite" presStyleCnt="0"/>
      <dgm:spPr/>
    </dgm:pt>
    <dgm:pt modelId="{AAAC3719-1FBA-4847-99C3-BE214BF4E7D3}" type="pres">
      <dgm:prSet presAssocID="{349D839B-E120-4FA5-AC3B-58EEF68C32F7}" presName="rootText" presStyleLbl="node4" presStyleIdx="18" presStyleCnt="19" custScaleY="168749">
        <dgm:presLayoutVars>
          <dgm:chPref val="3"/>
        </dgm:presLayoutVars>
      </dgm:prSet>
      <dgm:spPr/>
      <dgm:t>
        <a:bodyPr/>
        <a:lstStyle/>
        <a:p>
          <a:endParaRPr lang="ru-RU"/>
        </a:p>
      </dgm:t>
    </dgm:pt>
    <dgm:pt modelId="{DFF3E80F-C0A6-4D96-8F6A-8AFDBF1D90FD}" type="pres">
      <dgm:prSet presAssocID="{349D839B-E120-4FA5-AC3B-58EEF68C32F7}" presName="rootConnector" presStyleLbl="node4" presStyleIdx="18" presStyleCnt="19"/>
      <dgm:spPr/>
      <dgm:t>
        <a:bodyPr/>
        <a:lstStyle/>
        <a:p>
          <a:endParaRPr lang="ru-RU"/>
        </a:p>
      </dgm:t>
    </dgm:pt>
    <dgm:pt modelId="{CF9B3D90-F42E-418B-B0BB-20293D6B31CA}" type="pres">
      <dgm:prSet presAssocID="{349D839B-E120-4FA5-AC3B-58EEF68C32F7}" presName="hierChild4" presStyleCnt="0"/>
      <dgm:spPr/>
    </dgm:pt>
    <dgm:pt modelId="{1EE41881-3864-449E-9AC4-B9FFEB180764}" type="pres">
      <dgm:prSet presAssocID="{349D839B-E120-4FA5-AC3B-58EEF68C32F7}" presName="hierChild5" presStyleCnt="0"/>
      <dgm:spPr/>
    </dgm:pt>
    <dgm:pt modelId="{BF797EE5-64FD-4ACD-8427-C3F713ECA5A6}" type="pres">
      <dgm:prSet presAssocID="{D44100C9-5F4C-4324-84E7-4B77FD40D6A5}" presName="hierChild5" presStyleCnt="0"/>
      <dgm:spPr/>
    </dgm:pt>
    <dgm:pt modelId="{F7A7A11B-4CEA-42AB-9E78-E651A80C0496}" type="pres">
      <dgm:prSet presAssocID="{A5BC27BE-CD96-404A-BBEB-3B1B57DA2E9F}" presName="hierChild5" presStyleCnt="0"/>
      <dgm:spPr/>
    </dgm:pt>
    <dgm:pt modelId="{836C2A04-EBBF-4813-8128-6890223A9A65}" type="pres">
      <dgm:prSet presAssocID="{95D25EFB-FF47-437C-A965-133A2FE4D7B9}" presName="hierChild5" presStyleCnt="0"/>
      <dgm:spPr/>
    </dgm:pt>
    <dgm:pt modelId="{5A6AC516-ED91-45A9-933E-21CCF0C4DFCA}" type="pres">
      <dgm:prSet presAssocID="{0F3BC3DC-A309-44B6-B5DA-89032EEAA367}" presName="Name37" presStyleLbl="parChTrans1D2" presStyleIdx="1" presStyleCnt="2"/>
      <dgm:spPr/>
      <dgm:t>
        <a:bodyPr/>
        <a:lstStyle/>
        <a:p>
          <a:endParaRPr lang="ru-RU"/>
        </a:p>
      </dgm:t>
    </dgm:pt>
    <dgm:pt modelId="{B797BC0E-EF9F-4A41-AA37-BA2695385393}" type="pres">
      <dgm:prSet presAssocID="{05DC210D-385F-4288-9731-1E9557BDE182}" presName="hierRoot2" presStyleCnt="0">
        <dgm:presLayoutVars>
          <dgm:hierBranch val="init"/>
        </dgm:presLayoutVars>
      </dgm:prSet>
      <dgm:spPr/>
    </dgm:pt>
    <dgm:pt modelId="{86C87BAC-8E61-4711-A205-788ACB7770D2}" type="pres">
      <dgm:prSet presAssocID="{05DC210D-385F-4288-9731-1E9557BDE182}" presName="rootComposite" presStyleCnt="0"/>
      <dgm:spPr/>
    </dgm:pt>
    <dgm:pt modelId="{0CA65AD5-2151-4A39-9A24-D3D058ECFCC0}" type="pres">
      <dgm:prSet presAssocID="{05DC210D-385F-4288-9731-1E9557BDE182}" presName="rootText" presStyleLbl="node2" presStyleIdx="1" presStyleCnt="2">
        <dgm:presLayoutVars>
          <dgm:chPref val="3"/>
        </dgm:presLayoutVars>
      </dgm:prSet>
      <dgm:spPr/>
      <dgm:t>
        <a:bodyPr/>
        <a:lstStyle/>
        <a:p>
          <a:endParaRPr lang="ru-RU"/>
        </a:p>
      </dgm:t>
    </dgm:pt>
    <dgm:pt modelId="{F95C8CCC-E3E0-4D55-85B0-7D51C0444556}" type="pres">
      <dgm:prSet presAssocID="{05DC210D-385F-4288-9731-1E9557BDE182}" presName="rootConnector" presStyleLbl="node2" presStyleIdx="1" presStyleCnt="2"/>
      <dgm:spPr/>
      <dgm:t>
        <a:bodyPr/>
        <a:lstStyle/>
        <a:p>
          <a:endParaRPr lang="ru-RU"/>
        </a:p>
      </dgm:t>
    </dgm:pt>
    <dgm:pt modelId="{DBE76F9B-319E-4382-9264-F312CAC19C50}" type="pres">
      <dgm:prSet presAssocID="{05DC210D-385F-4288-9731-1E9557BDE182}" presName="hierChild4" presStyleCnt="0"/>
      <dgm:spPr/>
    </dgm:pt>
    <dgm:pt modelId="{42D42A00-CD63-451F-8DEA-A407925E7B61}" type="pres">
      <dgm:prSet presAssocID="{0E732732-B87C-461A-AA65-26C55041E1D0}" presName="Name37" presStyleLbl="parChTrans1D3" presStyleIdx="1" presStyleCnt="2"/>
      <dgm:spPr/>
      <dgm:t>
        <a:bodyPr/>
        <a:lstStyle/>
        <a:p>
          <a:endParaRPr lang="ru-RU"/>
        </a:p>
      </dgm:t>
    </dgm:pt>
    <dgm:pt modelId="{BD5AFBC6-3945-40CA-94C7-9D9F1E86D3AA}" type="pres">
      <dgm:prSet presAssocID="{70FD6E38-F69E-4A19-A700-77366CA858FA}" presName="hierRoot2" presStyleCnt="0">
        <dgm:presLayoutVars>
          <dgm:hierBranch val="init"/>
        </dgm:presLayoutVars>
      </dgm:prSet>
      <dgm:spPr/>
    </dgm:pt>
    <dgm:pt modelId="{A117A609-5751-45A6-9C37-1570D22C41EE}" type="pres">
      <dgm:prSet presAssocID="{70FD6E38-F69E-4A19-A700-77366CA858FA}" presName="rootComposite" presStyleCnt="0"/>
      <dgm:spPr/>
    </dgm:pt>
    <dgm:pt modelId="{219FF013-B9ED-4E5F-A888-B0A38E704CEF}" type="pres">
      <dgm:prSet presAssocID="{70FD6E38-F69E-4A19-A700-77366CA858FA}" presName="rootText" presStyleLbl="node3" presStyleIdx="1" presStyleCnt="2">
        <dgm:presLayoutVars>
          <dgm:chPref val="3"/>
        </dgm:presLayoutVars>
      </dgm:prSet>
      <dgm:spPr/>
      <dgm:t>
        <a:bodyPr/>
        <a:lstStyle/>
        <a:p>
          <a:endParaRPr lang="ru-RU"/>
        </a:p>
      </dgm:t>
    </dgm:pt>
    <dgm:pt modelId="{242D3A60-D614-4D0E-A2F7-6FA09F601743}" type="pres">
      <dgm:prSet presAssocID="{70FD6E38-F69E-4A19-A700-77366CA858FA}" presName="rootConnector" presStyleLbl="node3" presStyleIdx="1" presStyleCnt="2"/>
      <dgm:spPr/>
      <dgm:t>
        <a:bodyPr/>
        <a:lstStyle/>
        <a:p>
          <a:endParaRPr lang="ru-RU"/>
        </a:p>
      </dgm:t>
    </dgm:pt>
    <dgm:pt modelId="{A9E2E4CC-2E22-4291-8436-FBFA682568FE}" type="pres">
      <dgm:prSet presAssocID="{70FD6E38-F69E-4A19-A700-77366CA858FA}" presName="hierChild4" presStyleCnt="0"/>
      <dgm:spPr/>
    </dgm:pt>
    <dgm:pt modelId="{0F00B9C1-2F50-4ED4-9B28-73AEF56EB52E}" type="pres">
      <dgm:prSet presAssocID="{70FD6E38-F69E-4A19-A700-77366CA858FA}" presName="hierChild5" presStyleCnt="0"/>
      <dgm:spPr/>
    </dgm:pt>
    <dgm:pt modelId="{8A62F8E4-7961-4160-9B4B-227432E5000E}" type="pres">
      <dgm:prSet presAssocID="{05DC210D-385F-4288-9731-1E9557BDE182}" presName="hierChild5" presStyleCnt="0"/>
      <dgm:spPr/>
    </dgm:pt>
    <dgm:pt modelId="{4D23911E-2C4B-4BE0-B8D7-F6E52C17587D}" type="pres">
      <dgm:prSet presAssocID="{BFD5F5B5-7AD7-4AE9-B190-A652B7A64DDB}" presName="hierChild3" presStyleCnt="0"/>
      <dgm:spPr/>
    </dgm:pt>
  </dgm:ptLst>
  <dgm:cxnLst>
    <dgm:cxn modelId="{EFF40487-4571-4EFA-AA31-70C8F95749F4}" type="presOf" srcId="{D44100C9-5F4C-4324-84E7-4B77FD40D6A5}" destId="{5210C1EE-3370-4022-A507-534372AF45C0}" srcOrd="0" destOrd="0" presId="urn:microsoft.com/office/officeart/2005/8/layout/orgChart1"/>
    <dgm:cxn modelId="{C4DDB751-43FD-4BE9-88CB-0501650CBD8B}" type="presOf" srcId="{4E95F06E-A5EC-4C55-A885-FBAEB409BDDE}" destId="{3303B33F-EC02-4E85-B91B-F4E829759F6D}" srcOrd="0" destOrd="0" presId="urn:microsoft.com/office/officeart/2005/8/layout/orgChart1"/>
    <dgm:cxn modelId="{577502EB-5E93-483E-B381-7ADDAA511CBB}" srcId="{D44100C9-5F4C-4324-84E7-4B77FD40D6A5}" destId="{349D839B-E120-4FA5-AC3B-58EEF68C32F7}" srcOrd="2" destOrd="0" parTransId="{951919C0-BD55-4F73-864A-AA7FEBFB3760}" sibTransId="{66A1FF8D-0FCC-4111-A9B1-3C51D7F42AF8}"/>
    <dgm:cxn modelId="{1BD9E02A-973E-4637-B0CC-FD46414454C0}" type="presOf" srcId="{4EB0D7A7-5488-4372-AA28-AFACD5D49266}" destId="{AEE092DC-070F-4856-8A0A-807677796F89}" srcOrd="0" destOrd="0" presId="urn:microsoft.com/office/officeart/2005/8/layout/orgChart1"/>
    <dgm:cxn modelId="{A8492939-9D1F-49A2-BFE0-B8002B7C770A}" type="presOf" srcId="{5EAD026F-CFA0-42BA-9E97-04032EFBD2FD}" destId="{F09D934D-2DB8-4029-9231-6D6C6E3FD92B}" srcOrd="0" destOrd="0" presId="urn:microsoft.com/office/officeart/2005/8/layout/orgChart1"/>
    <dgm:cxn modelId="{8644D191-AA0C-4EC3-B21F-14A54606BC81}" type="presOf" srcId="{03F43F03-A526-420A-A10E-960C0D0BCB43}" destId="{0A3071F7-1590-45AB-8FC5-753811DA4D67}" srcOrd="0" destOrd="0" presId="urn:microsoft.com/office/officeart/2005/8/layout/orgChart1"/>
    <dgm:cxn modelId="{D2E3B1E7-2DA6-4E34-AF2F-F030ADA12FB6}" type="presOf" srcId="{3F594A31-986B-441E-B7F9-863A489A7FFF}" destId="{6225C5C7-D254-4630-A715-C1D6835562AA}" srcOrd="0" destOrd="0" presId="urn:microsoft.com/office/officeart/2005/8/layout/orgChart1"/>
    <dgm:cxn modelId="{A9992AD4-84BE-4A76-BE27-7C976C424F8E}" srcId="{19310584-3DCC-4A53-B766-F3A5B9BC170B}" destId="{128BFD82-BC82-40F5-B4CA-90D6D07675FB}" srcOrd="1" destOrd="0" parTransId="{9E8BBED1-D41F-4BE8-9840-1DED53244881}" sibTransId="{A3CF8DBA-EA63-46C5-9FFE-93A26501C878}"/>
    <dgm:cxn modelId="{7802599C-E394-42D0-A9E3-F413796A67BF}" srcId="{6497C7E0-F557-4494-84BD-A4B2A9D7142C}" destId="{87CEB2F5-0CE2-485C-938E-66DE8D1C4F76}" srcOrd="0" destOrd="0" parTransId="{3F594A31-986B-441E-B7F9-863A489A7FFF}" sibTransId="{D1ACD614-A92C-4234-B77A-0241A5BD0393}"/>
    <dgm:cxn modelId="{E3F54BFE-F052-4A22-971C-463C26C1C112}" type="presOf" srcId="{6497C7E0-F557-4494-84BD-A4B2A9D7142C}" destId="{C703400E-1B7E-4D49-B653-220B8022C70C}" srcOrd="1" destOrd="0" presId="urn:microsoft.com/office/officeart/2005/8/layout/orgChart1"/>
    <dgm:cxn modelId="{482D4D03-E235-4C4E-877C-FB599F904AFF}" srcId="{B6B7FD9B-EC06-434A-AD57-23709EF89AF7}" destId="{43C6921E-5A2C-4DF8-8CC5-ED77E03E0D5F}" srcOrd="0" destOrd="0" parTransId="{2DD6BFD1-DFBD-406D-8683-8634C3BB870F}" sibTransId="{3F1A3651-A5C8-4D7D-9BEF-FD530C34ACE6}"/>
    <dgm:cxn modelId="{92E74F03-6042-43EF-9186-D29C3EC5A55D}" type="presOf" srcId="{19310584-3DCC-4A53-B766-F3A5B9BC170B}" destId="{94556D26-6018-470A-B44B-92F4C03F1E87}" srcOrd="0" destOrd="0" presId="urn:microsoft.com/office/officeart/2005/8/layout/orgChart1"/>
    <dgm:cxn modelId="{60A69754-717E-474E-9827-BD61ACFE6DE1}" type="presOf" srcId="{70FD6E38-F69E-4A19-A700-77366CA858FA}" destId="{242D3A60-D614-4D0E-A2F7-6FA09F601743}" srcOrd="1" destOrd="0" presId="urn:microsoft.com/office/officeart/2005/8/layout/orgChart1"/>
    <dgm:cxn modelId="{F94C0165-912B-4A56-9FDC-B28C2E46D225}" type="presOf" srcId="{A5BC27BE-CD96-404A-BBEB-3B1B57DA2E9F}" destId="{B36D38D0-338C-445A-92FF-2546E1FBDE9B}" srcOrd="0" destOrd="0" presId="urn:microsoft.com/office/officeart/2005/8/layout/orgChart1"/>
    <dgm:cxn modelId="{092E8431-6694-4514-9272-0E0ED24A6398}" srcId="{BFD5F5B5-7AD7-4AE9-B190-A652B7A64DDB}" destId="{95D25EFB-FF47-437C-A965-133A2FE4D7B9}" srcOrd="0" destOrd="0" parTransId="{4EB0D7A7-5488-4372-AA28-AFACD5D49266}" sibTransId="{7C11D43B-27A7-4DEB-BC96-6A1994B8CB4C}"/>
    <dgm:cxn modelId="{A7E083FF-37DC-4F2F-815A-636F970ED552}" type="presOf" srcId="{349D839B-E120-4FA5-AC3B-58EEF68C32F7}" destId="{DFF3E80F-C0A6-4D96-8F6A-8AFDBF1D90FD}" srcOrd="1" destOrd="0" presId="urn:microsoft.com/office/officeart/2005/8/layout/orgChart1"/>
    <dgm:cxn modelId="{AB2536DB-B20D-4878-9C74-079CA6B60B16}" srcId="{A5BC27BE-CD96-404A-BBEB-3B1B57DA2E9F}" destId="{6497C7E0-F557-4494-84BD-A4B2A9D7142C}" srcOrd="1" destOrd="0" parTransId="{41EA37CF-B3BF-456C-8B61-1B8BFF946B6A}" sibTransId="{B0C8F9C9-17C7-4F2E-B61A-DD530E591008}"/>
    <dgm:cxn modelId="{B141EB1B-9975-4F40-8718-EEC1B227BA7D}" srcId="{A5BC27BE-CD96-404A-BBEB-3B1B57DA2E9F}" destId="{D44100C9-5F4C-4324-84E7-4B77FD40D6A5}" srcOrd="2" destOrd="0" parTransId="{31B4361F-FEFD-4BAA-BE21-35FA7266D52C}" sibTransId="{E04AD7E8-9F27-46A7-A88C-DF28ACB43013}"/>
    <dgm:cxn modelId="{996E5260-BE72-40CA-8F8D-582D07099FB6}" srcId="{B6B7FD9B-EC06-434A-AD57-23709EF89AF7}" destId="{19310584-3DCC-4A53-B766-F3A5B9BC170B}" srcOrd="1" destOrd="0" parTransId="{7FEC9DE5-3474-4959-BFD2-6CED2CA8E304}" sibTransId="{ED1DD0BB-FF59-4F89-823F-0FAD1964C208}"/>
    <dgm:cxn modelId="{3EDE9CDA-5ED9-4FE8-9903-53A4543B2062}" type="presOf" srcId="{F578E5B4-1C4F-4BB7-B3AC-EEB96E5C68C5}" destId="{E86661A5-7545-455A-91CE-B971F4279D44}" srcOrd="0" destOrd="0" presId="urn:microsoft.com/office/officeart/2005/8/layout/orgChart1"/>
    <dgm:cxn modelId="{5BE9EDA6-35FB-4E88-AFD0-8E7F7168AF02}" type="presOf" srcId="{D44100C9-5F4C-4324-84E7-4B77FD40D6A5}" destId="{7A1ABE45-3410-46EE-B9E7-CE0C7054E9E1}" srcOrd="1" destOrd="0" presId="urn:microsoft.com/office/officeart/2005/8/layout/orgChart1"/>
    <dgm:cxn modelId="{07EBE9A9-FE01-48D5-AF4C-BB0F5A9CC271}" type="presOf" srcId="{EE12CC0A-131C-4070-A3A3-1C0567421941}" destId="{798D27BD-9C15-4FEE-B874-F1E2D306AA70}" srcOrd="0" destOrd="0" presId="urn:microsoft.com/office/officeart/2005/8/layout/orgChart1"/>
    <dgm:cxn modelId="{76BE3969-F7F7-4D57-91ED-F6A196AB8303}" srcId="{04901968-D549-435B-9C54-18E0CA573E6D}" destId="{FFBF21B0-9509-424B-84B4-34885A970F59}" srcOrd="0" destOrd="0" parTransId="{5EAD026F-CFA0-42BA-9E97-04032EFBD2FD}" sibTransId="{74EDB973-B894-4EC3-B2F9-CB137A6F6BBB}"/>
    <dgm:cxn modelId="{D102E842-337D-43B9-8421-81EEB65D6584}" type="presOf" srcId="{FFBF21B0-9509-424B-84B4-34885A970F59}" destId="{8266CABA-2B02-42AC-8748-E07B4FC8E096}" srcOrd="1" destOrd="0" presId="urn:microsoft.com/office/officeart/2005/8/layout/orgChart1"/>
    <dgm:cxn modelId="{D8AF4D75-1FD6-4033-A4EF-D00EDB4A2BD3}" type="presOf" srcId="{BFD5F5B5-7AD7-4AE9-B190-A652B7A64DDB}" destId="{82CE28DD-73F9-455D-A471-6F35C172897A}" srcOrd="0" destOrd="0" presId="urn:microsoft.com/office/officeart/2005/8/layout/orgChart1"/>
    <dgm:cxn modelId="{1AF052F8-E456-49BD-8232-7341F59EE89D}" type="presOf" srcId="{95D25EFB-FF47-437C-A965-133A2FE4D7B9}" destId="{22309653-08E4-49FE-8F05-E89719281E8F}" srcOrd="0" destOrd="0" presId="urn:microsoft.com/office/officeart/2005/8/layout/orgChart1"/>
    <dgm:cxn modelId="{4790F2DE-CCDC-4B57-A30F-D2BBFECAFF73}" srcId="{A5BC27BE-CD96-404A-BBEB-3B1B57DA2E9F}" destId="{B6B7FD9B-EC06-434A-AD57-23709EF89AF7}" srcOrd="0" destOrd="0" parTransId="{DBFD4108-F17D-4145-A742-A2C31D1E67D6}" sibTransId="{1269E4D2-BF55-4691-8E29-11AEA295E25A}"/>
    <dgm:cxn modelId="{4971F642-D482-4E31-9D56-ABBFA63890DC}" type="presOf" srcId="{CBE2A694-9877-4094-942F-1E69788A800A}" destId="{66DA74B7-620B-49C6-9559-DF57718CEB04}" srcOrd="0" destOrd="0" presId="urn:microsoft.com/office/officeart/2005/8/layout/orgChart1"/>
    <dgm:cxn modelId="{CA602FA3-8FF4-4343-8AAA-B359503146BB}" type="presOf" srcId="{128BFD82-BC82-40F5-B4CA-90D6D07675FB}" destId="{17B0B074-0688-4C00-9D86-FA00EF385613}" srcOrd="0" destOrd="0" presId="urn:microsoft.com/office/officeart/2005/8/layout/orgChart1"/>
    <dgm:cxn modelId="{2BC65E39-143F-488A-BFB9-9FBE05A56B27}" type="presOf" srcId="{BFD5F5B5-7AD7-4AE9-B190-A652B7A64DDB}" destId="{A3D55FB5-6DEC-4247-A051-430959242684}" srcOrd="1" destOrd="0" presId="urn:microsoft.com/office/officeart/2005/8/layout/orgChart1"/>
    <dgm:cxn modelId="{0242844A-89D9-449A-B36B-C31228A3447E}" srcId="{006C3806-85FF-4E0F-9D1B-61968E5636B7}" destId="{BFD5F5B5-7AD7-4AE9-B190-A652B7A64DDB}" srcOrd="0" destOrd="0" parTransId="{E643EFFF-110E-4DFD-8D12-6778AA9DF813}" sibTransId="{EEF1FAB6-EE94-4781-BB92-DBA20CDB32B5}"/>
    <dgm:cxn modelId="{A219E4C1-8F87-4E8E-BDDD-156BA47650E7}" type="presOf" srcId="{DBFD4108-F17D-4145-A742-A2C31D1E67D6}" destId="{9762C005-FCF8-4899-B3A7-A148D3442CB2}" srcOrd="0" destOrd="0" presId="urn:microsoft.com/office/officeart/2005/8/layout/orgChart1"/>
    <dgm:cxn modelId="{97A7F7E7-6A52-450D-916C-5440433D39AF}" type="presOf" srcId="{349D839B-E120-4FA5-AC3B-58EEF68C32F7}" destId="{AAAC3719-1FBA-4847-99C3-BE214BF4E7D3}" srcOrd="0" destOrd="0" presId="urn:microsoft.com/office/officeart/2005/8/layout/orgChart1"/>
    <dgm:cxn modelId="{86D4D56D-EE1F-4BEF-88DA-CD40430C1D56}" type="presOf" srcId="{31B4361F-FEFD-4BAA-BE21-35FA7266D52C}" destId="{43FC9975-C0C1-4E43-A909-B8CD9F7B34F7}" srcOrd="0" destOrd="0" presId="urn:microsoft.com/office/officeart/2005/8/layout/orgChart1"/>
    <dgm:cxn modelId="{BC357DBD-4531-4FA7-ABF5-AAC2CF6958E3}" type="presOf" srcId="{19310584-3DCC-4A53-B766-F3A5B9BC170B}" destId="{472B1216-163F-4834-A61D-7F2D88491622}" srcOrd="1" destOrd="0" presId="urn:microsoft.com/office/officeart/2005/8/layout/orgChart1"/>
    <dgm:cxn modelId="{30D697B3-70BB-4D6B-B6E5-66352CFA8D75}" type="presOf" srcId="{87CEB2F5-0CE2-485C-938E-66DE8D1C4F76}" destId="{DD7CDFE0-1113-47D9-A92B-8D264C36FA9E}" srcOrd="1" destOrd="0" presId="urn:microsoft.com/office/officeart/2005/8/layout/orgChart1"/>
    <dgm:cxn modelId="{F433526E-62D9-4DA6-A98E-6D5175B271CA}" srcId="{05DC210D-385F-4288-9731-1E9557BDE182}" destId="{70FD6E38-F69E-4A19-A700-77366CA858FA}" srcOrd="0" destOrd="0" parTransId="{0E732732-B87C-461A-AA65-26C55041E1D0}" sibTransId="{8C846057-D6C3-4DE7-A39C-A4B973FBEA83}"/>
    <dgm:cxn modelId="{B225C421-634E-4169-B58D-3AA09D687E7A}" type="presOf" srcId="{05DC210D-385F-4288-9731-1E9557BDE182}" destId="{F95C8CCC-E3E0-4D55-85B0-7D51C0444556}" srcOrd="1" destOrd="0" presId="urn:microsoft.com/office/officeart/2005/8/layout/orgChart1"/>
    <dgm:cxn modelId="{FFBE0E80-93F2-43FE-A647-8C1BA9443775}" type="presOf" srcId="{CF579E1F-2CCF-4B26-ACDD-C1928931D0BE}" destId="{EEE6118E-2EA0-48D1-B543-EB759373228A}" srcOrd="0" destOrd="0" presId="urn:microsoft.com/office/officeart/2005/8/layout/orgChart1"/>
    <dgm:cxn modelId="{3444FCE0-FF59-4547-9D55-2E180C4DD066}" srcId="{04901968-D549-435B-9C54-18E0CA573E6D}" destId="{706CF750-6893-4191-8A92-024628FCD59E}" srcOrd="1" destOrd="0" parTransId="{CF579E1F-2CCF-4B26-ACDD-C1928931D0BE}" sibTransId="{32943FD5-D6FD-4C25-AF0A-C6FF0FDFB28B}"/>
    <dgm:cxn modelId="{A58F0EDD-828B-4D9B-9A79-B1BC046EE595}" type="presOf" srcId="{B6B7FD9B-EC06-434A-AD57-23709EF89AF7}" destId="{C43F566D-C23F-4FDD-86BC-A287ABA88B41}" srcOrd="1" destOrd="0" presId="urn:microsoft.com/office/officeart/2005/8/layout/orgChart1"/>
    <dgm:cxn modelId="{804E1F00-F564-4579-BC02-8E4638860E0B}" type="presOf" srcId="{3060C42A-970D-494B-A9AF-34F11CC7766B}" destId="{37471CF3-840F-4964-9A38-C01BA6B15B34}" srcOrd="1" destOrd="0" presId="urn:microsoft.com/office/officeart/2005/8/layout/orgChart1"/>
    <dgm:cxn modelId="{543AE464-D22C-4F24-9816-227DD0D63374}" srcId="{19310584-3DCC-4A53-B766-F3A5B9BC170B}" destId="{1E78BBD6-F69F-4719-AAA3-414BC8E4E422}" srcOrd="0" destOrd="0" parTransId="{86F3C5D5-8EE8-4212-AFCD-7C04F401D554}" sibTransId="{CA63DDC4-3469-4FFA-B2F3-9D8AB03647E4}"/>
    <dgm:cxn modelId="{024C59A4-D877-4B2B-A6B8-79ED5953754C}" type="presOf" srcId="{C4FEDE67-A997-4EDE-8444-A589384AEF1A}" destId="{3857AF15-C76D-4A23-99F1-7A6875754B70}" srcOrd="1" destOrd="0" presId="urn:microsoft.com/office/officeart/2005/8/layout/orgChart1"/>
    <dgm:cxn modelId="{618DC8C2-8EF1-4534-B86E-3622C4F16B37}" srcId="{6497C7E0-F557-4494-84BD-A4B2A9D7142C}" destId="{3060C42A-970D-494B-A9AF-34F11CC7766B}" srcOrd="1" destOrd="0" parTransId="{EE12CC0A-131C-4070-A3A3-1C0567421941}" sibTransId="{3701387C-2A5E-4666-89A0-D1D8933C5A36}"/>
    <dgm:cxn modelId="{C45B47A4-9F31-4227-9D7C-1D60944CA649}" type="presOf" srcId="{6497C7E0-F557-4494-84BD-A4B2A9D7142C}" destId="{BBBDC1EC-95E7-4794-8151-02543C81D092}" srcOrd="0" destOrd="0" presId="urn:microsoft.com/office/officeart/2005/8/layout/orgChart1"/>
    <dgm:cxn modelId="{15160254-2512-4806-80EF-56DCFFD12F96}" type="presOf" srcId="{43C6921E-5A2C-4DF8-8CC5-ED77E03E0D5F}" destId="{3EBA544E-0388-482E-9EE8-F267773E73FD}" srcOrd="0" destOrd="0" presId="urn:microsoft.com/office/officeart/2005/8/layout/orgChart1"/>
    <dgm:cxn modelId="{49839F89-2C96-408B-B2EB-6113CAA0D45D}" type="presOf" srcId="{006C3806-85FF-4E0F-9D1B-61968E5636B7}" destId="{7A69E818-4079-4435-9E9A-12818AA3D7D2}" srcOrd="0" destOrd="0" presId="urn:microsoft.com/office/officeart/2005/8/layout/orgChart1"/>
    <dgm:cxn modelId="{45EA6AC7-BBEC-4606-AA22-72CF749113CD}" type="presOf" srcId="{1E78BBD6-F69F-4719-AAA3-414BC8E4E422}" destId="{F905D654-A456-4023-92AC-051F66A1FEF6}" srcOrd="1" destOrd="0" presId="urn:microsoft.com/office/officeart/2005/8/layout/orgChart1"/>
    <dgm:cxn modelId="{685F06EC-2094-4CC8-8A4F-7A05CEC27BDC}" type="presOf" srcId="{05DC210D-385F-4288-9731-1E9557BDE182}" destId="{0CA65AD5-2151-4A39-9A24-D3D058ECFCC0}" srcOrd="0" destOrd="0" presId="urn:microsoft.com/office/officeart/2005/8/layout/orgChart1"/>
    <dgm:cxn modelId="{5DF4C798-CC40-4457-A8C9-D0EF0C7D3E7E}" type="presOf" srcId="{0F3BC3DC-A309-44B6-B5DA-89032EEAA367}" destId="{5A6AC516-ED91-45A9-933E-21CCF0C4DFCA}" srcOrd="0" destOrd="0" presId="urn:microsoft.com/office/officeart/2005/8/layout/orgChart1"/>
    <dgm:cxn modelId="{A699C47C-47C1-4274-BED2-CEACFD36AD7B}" type="presOf" srcId="{82484602-2824-401D-A45D-1409633B8515}" destId="{53A3E6B6-257C-49B1-93A8-9042E19E918F}" srcOrd="0" destOrd="0" presId="urn:microsoft.com/office/officeart/2005/8/layout/orgChart1"/>
    <dgm:cxn modelId="{81ED7A38-3C83-4D26-B4DF-EF18E9C3E671}" type="presOf" srcId="{87CEB2F5-0CE2-485C-938E-66DE8D1C4F76}" destId="{0EC481CF-0DA4-42CE-AA59-071847C98D00}" srcOrd="0" destOrd="0" presId="urn:microsoft.com/office/officeart/2005/8/layout/orgChart1"/>
    <dgm:cxn modelId="{1017EEB6-850E-4031-9972-4A3E3C50AEB4}" type="presOf" srcId="{02825428-A593-4801-896E-4091169CE3D8}" destId="{3262C140-9956-4881-A36A-9769291A3617}" srcOrd="1" destOrd="0" presId="urn:microsoft.com/office/officeart/2005/8/layout/orgChart1"/>
    <dgm:cxn modelId="{8D0028AC-2DA6-4799-BD92-2C3D5888CEEF}" type="presOf" srcId="{04901968-D549-435B-9C54-18E0CA573E6D}" destId="{EE42CC5F-BE8E-4C31-8816-04C13E2B0736}" srcOrd="0" destOrd="0" presId="urn:microsoft.com/office/officeart/2005/8/layout/orgChart1"/>
    <dgm:cxn modelId="{BECD041A-466B-4D22-A367-58A497DABCC5}" type="presOf" srcId="{29D2B34F-77AB-4C58-838C-541EBFE9BE1B}" destId="{E4F12AC9-BE58-40CD-A13B-094BDF903E0E}" srcOrd="0" destOrd="0" presId="urn:microsoft.com/office/officeart/2005/8/layout/orgChart1"/>
    <dgm:cxn modelId="{86871D7B-D2C9-4FA4-9711-79659922AA9C}" type="presOf" srcId="{7FEC9DE5-3474-4959-BFD2-6CED2CA8E304}" destId="{EBE9CA47-704E-400F-99E7-A0B4D5192B50}" srcOrd="0" destOrd="0" presId="urn:microsoft.com/office/officeart/2005/8/layout/orgChart1"/>
    <dgm:cxn modelId="{5764B04B-CACB-4186-B4B9-B9E8D8077735}" type="presOf" srcId="{951919C0-BD55-4F73-864A-AA7FEBFB3760}" destId="{42C12E89-FAD4-4B5C-AD28-3534D4FE19A9}" srcOrd="0" destOrd="0" presId="urn:microsoft.com/office/officeart/2005/8/layout/orgChart1"/>
    <dgm:cxn modelId="{EADF5295-3347-45F8-B599-5F52FB77A37E}" type="presOf" srcId="{4AF2A987-5166-43BB-9B72-F07F2A791967}" destId="{36DACFE9-72C6-4A73-8590-4A289A2B61F1}" srcOrd="0" destOrd="0" presId="urn:microsoft.com/office/officeart/2005/8/layout/orgChart1"/>
    <dgm:cxn modelId="{A4EC48A2-9DEB-4EF8-868B-CDA869DAB407}" type="presOf" srcId="{B6132B63-91D4-4160-A4DC-D186BB34DCA3}" destId="{0F8C59D9-B0A7-486C-961D-1B2BFC3469E9}" srcOrd="0" destOrd="0" presId="urn:microsoft.com/office/officeart/2005/8/layout/orgChart1"/>
    <dgm:cxn modelId="{4F2A5C05-9BCE-4685-ABAE-AE3631823F0E}" type="presOf" srcId="{B6C86BEC-7E36-47EA-A006-2F3D67C62098}" destId="{9C105C17-FC14-4CDC-8339-D78B8FAB5A4C}" srcOrd="0" destOrd="0" presId="urn:microsoft.com/office/officeart/2005/8/layout/orgChart1"/>
    <dgm:cxn modelId="{C477119B-F4CC-4F67-B2A4-FF090BE0E22D}" srcId="{D44100C9-5F4C-4324-84E7-4B77FD40D6A5}" destId="{02825428-A593-4801-896E-4091169CE3D8}" srcOrd="1" destOrd="0" parTransId="{B6C86BEC-7E36-47EA-A006-2F3D67C62098}" sibTransId="{B5089EF8-D813-4D23-9A7E-D25E7AA26BEE}"/>
    <dgm:cxn modelId="{46137EEB-80B8-445F-85CC-6745DB34F403}" type="presOf" srcId="{0E732732-B87C-461A-AA65-26C55041E1D0}" destId="{42D42A00-CD63-451F-8DEA-A407925E7B61}" srcOrd="0" destOrd="0" presId="urn:microsoft.com/office/officeart/2005/8/layout/orgChart1"/>
    <dgm:cxn modelId="{A7672602-696C-4F90-BEEE-7656E1C4ADFC}" type="presOf" srcId="{128BFD82-BC82-40F5-B4CA-90D6D07675FB}" destId="{EDAEC605-A3F3-4BA9-9B48-7BCC61AD8DE8}" srcOrd="1" destOrd="0" presId="urn:microsoft.com/office/officeart/2005/8/layout/orgChart1"/>
    <dgm:cxn modelId="{BC2D3E4B-DEB9-4CBE-B24A-3A0030CCF00F}" type="presOf" srcId="{F578E5B4-1C4F-4BB7-B3AC-EEB96E5C68C5}" destId="{9CE596CC-C02F-49CD-AD83-838A31E47A8B}" srcOrd="1" destOrd="0" presId="urn:microsoft.com/office/officeart/2005/8/layout/orgChart1"/>
    <dgm:cxn modelId="{77018252-8D7E-4FC1-9F6F-600E7F0C5BE4}" type="presOf" srcId="{9E8BBED1-D41F-4BE8-9840-1DED53244881}" destId="{06697E57-6C55-4E82-9672-DD47B5DF725F}" srcOrd="0" destOrd="0" presId="urn:microsoft.com/office/officeart/2005/8/layout/orgChart1"/>
    <dgm:cxn modelId="{9DAED4A3-3626-428D-834A-556847B788A5}" type="presOf" srcId="{83C1D4A2-9491-4559-90A2-3D44C542F242}" destId="{61874FFE-C2DC-4F2F-9A4C-BDF012017799}" srcOrd="0" destOrd="0" presId="urn:microsoft.com/office/officeart/2005/8/layout/orgChart1"/>
    <dgm:cxn modelId="{7079B92A-CC47-4D35-B0E2-AACE7A9AE6B9}" srcId="{BFD5F5B5-7AD7-4AE9-B190-A652B7A64DDB}" destId="{05DC210D-385F-4288-9731-1E9557BDE182}" srcOrd="1" destOrd="0" parTransId="{0F3BC3DC-A309-44B6-B5DA-89032EEAA367}" sibTransId="{E2C39E08-D187-4FC1-B967-68C22A802E47}"/>
    <dgm:cxn modelId="{1B931EC4-0402-4C03-BBC2-27D558042478}" type="presOf" srcId="{A5BC27BE-CD96-404A-BBEB-3B1B57DA2E9F}" destId="{4FBE0046-3E55-48C8-BB01-3386922E7D50}" srcOrd="1" destOrd="0" presId="urn:microsoft.com/office/officeart/2005/8/layout/orgChart1"/>
    <dgm:cxn modelId="{10B39A35-2A64-446C-A018-655E76A4F53F}" srcId="{43C6921E-5A2C-4DF8-8CC5-ED77E03E0D5F}" destId="{29D2B34F-77AB-4C58-838C-541EBFE9BE1B}" srcOrd="1" destOrd="0" parTransId="{03F43F03-A526-420A-A10E-960C0D0BCB43}" sibTransId="{E67EC5A3-4E69-43BE-8943-BE6BC8F119C3}"/>
    <dgm:cxn modelId="{8B63D6E8-E158-4837-A9DF-6C4FC24E3496}" srcId="{43C6921E-5A2C-4DF8-8CC5-ED77E03E0D5F}" destId="{E7769AA2-7407-4A44-94B8-31EDD9FBA4AB}" srcOrd="0" destOrd="0" parTransId="{D14BC853-F0EA-4F2B-90AC-DA343D53DFF2}" sibTransId="{A9B64240-428E-4318-BB7B-0AFF201C80F6}"/>
    <dgm:cxn modelId="{04B79CB2-0FF9-461F-A888-1B341B3F7787}" srcId="{6497C7E0-F557-4494-84BD-A4B2A9D7142C}" destId="{4AF2A987-5166-43BB-9B72-F07F2A791967}" srcOrd="2" destOrd="0" parTransId="{4E95F06E-A5EC-4C55-A885-FBAEB409BDDE}" sibTransId="{C7AF0A3B-470A-44A1-AE41-D531C54B99A3}"/>
    <dgm:cxn modelId="{CDB09917-3DC9-4F58-A6EB-CA35802C8983}" type="presOf" srcId="{D14BC853-F0EA-4F2B-90AC-DA343D53DFF2}" destId="{96B571C0-A323-4DC1-911E-F3F11EF99F1E}" srcOrd="0" destOrd="0" presId="urn:microsoft.com/office/officeart/2005/8/layout/orgChart1"/>
    <dgm:cxn modelId="{CDEB8744-3A2A-43F3-BCE6-02D8FE8AB36C}" type="presOf" srcId="{B6B7FD9B-EC06-434A-AD57-23709EF89AF7}" destId="{61C70111-822A-4899-B818-0AE28487393F}" srcOrd="0" destOrd="0" presId="urn:microsoft.com/office/officeart/2005/8/layout/orgChart1"/>
    <dgm:cxn modelId="{E3D8AB25-5C69-461E-8AC2-D67A75E58F9E}" type="presOf" srcId="{FFBF21B0-9509-424B-84B4-34885A970F59}" destId="{DD3964F2-31A5-4D1B-BE28-0E96E66AFB11}" srcOrd="0" destOrd="0" presId="urn:microsoft.com/office/officeart/2005/8/layout/orgChart1"/>
    <dgm:cxn modelId="{0E1B33E3-240E-4E49-B1DD-855BBE6774DC}" type="presOf" srcId="{02825428-A593-4801-896E-4091169CE3D8}" destId="{07CC2D1B-3FC6-4CF4-A10E-95CD8A3CE126}" srcOrd="0" destOrd="0" presId="urn:microsoft.com/office/officeart/2005/8/layout/orgChart1"/>
    <dgm:cxn modelId="{4B6CD4B6-207A-407B-AD33-54FC4ECA412C}" type="presOf" srcId="{1E78BBD6-F69F-4719-AAA3-414BC8E4E422}" destId="{9F57AE9C-ABCF-4F93-B3D8-1D1E0F8DFB60}" srcOrd="0" destOrd="0" presId="urn:microsoft.com/office/officeart/2005/8/layout/orgChart1"/>
    <dgm:cxn modelId="{60396D82-D285-48ED-A7BA-5DADB09349A8}" type="presOf" srcId="{43C6921E-5A2C-4DF8-8CC5-ED77E03E0D5F}" destId="{F41D655C-AE1D-4297-9EBD-C94140B45E2D}" srcOrd="1" destOrd="0" presId="urn:microsoft.com/office/officeart/2005/8/layout/orgChart1"/>
    <dgm:cxn modelId="{BB223631-B0C8-4BCF-8E86-BE3D193AD935}" srcId="{B6B7FD9B-EC06-434A-AD57-23709EF89AF7}" destId="{04901968-D549-435B-9C54-18E0CA573E6D}" srcOrd="2" destOrd="0" parTransId="{B6132B63-91D4-4160-A4DC-D186BB34DCA3}" sibTransId="{3E82618A-F956-443A-903D-9215A3DEDBFB}"/>
    <dgm:cxn modelId="{4EC76A65-2BE8-4421-901A-E74E312A3227}" type="presOf" srcId="{E7769AA2-7407-4A44-94B8-31EDD9FBA4AB}" destId="{5F64069A-3E82-4101-B315-9E5DE999C09B}" srcOrd="0" destOrd="0" presId="urn:microsoft.com/office/officeart/2005/8/layout/orgChart1"/>
    <dgm:cxn modelId="{6A0DFAAF-ADD3-4B70-84F7-113BB0C79A98}" type="presOf" srcId="{2DD6BFD1-DFBD-406D-8683-8634C3BB870F}" destId="{F33B902F-7072-4E4E-95D3-B6DE7BE93638}" srcOrd="0" destOrd="0" presId="urn:microsoft.com/office/officeart/2005/8/layout/orgChart1"/>
    <dgm:cxn modelId="{F838EEEA-C44D-4F1A-AD3F-70E84B9D21C0}" type="presOf" srcId="{04901968-D549-435B-9C54-18E0CA573E6D}" destId="{63D9F26F-65E9-4147-AC37-B9E337233F89}" srcOrd="1" destOrd="0" presId="urn:microsoft.com/office/officeart/2005/8/layout/orgChart1"/>
    <dgm:cxn modelId="{8DD204E5-AF17-4453-8C99-1EDD64730E6D}" type="presOf" srcId="{86F3C5D5-8EE8-4212-AFCD-7C04F401D554}" destId="{1586CCB5-B803-46B3-9C08-67EFAF9879CF}" srcOrd="0" destOrd="0" presId="urn:microsoft.com/office/officeart/2005/8/layout/orgChart1"/>
    <dgm:cxn modelId="{FAA015EE-30FE-49A6-AF7B-E8F10B7EE966}" type="presOf" srcId="{41EA37CF-B3BF-456C-8B61-1B8BFF946B6A}" destId="{23CC5211-5C08-4270-AE95-082DE74B6C15}" srcOrd="0" destOrd="0" presId="urn:microsoft.com/office/officeart/2005/8/layout/orgChart1"/>
    <dgm:cxn modelId="{CDC04238-77AB-480E-959E-D997CB700BF2}" type="presOf" srcId="{C4FEDE67-A997-4EDE-8444-A589384AEF1A}" destId="{126061BD-6A95-4BEE-8959-9900F6EA52AE}" srcOrd="0" destOrd="0" presId="urn:microsoft.com/office/officeart/2005/8/layout/orgChart1"/>
    <dgm:cxn modelId="{429617C8-EEF3-4B93-A504-359C23539541}" type="presOf" srcId="{29D2B34F-77AB-4C58-838C-541EBFE9BE1B}" destId="{3D3B0FC3-3BAB-4BD3-B8DE-0C079197EAAF}" srcOrd="1" destOrd="0" presId="urn:microsoft.com/office/officeart/2005/8/layout/orgChart1"/>
    <dgm:cxn modelId="{1258DC88-7528-4DFB-9ABF-AC01F92C11FB}" type="presOf" srcId="{4AF2A987-5166-43BB-9B72-F07F2A791967}" destId="{5BB19516-8DEC-49A4-B8DD-C475B049A132}" srcOrd="1" destOrd="0" presId="urn:microsoft.com/office/officeart/2005/8/layout/orgChart1"/>
    <dgm:cxn modelId="{B7296445-43DE-4B90-97E1-6805338E1E07}" type="presOf" srcId="{706CF750-6893-4191-8A92-024628FCD59E}" destId="{6356CB03-FDC5-40AC-BA36-D4BD7C268F9F}" srcOrd="0" destOrd="0" presId="urn:microsoft.com/office/officeart/2005/8/layout/orgChart1"/>
    <dgm:cxn modelId="{541CB9F1-2734-4A28-AC8D-48BE24DEA287}" type="presOf" srcId="{70FD6E38-F69E-4A19-A700-77366CA858FA}" destId="{219FF013-B9ED-4E5F-A888-B0A38E704CEF}" srcOrd="0" destOrd="0" presId="urn:microsoft.com/office/officeart/2005/8/layout/orgChart1"/>
    <dgm:cxn modelId="{AF694197-7BA4-4BD1-BBC1-E2D3BB304275}" type="presOf" srcId="{95D25EFB-FF47-437C-A965-133A2FE4D7B9}" destId="{FA465C02-4B41-4D0E-A8FC-29E2070438B1}" srcOrd="1" destOrd="0" presId="urn:microsoft.com/office/officeart/2005/8/layout/orgChart1"/>
    <dgm:cxn modelId="{9BB8CA40-34BE-4F2B-877C-5DCE9A002863}" type="presOf" srcId="{E7769AA2-7407-4A44-94B8-31EDD9FBA4AB}" destId="{6413CC87-3BAA-4ECB-BEE8-048F19253949}" srcOrd="1" destOrd="0" presId="urn:microsoft.com/office/officeart/2005/8/layout/orgChart1"/>
    <dgm:cxn modelId="{D265419B-08EB-453D-B1AA-839021684728}" srcId="{D44100C9-5F4C-4324-84E7-4B77FD40D6A5}" destId="{F578E5B4-1C4F-4BB7-B3AC-EEB96E5C68C5}" srcOrd="0" destOrd="0" parTransId="{82484602-2824-401D-A45D-1409633B8515}" sibTransId="{99682394-BF16-4727-9543-44309E667BC7}"/>
    <dgm:cxn modelId="{438EC6D0-439E-40C9-B9EE-43B732BF4952}" srcId="{04901968-D549-435B-9C54-18E0CA573E6D}" destId="{C4FEDE67-A997-4EDE-8444-A589384AEF1A}" srcOrd="2" destOrd="0" parTransId="{83C1D4A2-9491-4559-90A2-3D44C542F242}" sibTransId="{3C0825AE-4990-43AB-993C-1EA0D9329088}"/>
    <dgm:cxn modelId="{24521879-B196-498A-A170-BB3FF396D887}" srcId="{95D25EFB-FF47-437C-A965-133A2FE4D7B9}" destId="{A5BC27BE-CD96-404A-BBEB-3B1B57DA2E9F}" srcOrd="0" destOrd="0" parTransId="{CBE2A694-9877-4094-942F-1E69788A800A}" sibTransId="{AF54CB82-AB87-47E2-8775-D52E03D265C8}"/>
    <dgm:cxn modelId="{5E995EB7-573A-46C5-9EB8-0E29912ED94C}" type="presOf" srcId="{706CF750-6893-4191-8A92-024628FCD59E}" destId="{6063F2DB-C604-4281-9856-ED873D434E23}" srcOrd="1" destOrd="0" presId="urn:microsoft.com/office/officeart/2005/8/layout/orgChart1"/>
    <dgm:cxn modelId="{475202FD-3016-44EA-A376-91339E2FEA9D}" type="presOf" srcId="{3060C42A-970D-494B-A9AF-34F11CC7766B}" destId="{E5DB5DDD-4ABE-4376-8FD8-87C44BD3F141}" srcOrd="0" destOrd="0" presId="urn:microsoft.com/office/officeart/2005/8/layout/orgChart1"/>
    <dgm:cxn modelId="{43120E41-5395-4131-9737-C3A6C3DAE219}" type="presParOf" srcId="{7A69E818-4079-4435-9E9A-12818AA3D7D2}" destId="{52AD44DF-6F0B-4A72-9C7F-C4B7F024CB75}" srcOrd="0" destOrd="0" presId="urn:microsoft.com/office/officeart/2005/8/layout/orgChart1"/>
    <dgm:cxn modelId="{E151EC1C-883E-4958-A8C3-6AB4BD9F8647}" type="presParOf" srcId="{52AD44DF-6F0B-4A72-9C7F-C4B7F024CB75}" destId="{3558F71F-E059-4AA4-AB4A-013983C5AE03}" srcOrd="0" destOrd="0" presId="urn:microsoft.com/office/officeart/2005/8/layout/orgChart1"/>
    <dgm:cxn modelId="{9FEF7B17-8A12-4EEE-A15D-8034315F46FF}" type="presParOf" srcId="{3558F71F-E059-4AA4-AB4A-013983C5AE03}" destId="{82CE28DD-73F9-455D-A471-6F35C172897A}" srcOrd="0" destOrd="0" presId="urn:microsoft.com/office/officeart/2005/8/layout/orgChart1"/>
    <dgm:cxn modelId="{B91D4CAB-8383-4F5D-A702-6D4024A14981}" type="presParOf" srcId="{3558F71F-E059-4AA4-AB4A-013983C5AE03}" destId="{A3D55FB5-6DEC-4247-A051-430959242684}" srcOrd="1" destOrd="0" presId="urn:microsoft.com/office/officeart/2005/8/layout/orgChart1"/>
    <dgm:cxn modelId="{0265061C-EA14-4387-83AA-10E322CD08BA}" type="presParOf" srcId="{52AD44DF-6F0B-4A72-9C7F-C4B7F024CB75}" destId="{E5054565-F8E6-4601-8818-1F19EFB2DB49}" srcOrd="1" destOrd="0" presId="urn:microsoft.com/office/officeart/2005/8/layout/orgChart1"/>
    <dgm:cxn modelId="{FBBB90C2-A217-46FA-8F14-515E5BB14EE1}" type="presParOf" srcId="{E5054565-F8E6-4601-8818-1F19EFB2DB49}" destId="{AEE092DC-070F-4856-8A0A-807677796F89}" srcOrd="0" destOrd="0" presId="urn:microsoft.com/office/officeart/2005/8/layout/orgChart1"/>
    <dgm:cxn modelId="{60A6F8DD-0AF3-4B8A-A5D7-7DA8E6537D2B}" type="presParOf" srcId="{E5054565-F8E6-4601-8818-1F19EFB2DB49}" destId="{8C90362F-1EE4-49C4-BB42-2AFC8D0E0AC7}" srcOrd="1" destOrd="0" presId="urn:microsoft.com/office/officeart/2005/8/layout/orgChart1"/>
    <dgm:cxn modelId="{07E27EFA-89A5-4F21-99C3-A611A2EE6CB6}" type="presParOf" srcId="{8C90362F-1EE4-49C4-BB42-2AFC8D0E0AC7}" destId="{E28822ED-259B-445B-A267-1C216C507090}" srcOrd="0" destOrd="0" presId="urn:microsoft.com/office/officeart/2005/8/layout/orgChart1"/>
    <dgm:cxn modelId="{10027B81-08AD-4F77-A85A-E8646E109E9E}" type="presParOf" srcId="{E28822ED-259B-445B-A267-1C216C507090}" destId="{22309653-08E4-49FE-8F05-E89719281E8F}" srcOrd="0" destOrd="0" presId="urn:microsoft.com/office/officeart/2005/8/layout/orgChart1"/>
    <dgm:cxn modelId="{324114B9-D238-47A0-99B2-07DAF0D6A0CF}" type="presParOf" srcId="{E28822ED-259B-445B-A267-1C216C507090}" destId="{FA465C02-4B41-4D0E-A8FC-29E2070438B1}" srcOrd="1" destOrd="0" presId="urn:microsoft.com/office/officeart/2005/8/layout/orgChart1"/>
    <dgm:cxn modelId="{F3338A11-2C49-451B-85DE-85DA4C3AD9BB}" type="presParOf" srcId="{8C90362F-1EE4-49C4-BB42-2AFC8D0E0AC7}" destId="{05462031-70EA-4678-8DE6-4FD2D7C692DE}" srcOrd="1" destOrd="0" presId="urn:microsoft.com/office/officeart/2005/8/layout/orgChart1"/>
    <dgm:cxn modelId="{12DDC88A-8CE8-40A6-BAA4-46B159800C6F}" type="presParOf" srcId="{05462031-70EA-4678-8DE6-4FD2D7C692DE}" destId="{66DA74B7-620B-49C6-9559-DF57718CEB04}" srcOrd="0" destOrd="0" presId="urn:microsoft.com/office/officeart/2005/8/layout/orgChart1"/>
    <dgm:cxn modelId="{69A2CA51-38EF-45A1-8831-D417B3DCD009}" type="presParOf" srcId="{05462031-70EA-4678-8DE6-4FD2D7C692DE}" destId="{6DAAD0F7-8CF0-4D4C-819E-96DF47C7D587}" srcOrd="1" destOrd="0" presId="urn:microsoft.com/office/officeart/2005/8/layout/orgChart1"/>
    <dgm:cxn modelId="{956935D9-51FC-4D9A-BF20-A18275259020}" type="presParOf" srcId="{6DAAD0F7-8CF0-4D4C-819E-96DF47C7D587}" destId="{0A105FBB-1EC4-49FB-A5AD-FEBBA2146EFE}" srcOrd="0" destOrd="0" presId="urn:microsoft.com/office/officeart/2005/8/layout/orgChart1"/>
    <dgm:cxn modelId="{2261509F-E22E-41E8-AD68-AFA91CD53298}" type="presParOf" srcId="{0A105FBB-1EC4-49FB-A5AD-FEBBA2146EFE}" destId="{B36D38D0-338C-445A-92FF-2546E1FBDE9B}" srcOrd="0" destOrd="0" presId="urn:microsoft.com/office/officeart/2005/8/layout/orgChart1"/>
    <dgm:cxn modelId="{02E457B0-66A9-45BB-9D5F-7081C22C7F36}" type="presParOf" srcId="{0A105FBB-1EC4-49FB-A5AD-FEBBA2146EFE}" destId="{4FBE0046-3E55-48C8-BB01-3386922E7D50}" srcOrd="1" destOrd="0" presId="urn:microsoft.com/office/officeart/2005/8/layout/orgChart1"/>
    <dgm:cxn modelId="{122CEB78-C458-4973-A94D-AE87810FEE44}" type="presParOf" srcId="{6DAAD0F7-8CF0-4D4C-819E-96DF47C7D587}" destId="{A8025280-3010-42C3-AB70-33D287D41A3F}" srcOrd="1" destOrd="0" presId="urn:microsoft.com/office/officeart/2005/8/layout/orgChart1"/>
    <dgm:cxn modelId="{E5EC8A9C-8763-470C-BBE1-6CC9F11F1307}" type="presParOf" srcId="{A8025280-3010-42C3-AB70-33D287D41A3F}" destId="{9762C005-FCF8-4899-B3A7-A148D3442CB2}" srcOrd="0" destOrd="0" presId="urn:microsoft.com/office/officeart/2005/8/layout/orgChart1"/>
    <dgm:cxn modelId="{68A3A012-62D9-444D-AFF8-1F9FECBAFC41}" type="presParOf" srcId="{A8025280-3010-42C3-AB70-33D287D41A3F}" destId="{FB50D884-F0DA-4D28-B3BD-032274F4F975}" srcOrd="1" destOrd="0" presId="urn:microsoft.com/office/officeart/2005/8/layout/orgChart1"/>
    <dgm:cxn modelId="{D096E11D-383E-4A7B-B6E0-4167E075585A}" type="presParOf" srcId="{FB50D884-F0DA-4D28-B3BD-032274F4F975}" destId="{76A801A2-DF95-4B47-934F-8EBE2DBA5962}" srcOrd="0" destOrd="0" presId="urn:microsoft.com/office/officeart/2005/8/layout/orgChart1"/>
    <dgm:cxn modelId="{030029F3-6FD1-4900-80A1-40AEA7BC866D}" type="presParOf" srcId="{76A801A2-DF95-4B47-934F-8EBE2DBA5962}" destId="{61C70111-822A-4899-B818-0AE28487393F}" srcOrd="0" destOrd="0" presId="urn:microsoft.com/office/officeart/2005/8/layout/orgChart1"/>
    <dgm:cxn modelId="{29A71FAD-B458-4C0C-BC2B-D69EEB395B82}" type="presParOf" srcId="{76A801A2-DF95-4B47-934F-8EBE2DBA5962}" destId="{C43F566D-C23F-4FDD-86BC-A287ABA88B41}" srcOrd="1" destOrd="0" presId="urn:microsoft.com/office/officeart/2005/8/layout/orgChart1"/>
    <dgm:cxn modelId="{3F242E7D-9740-409F-B737-C81E4EE29185}" type="presParOf" srcId="{FB50D884-F0DA-4D28-B3BD-032274F4F975}" destId="{DE6B6DF5-982D-4B4E-BCAF-F8565BC3FEEF}" srcOrd="1" destOrd="0" presId="urn:microsoft.com/office/officeart/2005/8/layout/orgChart1"/>
    <dgm:cxn modelId="{2F7858B4-5EB2-404D-A6B0-30CE7FF87E22}" type="presParOf" srcId="{DE6B6DF5-982D-4B4E-BCAF-F8565BC3FEEF}" destId="{F33B902F-7072-4E4E-95D3-B6DE7BE93638}" srcOrd="0" destOrd="0" presId="urn:microsoft.com/office/officeart/2005/8/layout/orgChart1"/>
    <dgm:cxn modelId="{78A16FF8-72C9-48F1-92CB-EE152CC995E4}" type="presParOf" srcId="{DE6B6DF5-982D-4B4E-BCAF-F8565BC3FEEF}" destId="{EEF1A35A-20EE-41F3-A492-0C0227B6C943}" srcOrd="1" destOrd="0" presId="urn:microsoft.com/office/officeart/2005/8/layout/orgChart1"/>
    <dgm:cxn modelId="{9E079EBA-0B39-4E3C-9634-7ADEA3473CBD}" type="presParOf" srcId="{EEF1A35A-20EE-41F3-A492-0C0227B6C943}" destId="{D44E3951-8E15-4AA9-9FE4-58E61DE4AF90}" srcOrd="0" destOrd="0" presId="urn:microsoft.com/office/officeart/2005/8/layout/orgChart1"/>
    <dgm:cxn modelId="{34EC131D-CB39-44A2-B0C0-4F95EFF2FE1A}" type="presParOf" srcId="{D44E3951-8E15-4AA9-9FE4-58E61DE4AF90}" destId="{3EBA544E-0388-482E-9EE8-F267773E73FD}" srcOrd="0" destOrd="0" presId="urn:microsoft.com/office/officeart/2005/8/layout/orgChart1"/>
    <dgm:cxn modelId="{D7D21DC7-7E13-4F00-B450-3531CED6C17B}" type="presParOf" srcId="{D44E3951-8E15-4AA9-9FE4-58E61DE4AF90}" destId="{F41D655C-AE1D-4297-9EBD-C94140B45E2D}" srcOrd="1" destOrd="0" presId="urn:microsoft.com/office/officeart/2005/8/layout/orgChart1"/>
    <dgm:cxn modelId="{0B260D0A-7C67-4CCE-BE17-4138644538EC}" type="presParOf" srcId="{EEF1A35A-20EE-41F3-A492-0C0227B6C943}" destId="{CD3DAE46-F148-46F0-9934-7F774E66B2D3}" srcOrd="1" destOrd="0" presId="urn:microsoft.com/office/officeart/2005/8/layout/orgChart1"/>
    <dgm:cxn modelId="{069D960D-81A8-4502-85C3-2BDB2BDC2159}" type="presParOf" srcId="{CD3DAE46-F148-46F0-9934-7F774E66B2D3}" destId="{96B571C0-A323-4DC1-911E-F3F11EF99F1E}" srcOrd="0" destOrd="0" presId="urn:microsoft.com/office/officeart/2005/8/layout/orgChart1"/>
    <dgm:cxn modelId="{A8488121-6F51-4406-AEFE-F572C3904CBA}" type="presParOf" srcId="{CD3DAE46-F148-46F0-9934-7F774E66B2D3}" destId="{6D0FF988-B5CA-401B-8D79-19209B787FF5}" srcOrd="1" destOrd="0" presId="urn:microsoft.com/office/officeart/2005/8/layout/orgChart1"/>
    <dgm:cxn modelId="{D3AF4856-3CE6-4430-8EF3-1012509DD3B3}" type="presParOf" srcId="{6D0FF988-B5CA-401B-8D79-19209B787FF5}" destId="{40CE1F07-FFB8-4231-9D15-93AD90593F5C}" srcOrd="0" destOrd="0" presId="urn:microsoft.com/office/officeart/2005/8/layout/orgChart1"/>
    <dgm:cxn modelId="{8BAAA5AE-55F1-4119-BBCA-0899A1B0140A}" type="presParOf" srcId="{40CE1F07-FFB8-4231-9D15-93AD90593F5C}" destId="{5F64069A-3E82-4101-B315-9E5DE999C09B}" srcOrd="0" destOrd="0" presId="urn:microsoft.com/office/officeart/2005/8/layout/orgChart1"/>
    <dgm:cxn modelId="{82F8F6F0-5AAC-4657-B212-05513C13EB72}" type="presParOf" srcId="{40CE1F07-FFB8-4231-9D15-93AD90593F5C}" destId="{6413CC87-3BAA-4ECB-BEE8-048F19253949}" srcOrd="1" destOrd="0" presId="urn:microsoft.com/office/officeart/2005/8/layout/orgChart1"/>
    <dgm:cxn modelId="{9CF7185A-1AF8-4048-9F20-3056C830D7CC}" type="presParOf" srcId="{6D0FF988-B5CA-401B-8D79-19209B787FF5}" destId="{FF0A806E-8582-422D-B189-CB67CABFE4CE}" srcOrd="1" destOrd="0" presId="urn:microsoft.com/office/officeart/2005/8/layout/orgChart1"/>
    <dgm:cxn modelId="{C60AD021-B4C4-4D47-AB81-7C97AF846EB2}" type="presParOf" srcId="{6D0FF988-B5CA-401B-8D79-19209B787FF5}" destId="{8B3B2AFD-4107-4BB3-AF51-3E42EA001FFB}" srcOrd="2" destOrd="0" presId="urn:microsoft.com/office/officeart/2005/8/layout/orgChart1"/>
    <dgm:cxn modelId="{EB83CD1F-BF21-4D53-8E27-228602915B8F}" type="presParOf" srcId="{CD3DAE46-F148-46F0-9934-7F774E66B2D3}" destId="{0A3071F7-1590-45AB-8FC5-753811DA4D67}" srcOrd="2" destOrd="0" presId="urn:microsoft.com/office/officeart/2005/8/layout/orgChart1"/>
    <dgm:cxn modelId="{A5B7617F-7433-43DA-BDF1-827777821650}" type="presParOf" srcId="{CD3DAE46-F148-46F0-9934-7F774E66B2D3}" destId="{114D184C-AE0D-4B75-9C22-05E0CB6C8548}" srcOrd="3" destOrd="0" presId="urn:microsoft.com/office/officeart/2005/8/layout/orgChart1"/>
    <dgm:cxn modelId="{0A728D0D-0A6E-475C-80B5-3ED03F015406}" type="presParOf" srcId="{114D184C-AE0D-4B75-9C22-05E0CB6C8548}" destId="{F3830CF4-01D0-45F1-8141-547CC6878710}" srcOrd="0" destOrd="0" presId="urn:microsoft.com/office/officeart/2005/8/layout/orgChart1"/>
    <dgm:cxn modelId="{1941907D-9A35-4898-BCF3-D8802110064D}" type="presParOf" srcId="{F3830CF4-01D0-45F1-8141-547CC6878710}" destId="{E4F12AC9-BE58-40CD-A13B-094BDF903E0E}" srcOrd="0" destOrd="0" presId="urn:microsoft.com/office/officeart/2005/8/layout/orgChart1"/>
    <dgm:cxn modelId="{FE1AABE2-B50A-4B58-890D-BE9660B593FB}" type="presParOf" srcId="{F3830CF4-01D0-45F1-8141-547CC6878710}" destId="{3D3B0FC3-3BAB-4BD3-B8DE-0C079197EAAF}" srcOrd="1" destOrd="0" presId="urn:microsoft.com/office/officeart/2005/8/layout/orgChart1"/>
    <dgm:cxn modelId="{95A71E92-B4E2-4CD5-8BB5-B8098E7C66E9}" type="presParOf" srcId="{114D184C-AE0D-4B75-9C22-05E0CB6C8548}" destId="{D7A62B1E-7F08-46B6-BA1A-74CDBFD18BA1}" srcOrd="1" destOrd="0" presId="urn:microsoft.com/office/officeart/2005/8/layout/orgChart1"/>
    <dgm:cxn modelId="{141AE886-52CF-4912-BE88-D0A01B28DDE0}" type="presParOf" srcId="{114D184C-AE0D-4B75-9C22-05E0CB6C8548}" destId="{4BB46069-1B52-4893-81FF-A0DE4913CE9D}" srcOrd="2" destOrd="0" presId="urn:microsoft.com/office/officeart/2005/8/layout/orgChart1"/>
    <dgm:cxn modelId="{D47348DE-2444-47E4-A05D-54F009E93D6E}" type="presParOf" srcId="{EEF1A35A-20EE-41F3-A492-0C0227B6C943}" destId="{07442C8F-E5E3-4269-AE71-678B3A448E96}" srcOrd="2" destOrd="0" presId="urn:microsoft.com/office/officeart/2005/8/layout/orgChart1"/>
    <dgm:cxn modelId="{69E13149-6868-425E-B269-91296DFE1993}" type="presParOf" srcId="{DE6B6DF5-982D-4B4E-BCAF-F8565BC3FEEF}" destId="{EBE9CA47-704E-400F-99E7-A0B4D5192B50}" srcOrd="2" destOrd="0" presId="urn:microsoft.com/office/officeart/2005/8/layout/orgChart1"/>
    <dgm:cxn modelId="{24D49FE4-4B06-48CE-BD46-7609AABA6659}" type="presParOf" srcId="{DE6B6DF5-982D-4B4E-BCAF-F8565BC3FEEF}" destId="{12C532D8-65FA-484E-B2B8-64C18BDB3987}" srcOrd="3" destOrd="0" presId="urn:microsoft.com/office/officeart/2005/8/layout/orgChart1"/>
    <dgm:cxn modelId="{441E9BE2-EFDE-4CC2-A0C3-50CEDDD654A1}" type="presParOf" srcId="{12C532D8-65FA-484E-B2B8-64C18BDB3987}" destId="{2D708232-FA51-4225-A282-2F8B2B3CA6D3}" srcOrd="0" destOrd="0" presId="urn:microsoft.com/office/officeart/2005/8/layout/orgChart1"/>
    <dgm:cxn modelId="{70D27240-ECE8-4197-8D88-F5157407F1FE}" type="presParOf" srcId="{2D708232-FA51-4225-A282-2F8B2B3CA6D3}" destId="{94556D26-6018-470A-B44B-92F4C03F1E87}" srcOrd="0" destOrd="0" presId="urn:microsoft.com/office/officeart/2005/8/layout/orgChart1"/>
    <dgm:cxn modelId="{1EB7B538-5BE9-4320-8923-6D67B8C9EDB6}" type="presParOf" srcId="{2D708232-FA51-4225-A282-2F8B2B3CA6D3}" destId="{472B1216-163F-4834-A61D-7F2D88491622}" srcOrd="1" destOrd="0" presId="urn:microsoft.com/office/officeart/2005/8/layout/orgChart1"/>
    <dgm:cxn modelId="{35840F20-35E1-44C7-AD84-457FB0431EED}" type="presParOf" srcId="{12C532D8-65FA-484E-B2B8-64C18BDB3987}" destId="{AC8D5B15-FCAF-4905-9CB8-01CC7E8F3B4E}" srcOrd="1" destOrd="0" presId="urn:microsoft.com/office/officeart/2005/8/layout/orgChart1"/>
    <dgm:cxn modelId="{0431FE4A-C867-4626-A32D-57FE0EE13451}" type="presParOf" srcId="{AC8D5B15-FCAF-4905-9CB8-01CC7E8F3B4E}" destId="{1586CCB5-B803-46B3-9C08-67EFAF9879CF}" srcOrd="0" destOrd="0" presId="urn:microsoft.com/office/officeart/2005/8/layout/orgChart1"/>
    <dgm:cxn modelId="{1CEBCEB8-BE74-4685-94E0-7BC519F5F84F}" type="presParOf" srcId="{AC8D5B15-FCAF-4905-9CB8-01CC7E8F3B4E}" destId="{46790110-1A27-434A-9471-69BD183AB88C}" srcOrd="1" destOrd="0" presId="urn:microsoft.com/office/officeart/2005/8/layout/orgChart1"/>
    <dgm:cxn modelId="{F478B64C-BCA1-4400-9719-69877EFCBD3D}" type="presParOf" srcId="{46790110-1A27-434A-9471-69BD183AB88C}" destId="{86DCF77D-108B-4DB9-8C6B-5284BD969701}" srcOrd="0" destOrd="0" presId="urn:microsoft.com/office/officeart/2005/8/layout/orgChart1"/>
    <dgm:cxn modelId="{830DB81B-6DAB-4697-8D31-EBE073D52B25}" type="presParOf" srcId="{86DCF77D-108B-4DB9-8C6B-5284BD969701}" destId="{9F57AE9C-ABCF-4F93-B3D8-1D1E0F8DFB60}" srcOrd="0" destOrd="0" presId="urn:microsoft.com/office/officeart/2005/8/layout/orgChart1"/>
    <dgm:cxn modelId="{9035553A-A0A4-4A18-824F-F64E6B7D4BE1}" type="presParOf" srcId="{86DCF77D-108B-4DB9-8C6B-5284BD969701}" destId="{F905D654-A456-4023-92AC-051F66A1FEF6}" srcOrd="1" destOrd="0" presId="urn:microsoft.com/office/officeart/2005/8/layout/orgChart1"/>
    <dgm:cxn modelId="{A397F675-53F9-4247-9485-D5B4360B8F0A}" type="presParOf" srcId="{46790110-1A27-434A-9471-69BD183AB88C}" destId="{CA724346-1686-43E6-8A7A-434CA5C916FF}" srcOrd="1" destOrd="0" presId="urn:microsoft.com/office/officeart/2005/8/layout/orgChart1"/>
    <dgm:cxn modelId="{8729C0D5-EEF6-4B23-9A3E-7D7A87612824}" type="presParOf" srcId="{46790110-1A27-434A-9471-69BD183AB88C}" destId="{DA32E942-E447-4B48-8305-6BF88163CED0}" srcOrd="2" destOrd="0" presId="urn:microsoft.com/office/officeart/2005/8/layout/orgChart1"/>
    <dgm:cxn modelId="{E8D83E00-858C-46A5-BD1B-108D72F82E9A}" type="presParOf" srcId="{AC8D5B15-FCAF-4905-9CB8-01CC7E8F3B4E}" destId="{06697E57-6C55-4E82-9672-DD47B5DF725F}" srcOrd="2" destOrd="0" presId="urn:microsoft.com/office/officeart/2005/8/layout/orgChart1"/>
    <dgm:cxn modelId="{945FE836-781A-4DFD-AC12-F00471D430C8}" type="presParOf" srcId="{AC8D5B15-FCAF-4905-9CB8-01CC7E8F3B4E}" destId="{C1D02894-2A94-4781-B3F5-A6E4294E299D}" srcOrd="3" destOrd="0" presId="urn:microsoft.com/office/officeart/2005/8/layout/orgChart1"/>
    <dgm:cxn modelId="{96A681F1-2872-4DA0-BC4A-536E15A578F0}" type="presParOf" srcId="{C1D02894-2A94-4781-B3F5-A6E4294E299D}" destId="{4ED68850-D112-4635-9EA3-F2240B50434F}" srcOrd="0" destOrd="0" presId="urn:microsoft.com/office/officeart/2005/8/layout/orgChart1"/>
    <dgm:cxn modelId="{23090B9E-4595-4B76-9C13-1F52B487E85E}" type="presParOf" srcId="{4ED68850-D112-4635-9EA3-F2240B50434F}" destId="{17B0B074-0688-4C00-9D86-FA00EF385613}" srcOrd="0" destOrd="0" presId="urn:microsoft.com/office/officeart/2005/8/layout/orgChart1"/>
    <dgm:cxn modelId="{3AB62846-C639-409F-9B8B-808B453262A9}" type="presParOf" srcId="{4ED68850-D112-4635-9EA3-F2240B50434F}" destId="{EDAEC605-A3F3-4BA9-9B48-7BCC61AD8DE8}" srcOrd="1" destOrd="0" presId="urn:microsoft.com/office/officeart/2005/8/layout/orgChart1"/>
    <dgm:cxn modelId="{FA5144F9-BC9A-4E69-9ACE-4CE2A0B993C5}" type="presParOf" srcId="{C1D02894-2A94-4781-B3F5-A6E4294E299D}" destId="{6A195B0C-A948-463D-B04A-B6B7DDC5038B}" srcOrd="1" destOrd="0" presId="urn:microsoft.com/office/officeart/2005/8/layout/orgChart1"/>
    <dgm:cxn modelId="{6EBDCD13-EACB-41FE-B615-C044FD4F1CED}" type="presParOf" srcId="{C1D02894-2A94-4781-B3F5-A6E4294E299D}" destId="{60F45D9F-4DB6-4E95-9994-A0C46DDD5239}" srcOrd="2" destOrd="0" presId="urn:microsoft.com/office/officeart/2005/8/layout/orgChart1"/>
    <dgm:cxn modelId="{EC929C9F-1DF5-49BA-A7A4-48E34F52ABFA}" type="presParOf" srcId="{12C532D8-65FA-484E-B2B8-64C18BDB3987}" destId="{8B5F7912-ED2E-4E10-89D3-2D2557C47AB4}" srcOrd="2" destOrd="0" presId="urn:microsoft.com/office/officeart/2005/8/layout/orgChart1"/>
    <dgm:cxn modelId="{668DD143-5173-4582-B22E-DE519069716E}" type="presParOf" srcId="{DE6B6DF5-982D-4B4E-BCAF-F8565BC3FEEF}" destId="{0F8C59D9-B0A7-486C-961D-1B2BFC3469E9}" srcOrd="4" destOrd="0" presId="urn:microsoft.com/office/officeart/2005/8/layout/orgChart1"/>
    <dgm:cxn modelId="{9F9583AD-A7BC-4F26-8EAF-55B87CFA05C9}" type="presParOf" srcId="{DE6B6DF5-982D-4B4E-BCAF-F8565BC3FEEF}" destId="{78904818-C944-4710-A3E3-9D7E2E28E103}" srcOrd="5" destOrd="0" presId="urn:microsoft.com/office/officeart/2005/8/layout/orgChart1"/>
    <dgm:cxn modelId="{2514882C-2B4E-43F0-BEF9-A3044DDD53FE}" type="presParOf" srcId="{78904818-C944-4710-A3E3-9D7E2E28E103}" destId="{A4100CBB-8F06-4EAA-9FC5-EDEF6438A3A1}" srcOrd="0" destOrd="0" presId="urn:microsoft.com/office/officeart/2005/8/layout/orgChart1"/>
    <dgm:cxn modelId="{356CED2A-F4F9-4C9B-9EBA-C59761FFF847}" type="presParOf" srcId="{A4100CBB-8F06-4EAA-9FC5-EDEF6438A3A1}" destId="{EE42CC5F-BE8E-4C31-8816-04C13E2B0736}" srcOrd="0" destOrd="0" presId="urn:microsoft.com/office/officeart/2005/8/layout/orgChart1"/>
    <dgm:cxn modelId="{656FCD90-E326-42E2-8C49-F1E1CADB729B}" type="presParOf" srcId="{A4100CBB-8F06-4EAA-9FC5-EDEF6438A3A1}" destId="{63D9F26F-65E9-4147-AC37-B9E337233F89}" srcOrd="1" destOrd="0" presId="urn:microsoft.com/office/officeart/2005/8/layout/orgChart1"/>
    <dgm:cxn modelId="{9E31AE83-1C10-45F5-BE63-7357CBDEE7BC}" type="presParOf" srcId="{78904818-C944-4710-A3E3-9D7E2E28E103}" destId="{DFAA1608-F651-421C-AD87-10049A6690C3}" srcOrd="1" destOrd="0" presId="urn:microsoft.com/office/officeart/2005/8/layout/orgChart1"/>
    <dgm:cxn modelId="{509FE96B-5BC6-4B12-8F8F-93F2AF19FDF1}" type="presParOf" srcId="{DFAA1608-F651-421C-AD87-10049A6690C3}" destId="{F09D934D-2DB8-4029-9231-6D6C6E3FD92B}" srcOrd="0" destOrd="0" presId="urn:microsoft.com/office/officeart/2005/8/layout/orgChart1"/>
    <dgm:cxn modelId="{534C242B-44F1-4202-993C-521F5275EDF2}" type="presParOf" srcId="{DFAA1608-F651-421C-AD87-10049A6690C3}" destId="{06A61668-5AF0-4AF0-BFA3-2A9D90458E39}" srcOrd="1" destOrd="0" presId="urn:microsoft.com/office/officeart/2005/8/layout/orgChart1"/>
    <dgm:cxn modelId="{92797801-442B-411F-9E95-D45C0DAA51CA}" type="presParOf" srcId="{06A61668-5AF0-4AF0-BFA3-2A9D90458E39}" destId="{7D8E1738-4F3B-494E-8A5B-0D8BDD1E5A0E}" srcOrd="0" destOrd="0" presId="urn:microsoft.com/office/officeart/2005/8/layout/orgChart1"/>
    <dgm:cxn modelId="{A15695DF-9F42-4FFB-8D9E-01F4BBCED04E}" type="presParOf" srcId="{7D8E1738-4F3B-494E-8A5B-0D8BDD1E5A0E}" destId="{DD3964F2-31A5-4D1B-BE28-0E96E66AFB11}" srcOrd="0" destOrd="0" presId="urn:microsoft.com/office/officeart/2005/8/layout/orgChart1"/>
    <dgm:cxn modelId="{3DAB03F2-D282-416B-9B8C-4891A3371EDA}" type="presParOf" srcId="{7D8E1738-4F3B-494E-8A5B-0D8BDD1E5A0E}" destId="{8266CABA-2B02-42AC-8748-E07B4FC8E096}" srcOrd="1" destOrd="0" presId="urn:microsoft.com/office/officeart/2005/8/layout/orgChart1"/>
    <dgm:cxn modelId="{03D7C3A9-E7B7-4DD6-960B-7C6435762CCE}" type="presParOf" srcId="{06A61668-5AF0-4AF0-BFA3-2A9D90458E39}" destId="{7A96EEC0-16F8-47D4-B553-E9F72D168CA5}" srcOrd="1" destOrd="0" presId="urn:microsoft.com/office/officeart/2005/8/layout/orgChart1"/>
    <dgm:cxn modelId="{2E2D9F06-FB1A-4A0C-860F-C498EA5FBB91}" type="presParOf" srcId="{06A61668-5AF0-4AF0-BFA3-2A9D90458E39}" destId="{8591EDE5-9758-48FA-A0A1-33777436EA52}" srcOrd="2" destOrd="0" presId="urn:microsoft.com/office/officeart/2005/8/layout/orgChart1"/>
    <dgm:cxn modelId="{6A5C3E98-3F70-4ABF-A7EB-635FEDA54E58}" type="presParOf" srcId="{DFAA1608-F651-421C-AD87-10049A6690C3}" destId="{EEE6118E-2EA0-48D1-B543-EB759373228A}" srcOrd="2" destOrd="0" presId="urn:microsoft.com/office/officeart/2005/8/layout/orgChart1"/>
    <dgm:cxn modelId="{3C1EE9FC-830C-4E10-A0EB-B499CE109F2D}" type="presParOf" srcId="{DFAA1608-F651-421C-AD87-10049A6690C3}" destId="{9EE8C95C-769D-4D37-BEE4-B9FEDD8D0D1F}" srcOrd="3" destOrd="0" presId="urn:microsoft.com/office/officeart/2005/8/layout/orgChart1"/>
    <dgm:cxn modelId="{C02EB6D5-8EC6-4413-8773-F2F1056676A1}" type="presParOf" srcId="{9EE8C95C-769D-4D37-BEE4-B9FEDD8D0D1F}" destId="{B7D261EA-D283-4C0D-B7D6-25E187F75D6B}" srcOrd="0" destOrd="0" presId="urn:microsoft.com/office/officeart/2005/8/layout/orgChart1"/>
    <dgm:cxn modelId="{7733282B-F2EB-496B-9C5F-A8CC0ACD7E9A}" type="presParOf" srcId="{B7D261EA-D283-4C0D-B7D6-25E187F75D6B}" destId="{6356CB03-FDC5-40AC-BA36-D4BD7C268F9F}" srcOrd="0" destOrd="0" presId="urn:microsoft.com/office/officeart/2005/8/layout/orgChart1"/>
    <dgm:cxn modelId="{1789DEC6-7ED1-4808-8550-D87820B17873}" type="presParOf" srcId="{B7D261EA-D283-4C0D-B7D6-25E187F75D6B}" destId="{6063F2DB-C604-4281-9856-ED873D434E23}" srcOrd="1" destOrd="0" presId="urn:microsoft.com/office/officeart/2005/8/layout/orgChart1"/>
    <dgm:cxn modelId="{15B9EE27-D00B-4505-9014-86D96281BC90}" type="presParOf" srcId="{9EE8C95C-769D-4D37-BEE4-B9FEDD8D0D1F}" destId="{FB586D06-AB93-43D4-855C-4E0DF97151E3}" srcOrd="1" destOrd="0" presId="urn:microsoft.com/office/officeart/2005/8/layout/orgChart1"/>
    <dgm:cxn modelId="{EEB27471-55B8-40E1-AA57-F30286ED8382}" type="presParOf" srcId="{9EE8C95C-769D-4D37-BEE4-B9FEDD8D0D1F}" destId="{68B75B38-03A7-4ACA-8AB0-88F855FD5CCF}" srcOrd="2" destOrd="0" presId="urn:microsoft.com/office/officeart/2005/8/layout/orgChart1"/>
    <dgm:cxn modelId="{2D11A84E-069E-4132-946D-7B114571294F}" type="presParOf" srcId="{DFAA1608-F651-421C-AD87-10049A6690C3}" destId="{61874FFE-C2DC-4F2F-9A4C-BDF012017799}" srcOrd="4" destOrd="0" presId="urn:microsoft.com/office/officeart/2005/8/layout/orgChart1"/>
    <dgm:cxn modelId="{E1B5D121-FD2A-4BD8-9920-D803FE34D9F7}" type="presParOf" srcId="{DFAA1608-F651-421C-AD87-10049A6690C3}" destId="{F7A8FF10-C267-4E21-ACFB-F59175B4FBF9}" srcOrd="5" destOrd="0" presId="urn:microsoft.com/office/officeart/2005/8/layout/orgChart1"/>
    <dgm:cxn modelId="{C1C653A9-D14D-482C-8386-75E57E480C86}" type="presParOf" srcId="{F7A8FF10-C267-4E21-ACFB-F59175B4FBF9}" destId="{D8403823-70F7-4457-B73F-34A940B2B586}" srcOrd="0" destOrd="0" presId="urn:microsoft.com/office/officeart/2005/8/layout/orgChart1"/>
    <dgm:cxn modelId="{A06DA277-18AA-490E-A3C7-DFC9F3CB30B9}" type="presParOf" srcId="{D8403823-70F7-4457-B73F-34A940B2B586}" destId="{126061BD-6A95-4BEE-8959-9900F6EA52AE}" srcOrd="0" destOrd="0" presId="urn:microsoft.com/office/officeart/2005/8/layout/orgChart1"/>
    <dgm:cxn modelId="{B921959F-CF49-4F9E-AD52-BA0FC59A7799}" type="presParOf" srcId="{D8403823-70F7-4457-B73F-34A940B2B586}" destId="{3857AF15-C76D-4A23-99F1-7A6875754B70}" srcOrd="1" destOrd="0" presId="urn:microsoft.com/office/officeart/2005/8/layout/orgChart1"/>
    <dgm:cxn modelId="{BE000AD1-9B27-461C-8697-3436EBFD84F9}" type="presParOf" srcId="{F7A8FF10-C267-4E21-ACFB-F59175B4FBF9}" destId="{BEEBCB83-BAD1-42C3-938D-37E9D636C9DF}" srcOrd="1" destOrd="0" presId="urn:microsoft.com/office/officeart/2005/8/layout/orgChart1"/>
    <dgm:cxn modelId="{CF3454A8-C52D-443E-98BF-41FA1B353FF8}" type="presParOf" srcId="{F7A8FF10-C267-4E21-ACFB-F59175B4FBF9}" destId="{45D2A855-CF5E-4193-AA1C-B328EB87EBF8}" srcOrd="2" destOrd="0" presId="urn:microsoft.com/office/officeart/2005/8/layout/orgChart1"/>
    <dgm:cxn modelId="{745BF1B2-C530-489B-B3E3-A328C0CFBC26}" type="presParOf" srcId="{78904818-C944-4710-A3E3-9D7E2E28E103}" destId="{D918C980-431F-49A1-A653-C9581B8BE683}" srcOrd="2" destOrd="0" presId="urn:microsoft.com/office/officeart/2005/8/layout/orgChart1"/>
    <dgm:cxn modelId="{97422579-B73C-4F86-9914-F97185CA4FEC}" type="presParOf" srcId="{FB50D884-F0DA-4D28-B3BD-032274F4F975}" destId="{6B0DDC4C-2689-4F6E-8295-95151098ACAB}" srcOrd="2" destOrd="0" presId="urn:microsoft.com/office/officeart/2005/8/layout/orgChart1"/>
    <dgm:cxn modelId="{A7EAFEA8-BB7D-49B5-9CAE-E0F5B0A60523}" type="presParOf" srcId="{A8025280-3010-42C3-AB70-33D287D41A3F}" destId="{23CC5211-5C08-4270-AE95-082DE74B6C15}" srcOrd="2" destOrd="0" presId="urn:microsoft.com/office/officeart/2005/8/layout/orgChart1"/>
    <dgm:cxn modelId="{C6CFACF3-716E-4A83-A733-7E1F63708B31}" type="presParOf" srcId="{A8025280-3010-42C3-AB70-33D287D41A3F}" destId="{B218CE10-FB3D-4432-93E2-8A1BD1EBAAB1}" srcOrd="3" destOrd="0" presId="urn:microsoft.com/office/officeart/2005/8/layout/orgChart1"/>
    <dgm:cxn modelId="{50E36135-3D88-4A3A-A929-53E41117681A}" type="presParOf" srcId="{B218CE10-FB3D-4432-93E2-8A1BD1EBAAB1}" destId="{1FCB23A6-896E-4BCB-8155-A34BBDCFC13E}" srcOrd="0" destOrd="0" presId="urn:microsoft.com/office/officeart/2005/8/layout/orgChart1"/>
    <dgm:cxn modelId="{7E9EF048-A5F3-4FC5-A14D-8BDD321FE1FF}" type="presParOf" srcId="{1FCB23A6-896E-4BCB-8155-A34BBDCFC13E}" destId="{BBBDC1EC-95E7-4794-8151-02543C81D092}" srcOrd="0" destOrd="0" presId="urn:microsoft.com/office/officeart/2005/8/layout/orgChart1"/>
    <dgm:cxn modelId="{A63AE053-7CC8-4355-9DF7-2861D8406CFA}" type="presParOf" srcId="{1FCB23A6-896E-4BCB-8155-A34BBDCFC13E}" destId="{C703400E-1B7E-4D49-B653-220B8022C70C}" srcOrd="1" destOrd="0" presId="urn:microsoft.com/office/officeart/2005/8/layout/orgChart1"/>
    <dgm:cxn modelId="{64913B5A-11C8-450B-A69D-FA1F7DD6A30A}" type="presParOf" srcId="{B218CE10-FB3D-4432-93E2-8A1BD1EBAAB1}" destId="{2E87E1E6-A157-43DB-9F95-BC8F4A894D27}" srcOrd="1" destOrd="0" presId="urn:microsoft.com/office/officeart/2005/8/layout/orgChart1"/>
    <dgm:cxn modelId="{AEBE859F-7B38-4836-8E50-3846EB29CAA6}" type="presParOf" srcId="{2E87E1E6-A157-43DB-9F95-BC8F4A894D27}" destId="{6225C5C7-D254-4630-A715-C1D6835562AA}" srcOrd="0" destOrd="0" presId="urn:microsoft.com/office/officeart/2005/8/layout/orgChart1"/>
    <dgm:cxn modelId="{5243560C-0993-4BE3-A2A0-DC0A319E28A2}" type="presParOf" srcId="{2E87E1E6-A157-43DB-9F95-BC8F4A894D27}" destId="{29908FE7-F495-41CC-A1FB-6DCAD83CB2C7}" srcOrd="1" destOrd="0" presId="urn:microsoft.com/office/officeart/2005/8/layout/orgChart1"/>
    <dgm:cxn modelId="{DBF64962-9DCD-4161-8796-E10F7ABDEEDA}" type="presParOf" srcId="{29908FE7-F495-41CC-A1FB-6DCAD83CB2C7}" destId="{06CE70E7-E0CE-4807-B215-C84D424B3388}" srcOrd="0" destOrd="0" presId="urn:microsoft.com/office/officeart/2005/8/layout/orgChart1"/>
    <dgm:cxn modelId="{64165002-4E7B-448E-A9F6-D9F6E2C42163}" type="presParOf" srcId="{06CE70E7-E0CE-4807-B215-C84D424B3388}" destId="{0EC481CF-0DA4-42CE-AA59-071847C98D00}" srcOrd="0" destOrd="0" presId="urn:microsoft.com/office/officeart/2005/8/layout/orgChart1"/>
    <dgm:cxn modelId="{79B32DE3-3BA3-43DD-9177-010842714C22}" type="presParOf" srcId="{06CE70E7-E0CE-4807-B215-C84D424B3388}" destId="{DD7CDFE0-1113-47D9-A92B-8D264C36FA9E}" srcOrd="1" destOrd="0" presId="urn:microsoft.com/office/officeart/2005/8/layout/orgChart1"/>
    <dgm:cxn modelId="{4916E94B-8E3E-473B-88EB-A181B730377C}" type="presParOf" srcId="{29908FE7-F495-41CC-A1FB-6DCAD83CB2C7}" destId="{8DBFF3FB-C7D5-4FFC-9BE9-BEB7F48A739E}" srcOrd="1" destOrd="0" presId="urn:microsoft.com/office/officeart/2005/8/layout/orgChart1"/>
    <dgm:cxn modelId="{C721B183-2DC9-4011-9A76-5A341735229E}" type="presParOf" srcId="{29908FE7-F495-41CC-A1FB-6DCAD83CB2C7}" destId="{F6ED6D17-B53C-4A68-BF5F-D649F341FEE3}" srcOrd="2" destOrd="0" presId="urn:microsoft.com/office/officeart/2005/8/layout/orgChart1"/>
    <dgm:cxn modelId="{73511E27-5588-430E-9F94-54888374F821}" type="presParOf" srcId="{2E87E1E6-A157-43DB-9F95-BC8F4A894D27}" destId="{798D27BD-9C15-4FEE-B874-F1E2D306AA70}" srcOrd="2" destOrd="0" presId="urn:microsoft.com/office/officeart/2005/8/layout/orgChart1"/>
    <dgm:cxn modelId="{C36C3982-F5FF-4021-B1FB-2155ACCB3DD6}" type="presParOf" srcId="{2E87E1E6-A157-43DB-9F95-BC8F4A894D27}" destId="{ED803756-F223-4D84-80C3-97743D62BEF7}" srcOrd="3" destOrd="0" presId="urn:microsoft.com/office/officeart/2005/8/layout/orgChart1"/>
    <dgm:cxn modelId="{53041180-3F41-4FE6-A24D-B6686D891219}" type="presParOf" srcId="{ED803756-F223-4D84-80C3-97743D62BEF7}" destId="{26E85E8E-3DF6-4778-9BC5-19514E1BA2B5}" srcOrd="0" destOrd="0" presId="urn:microsoft.com/office/officeart/2005/8/layout/orgChart1"/>
    <dgm:cxn modelId="{C8D06085-954B-4B51-BAF5-40825F8B44CE}" type="presParOf" srcId="{26E85E8E-3DF6-4778-9BC5-19514E1BA2B5}" destId="{E5DB5DDD-4ABE-4376-8FD8-87C44BD3F141}" srcOrd="0" destOrd="0" presId="urn:microsoft.com/office/officeart/2005/8/layout/orgChart1"/>
    <dgm:cxn modelId="{A573FFEC-DF0E-4C81-B88A-C2EEE0E7D0E2}" type="presParOf" srcId="{26E85E8E-3DF6-4778-9BC5-19514E1BA2B5}" destId="{37471CF3-840F-4964-9A38-C01BA6B15B34}" srcOrd="1" destOrd="0" presId="urn:microsoft.com/office/officeart/2005/8/layout/orgChart1"/>
    <dgm:cxn modelId="{7722B124-32BD-44E8-8C53-802AD772F413}" type="presParOf" srcId="{ED803756-F223-4D84-80C3-97743D62BEF7}" destId="{DA69776B-87D9-4BA2-A96F-37728F38D8A8}" srcOrd="1" destOrd="0" presId="urn:microsoft.com/office/officeart/2005/8/layout/orgChart1"/>
    <dgm:cxn modelId="{F45C3876-6E2E-4A68-8139-F45CEEE9361C}" type="presParOf" srcId="{ED803756-F223-4D84-80C3-97743D62BEF7}" destId="{4C9ADFDB-539E-48BA-A9B0-31CD4C27B2D2}" srcOrd="2" destOrd="0" presId="urn:microsoft.com/office/officeart/2005/8/layout/orgChart1"/>
    <dgm:cxn modelId="{CCDDFB2D-9339-40D8-894A-A98FC41C9EF6}" type="presParOf" srcId="{2E87E1E6-A157-43DB-9F95-BC8F4A894D27}" destId="{3303B33F-EC02-4E85-B91B-F4E829759F6D}" srcOrd="4" destOrd="0" presId="urn:microsoft.com/office/officeart/2005/8/layout/orgChart1"/>
    <dgm:cxn modelId="{F15956C9-8761-4F97-9AA0-F0C87D33A1B3}" type="presParOf" srcId="{2E87E1E6-A157-43DB-9F95-BC8F4A894D27}" destId="{06B5A2D2-9874-4B67-BC25-CC68B384A016}" srcOrd="5" destOrd="0" presId="urn:microsoft.com/office/officeart/2005/8/layout/orgChart1"/>
    <dgm:cxn modelId="{1AD2103D-651D-408D-AD21-E59A9E16184A}" type="presParOf" srcId="{06B5A2D2-9874-4B67-BC25-CC68B384A016}" destId="{355F7F1D-44F2-43B2-B1FC-2DA2F350FE4D}" srcOrd="0" destOrd="0" presId="urn:microsoft.com/office/officeart/2005/8/layout/orgChart1"/>
    <dgm:cxn modelId="{677D6327-2800-4DFE-A147-6E2DF8E06BCC}" type="presParOf" srcId="{355F7F1D-44F2-43B2-B1FC-2DA2F350FE4D}" destId="{36DACFE9-72C6-4A73-8590-4A289A2B61F1}" srcOrd="0" destOrd="0" presId="urn:microsoft.com/office/officeart/2005/8/layout/orgChart1"/>
    <dgm:cxn modelId="{F66C0AD5-1F30-4B12-87A3-49B45D3E1C9C}" type="presParOf" srcId="{355F7F1D-44F2-43B2-B1FC-2DA2F350FE4D}" destId="{5BB19516-8DEC-49A4-B8DD-C475B049A132}" srcOrd="1" destOrd="0" presId="urn:microsoft.com/office/officeart/2005/8/layout/orgChart1"/>
    <dgm:cxn modelId="{D1B19130-AD7C-4D7E-AF01-6F78F1FD4099}" type="presParOf" srcId="{06B5A2D2-9874-4B67-BC25-CC68B384A016}" destId="{1B0A9EE1-05B8-4FB6-8ED5-6D1F09D507BE}" srcOrd="1" destOrd="0" presId="urn:microsoft.com/office/officeart/2005/8/layout/orgChart1"/>
    <dgm:cxn modelId="{E4B9B8E6-0628-4A03-BB4C-914E133CC2DB}" type="presParOf" srcId="{06B5A2D2-9874-4B67-BC25-CC68B384A016}" destId="{98559FEE-6E6F-4E6E-A0AE-24234859A6B1}" srcOrd="2" destOrd="0" presId="urn:microsoft.com/office/officeart/2005/8/layout/orgChart1"/>
    <dgm:cxn modelId="{AD73848E-0CAD-4E60-8670-C825D54F7860}" type="presParOf" srcId="{B218CE10-FB3D-4432-93E2-8A1BD1EBAAB1}" destId="{D3B482AE-BC62-4620-A825-1CBAF6425E56}" srcOrd="2" destOrd="0" presId="urn:microsoft.com/office/officeart/2005/8/layout/orgChart1"/>
    <dgm:cxn modelId="{1813B698-F1B5-4672-929C-268CB4E9086D}" type="presParOf" srcId="{A8025280-3010-42C3-AB70-33D287D41A3F}" destId="{43FC9975-C0C1-4E43-A909-B8CD9F7B34F7}" srcOrd="4" destOrd="0" presId="urn:microsoft.com/office/officeart/2005/8/layout/orgChart1"/>
    <dgm:cxn modelId="{B2D65447-979A-4CCE-8A71-EEC5CE0A0009}" type="presParOf" srcId="{A8025280-3010-42C3-AB70-33D287D41A3F}" destId="{788100F6-B538-47FE-BD27-5A701470C21C}" srcOrd="5" destOrd="0" presId="urn:microsoft.com/office/officeart/2005/8/layout/orgChart1"/>
    <dgm:cxn modelId="{60C6D2C3-4CDA-4B5D-B016-2D5630CEE7B3}" type="presParOf" srcId="{788100F6-B538-47FE-BD27-5A701470C21C}" destId="{02710E57-716F-431B-B1DF-FD00653EB1AA}" srcOrd="0" destOrd="0" presId="urn:microsoft.com/office/officeart/2005/8/layout/orgChart1"/>
    <dgm:cxn modelId="{E57441DF-68F8-4B74-9CAB-B1A9993A79EC}" type="presParOf" srcId="{02710E57-716F-431B-B1DF-FD00653EB1AA}" destId="{5210C1EE-3370-4022-A507-534372AF45C0}" srcOrd="0" destOrd="0" presId="urn:microsoft.com/office/officeart/2005/8/layout/orgChart1"/>
    <dgm:cxn modelId="{51320592-3491-4BFE-A96A-34B8FC0CA8E1}" type="presParOf" srcId="{02710E57-716F-431B-B1DF-FD00653EB1AA}" destId="{7A1ABE45-3410-46EE-B9E7-CE0C7054E9E1}" srcOrd="1" destOrd="0" presId="urn:microsoft.com/office/officeart/2005/8/layout/orgChart1"/>
    <dgm:cxn modelId="{5BE5EFE8-3766-46F5-A207-39E426056321}" type="presParOf" srcId="{788100F6-B538-47FE-BD27-5A701470C21C}" destId="{98F081C7-D12E-43CD-AB78-762566735A26}" srcOrd="1" destOrd="0" presId="urn:microsoft.com/office/officeart/2005/8/layout/orgChart1"/>
    <dgm:cxn modelId="{9507C606-29A6-4967-BA39-8EE10C477E83}" type="presParOf" srcId="{98F081C7-D12E-43CD-AB78-762566735A26}" destId="{53A3E6B6-257C-49B1-93A8-9042E19E918F}" srcOrd="0" destOrd="0" presId="urn:microsoft.com/office/officeart/2005/8/layout/orgChart1"/>
    <dgm:cxn modelId="{14C5D720-E529-4347-A294-6E271E57ABFD}" type="presParOf" srcId="{98F081C7-D12E-43CD-AB78-762566735A26}" destId="{5887C3FC-073F-4C9A-9B7B-694187790105}" srcOrd="1" destOrd="0" presId="urn:microsoft.com/office/officeart/2005/8/layout/orgChart1"/>
    <dgm:cxn modelId="{41F9F996-7961-47BD-86E2-AA47E4E9E16C}" type="presParOf" srcId="{5887C3FC-073F-4C9A-9B7B-694187790105}" destId="{D5EDB2D2-A971-49E5-A2D5-04672FCADA7A}" srcOrd="0" destOrd="0" presId="urn:microsoft.com/office/officeart/2005/8/layout/orgChart1"/>
    <dgm:cxn modelId="{FB547EB4-F92F-4C95-9A54-3CCC11C662B2}" type="presParOf" srcId="{D5EDB2D2-A971-49E5-A2D5-04672FCADA7A}" destId="{E86661A5-7545-455A-91CE-B971F4279D44}" srcOrd="0" destOrd="0" presId="urn:microsoft.com/office/officeart/2005/8/layout/orgChart1"/>
    <dgm:cxn modelId="{95FD848E-F4FD-423E-AC17-288166D863A5}" type="presParOf" srcId="{D5EDB2D2-A971-49E5-A2D5-04672FCADA7A}" destId="{9CE596CC-C02F-49CD-AD83-838A31E47A8B}" srcOrd="1" destOrd="0" presId="urn:microsoft.com/office/officeart/2005/8/layout/orgChart1"/>
    <dgm:cxn modelId="{2081CF66-47E1-449A-827F-ED408A152C38}" type="presParOf" srcId="{5887C3FC-073F-4C9A-9B7B-694187790105}" destId="{CA03D267-1CF9-4507-BAA4-D2E0C0C60C01}" srcOrd="1" destOrd="0" presId="urn:microsoft.com/office/officeart/2005/8/layout/orgChart1"/>
    <dgm:cxn modelId="{40556954-A5FA-433C-B03D-D75ADF8486EA}" type="presParOf" srcId="{5887C3FC-073F-4C9A-9B7B-694187790105}" destId="{10E94B54-50F3-47E8-8F4F-C2BE1AC0EAD2}" srcOrd="2" destOrd="0" presId="urn:microsoft.com/office/officeart/2005/8/layout/orgChart1"/>
    <dgm:cxn modelId="{3844C9AA-B139-41A0-B69C-2FCD6E6B1470}" type="presParOf" srcId="{98F081C7-D12E-43CD-AB78-762566735A26}" destId="{9C105C17-FC14-4CDC-8339-D78B8FAB5A4C}" srcOrd="2" destOrd="0" presId="urn:microsoft.com/office/officeart/2005/8/layout/orgChart1"/>
    <dgm:cxn modelId="{DAB9A541-2937-4353-B8EF-2589C22FFDAF}" type="presParOf" srcId="{98F081C7-D12E-43CD-AB78-762566735A26}" destId="{04142C94-E947-47DB-A688-03F4037FD9A4}" srcOrd="3" destOrd="0" presId="urn:microsoft.com/office/officeart/2005/8/layout/orgChart1"/>
    <dgm:cxn modelId="{F9743167-DC97-4078-A781-4D7D1C770709}" type="presParOf" srcId="{04142C94-E947-47DB-A688-03F4037FD9A4}" destId="{46B04F27-3718-4A3D-965E-DC9F6C2244E0}" srcOrd="0" destOrd="0" presId="urn:microsoft.com/office/officeart/2005/8/layout/orgChart1"/>
    <dgm:cxn modelId="{6DE99E44-61B1-4F16-AB27-7CF1179E6AF2}" type="presParOf" srcId="{46B04F27-3718-4A3D-965E-DC9F6C2244E0}" destId="{07CC2D1B-3FC6-4CF4-A10E-95CD8A3CE126}" srcOrd="0" destOrd="0" presId="urn:microsoft.com/office/officeart/2005/8/layout/orgChart1"/>
    <dgm:cxn modelId="{888A5CD0-189B-450C-AF48-D7910AB8821A}" type="presParOf" srcId="{46B04F27-3718-4A3D-965E-DC9F6C2244E0}" destId="{3262C140-9956-4881-A36A-9769291A3617}" srcOrd="1" destOrd="0" presId="urn:microsoft.com/office/officeart/2005/8/layout/orgChart1"/>
    <dgm:cxn modelId="{FA073DE6-E3E6-4903-98E7-95CC6FD12492}" type="presParOf" srcId="{04142C94-E947-47DB-A688-03F4037FD9A4}" destId="{A4205B41-280A-4CAC-9520-06BD7205EFE5}" srcOrd="1" destOrd="0" presId="urn:microsoft.com/office/officeart/2005/8/layout/orgChart1"/>
    <dgm:cxn modelId="{03655D07-9C8A-4DFB-95F6-C372DE1E4639}" type="presParOf" srcId="{04142C94-E947-47DB-A688-03F4037FD9A4}" destId="{7D559061-7FC7-4F43-BFA8-307C22666ABF}" srcOrd="2" destOrd="0" presId="urn:microsoft.com/office/officeart/2005/8/layout/orgChart1"/>
    <dgm:cxn modelId="{DE46F2D5-E69E-4657-8588-79E8DD25F511}" type="presParOf" srcId="{98F081C7-D12E-43CD-AB78-762566735A26}" destId="{42C12E89-FAD4-4B5C-AD28-3534D4FE19A9}" srcOrd="4" destOrd="0" presId="urn:microsoft.com/office/officeart/2005/8/layout/orgChart1"/>
    <dgm:cxn modelId="{4B434661-856C-4DA5-AFCD-8A3C34EECBFC}" type="presParOf" srcId="{98F081C7-D12E-43CD-AB78-762566735A26}" destId="{796BBA06-2BAF-43BF-B3D8-E01E5F9C4F5E}" srcOrd="5" destOrd="0" presId="urn:microsoft.com/office/officeart/2005/8/layout/orgChart1"/>
    <dgm:cxn modelId="{448420F8-86E6-4138-8815-144718305160}" type="presParOf" srcId="{796BBA06-2BAF-43BF-B3D8-E01E5F9C4F5E}" destId="{9A385247-3F47-447B-A78D-6B06E2B249F5}" srcOrd="0" destOrd="0" presId="urn:microsoft.com/office/officeart/2005/8/layout/orgChart1"/>
    <dgm:cxn modelId="{A4B5A230-8E5A-46C4-8158-4A262A5FAE1D}" type="presParOf" srcId="{9A385247-3F47-447B-A78D-6B06E2B249F5}" destId="{AAAC3719-1FBA-4847-99C3-BE214BF4E7D3}" srcOrd="0" destOrd="0" presId="urn:microsoft.com/office/officeart/2005/8/layout/orgChart1"/>
    <dgm:cxn modelId="{F92E9DEE-EF49-4BF1-BF83-CC95D92DC148}" type="presParOf" srcId="{9A385247-3F47-447B-A78D-6B06E2B249F5}" destId="{DFF3E80F-C0A6-4D96-8F6A-8AFDBF1D90FD}" srcOrd="1" destOrd="0" presId="urn:microsoft.com/office/officeart/2005/8/layout/orgChart1"/>
    <dgm:cxn modelId="{11AA841E-A8E7-45B4-8DAA-5FDF2D8E4339}" type="presParOf" srcId="{796BBA06-2BAF-43BF-B3D8-E01E5F9C4F5E}" destId="{CF9B3D90-F42E-418B-B0BB-20293D6B31CA}" srcOrd="1" destOrd="0" presId="urn:microsoft.com/office/officeart/2005/8/layout/orgChart1"/>
    <dgm:cxn modelId="{AED10DBC-188A-4F50-8407-255B4B4AC5A7}" type="presParOf" srcId="{796BBA06-2BAF-43BF-B3D8-E01E5F9C4F5E}" destId="{1EE41881-3864-449E-9AC4-B9FFEB180764}" srcOrd="2" destOrd="0" presId="urn:microsoft.com/office/officeart/2005/8/layout/orgChart1"/>
    <dgm:cxn modelId="{6DBED2B3-F7CC-4061-8A31-14C365D0B440}" type="presParOf" srcId="{788100F6-B538-47FE-BD27-5A701470C21C}" destId="{BF797EE5-64FD-4ACD-8427-C3F713ECA5A6}" srcOrd="2" destOrd="0" presId="urn:microsoft.com/office/officeart/2005/8/layout/orgChart1"/>
    <dgm:cxn modelId="{DB7A1C8C-06CD-4505-83B6-EB68CDCBB789}" type="presParOf" srcId="{6DAAD0F7-8CF0-4D4C-819E-96DF47C7D587}" destId="{F7A7A11B-4CEA-42AB-9E78-E651A80C0496}" srcOrd="2" destOrd="0" presId="urn:microsoft.com/office/officeart/2005/8/layout/orgChart1"/>
    <dgm:cxn modelId="{24DD162A-3179-409C-82ED-9B67DB1EB007}" type="presParOf" srcId="{8C90362F-1EE4-49C4-BB42-2AFC8D0E0AC7}" destId="{836C2A04-EBBF-4813-8128-6890223A9A65}" srcOrd="2" destOrd="0" presId="urn:microsoft.com/office/officeart/2005/8/layout/orgChart1"/>
    <dgm:cxn modelId="{D1662E7A-87C6-4E7E-BB03-489B55A7F0EF}" type="presParOf" srcId="{E5054565-F8E6-4601-8818-1F19EFB2DB49}" destId="{5A6AC516-ED91-45A9-933E-21CCF0C4DFCA}" srcOrd="2" destOrd="0" presId="urn:microsoft.com/office/officeart/2005/8/layout/orgChart1"/>
    <dgm:cxn modelId="{825419B5-B664-40FA-BAF5-025820A8620A}" type="presParOf" srcId="{E5054565-F8E6-4601-8818-1F19EFB2DB49}" destId="{B797BC0E-EF9F-4A41-AA37-BA2695385393}" srcOrd="3" destOrd="0" presId="urn:microsoft.com/office/officeart/2005/8/layout/orgChart1"/>
    <dgm:cxn modelId="{9BD40A32-210A-49A4-BD34-04E5D9544087}" type="presParOf" srcId="{B797BC0E-EF9F-4A41-AA37-BA2695385393}" destId="{86C87BAC-8E61-4711-A205-788ACB7770D2}" srcOrd="0" destOrd="0" presId="urn:microsoft.com/office/officeart/2005/8/layout/orgChart1"/>
    <dgm:cxn modelId="{DCA183FF-15B9-42B3-B17A-D2966EB92BD9}" type="presParOf" srcId="{86C87BAC-8E61-4711-A205-788ACB7770D2}" destId="{0CA65AD5-2151-4A39-9A24-D3D058ECFCC0}" srcOrd="0" destOrd="0" presId="urn:microsoft.com/office/officeart/2005/8/layout/orgChart1"/>
    <dgm:cxn modelId="{C10D16FA-3FEF-4FD0-8B4D-1B219BFC6397}" type="presParOf" srcId="{86C87BAC-8E61-4711-A205-788ACB7770D2}" destId="{F95C8CCC-E3E0-4D55-85B0-7D51C0444556}" srcOrd="1" destOrd="0" presId="urn:microsoft.com/office/officeart/2005/8/layout/orgChart1"/>
    <dgm:cxn modelId="{AC4BC378-F755-4D75-AC41-CE290E438F40}" type="presParOf" srcId="{B797BC0E-EF9F-4A41-AA37-BA2695385393}" destId="{DBE76F9B-319E-4382-9264-F312CAC19C50}" srcOrd="1" destOrd="0" presId="urn:microsoft.com/office/officeart/2005/8/layout/orgChart1"/>
    <dgm:cxn modelId="{3A83F1DB-68F2-4294-ADFE-4EDB198CD057}" type="presParOf" srcId="{DBE76F9B-319E-4382-9264-F312CAC19C50}" destId="{42D42A00-CD63-451F-8DEA-A407925E7B61}" srcOrd="0" destOrd="0" presId="urn:microsoft.com/office/officeart/2005/8/layout/orgChart1"/>
    <dgm:cxn modelId="{6CF3E249-8EF2-4658-B5E2-259DBCD357CF}" type="presParOf" srcId="{DBE76F9B-319E-4382-9264-F312CAC19C50}" destId="{BD5AFBC6-3945-40CA-94C7-9D9F1E86D3AA}" srcOrd="1" destOrd="0" presId="urn:microsoft.com/office/officeart/2005/8/layout/orgChart1"/>
    <dgm:cxn modelId="{3846B4E0-AAD2-401E-AFF2-B9232E6DC23B}" type="presParOf" srcId="{BD5AFBC6-3945-40CA-94C7-9D9F1E86D3AA}" destId="{A117A609-5751-45A6-9C37-1570D22C41EE}" srcOrd="0" destOrd="0" presId="urn:microsoft.com/office/officeart/2005/8/layout/orgChart1"/>
    <dgm:cxn modelId="{1A711FD8-1807-450D-B13B-6F305CA240F3}" type="presParOf" srcId="{A117A609-5751-45A6-9C37-1570D22C41EE}" destId="{219FF013-B9ED-4E5F-A888-B0A38E704CEF}" srcOrd="0" destOrd="0" presId="urn:microsoft.com/office/officeart/2005/8/layout/orgChart1"/>
    <dgm:cxn modelId="{2122D47E-E704-4662-8BB7-4D032EABBF81}" type="presParOf" srcId="{A117A609-5751-45A6-9C37-1570D22C41EE}" destId="{242D3A60-D614-4D0E-A2F7-6FA09F601743}" srcOrd="1" destOrd="0" presId="urn:microsoft.com/office/officeart/2005/8/layout/orgChart1"/>
    <dgm:cxn modelId="{12DF072C-2B83-499A-B43E-C593985C4FA8}" type="presParOf" srcId="{BD5AFBC6-3945-40CA-94C7-9D9F1E86D3AA}" destId="{A9E2E4CC-2E22-4291-8436-FBFA682568FE}" srcOrd="1" destOrd="0" presId="urn:microsoft.com/office/officeart/2005/8/layout/orgChart1"/>
    <dgm:cxn modelId="{A2F3EBE4-78FD-4342-BC7D-892331D066EE}" type="presParOf" srcId="{BD5AFBC6-3945-40CA-94C7-9D9F1E86D3AA}" destId="{0F00B9C1-2F50-4ED4-9B28-73AEF56EB52E}" srcOrd="2" destOrd="0" presId="urn:microsoft.com/office/officeart/2005/8/layout/orgChart1"/>
    <dgm:cxn modelId="{BCA1114A-B9DC-459F-9BCA-64DBC1A0B6F5}" type="presParOf" srcId="{B797BC0E-EF9F-4A41-AA37-BA2695385393}" destId="{8A62F8E4-7961-4160-9B4B-227432E5000E}" srcOrd="2" destOrd="0" presId="urn:microsoft.com/office/officeart/2005/8/layout/orgChart1"/>
    <dgm:cxn modelId="{19CD7782-B88E-419B-9013-CE9B9412325B}" type="presParOf" srcId="{52AD44DF-6F0B-4A72-9C7F-C4B7F024CB75}" destId="{4D23911E-2C4B-4BE0-B8D7-F6E52C17587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9E9813-13F8-4AB4-A10C-DEFE6720358D}" type="doc">
      <dgm:prSet loTypeId="urn:microsoft.com/office/officeart/2008/layout/LinedList" loCatId="hierarchy" qsTypeId="urn:microsoft.com/office/officeart/2005/8/quickstyle/3d1" qsCatId="3D" csTypeId="urn:microsoft.com/office/officeart/2005/8/colors/accent3_4" csCatId="accent3" phldr="1"/>
      <dgm:spPr/>
      <dgm:t>
        <a:bodyPr/>
        <a:lstStyle/>
        <a:p>
          <a:endParaRPr lang="ru-RU"/>
        </a:p>
      </dgm:t>
    </dgm:pt>
    <dgm:pt modelId="{87DBB51B-0750-45E1-B171-020600B02D75}">
      <dgm:prSet phldrT="[Текст]" custT="1"/>
      <dgm:spPr/>
      <dgm:t>
        <a:bodyPr/>
        <a:lstStyle/>
        <a:p>
          <a:r>
            <a:rPr lang="ru-RU" sz="1300" dirty="0">
              <a:latin typeface="Circe" panose="020B0502020203020203" pitchFamily="34" charset="-52"/>
            </a:rPr>
            <a:t>ПОКАЗАТЕЛИ;</a:t>
          </a:r>
          <a:br>
            <a:rPr lang="ru-RU" sz="1300" dirty="0">
              <a:latin typeface="Circe" panose="020B0502020203020203" pitchFamily="34" charset="-52"/>
            </a:rPr>
          </a:br>
          <a:r>
            <a:rPr lang="ru-RU" sz="1300" dirty="0">
              <a:latin typeface="Circe" panose="020B0502020203020203" pitchFamily="34" charset="-52"/>
            </a:rPr>
            <a:t>ТРЕБОВАНИЯ;</a:t>
          </a:r>
          <a:br>
            <a:rPr lang="ru-RU" sz="1300" dirty="0">
              <a:latin typeface="Circe" panose="020B0502020203020203" pitchFamily="34" charset="-52"/>
            </a:rPr>
          </a:br>
          <a:r>
            <a:rPr lang="ru-RU" sz="1300" dirty="0">
              <a:latin typeface="Circe" panose="020B0502020203020203" pitchFamily="34" charset="-52"/>
            </a:rPr>
            <a:t>УСЛОВНЫЕ ОБОЗНАЧЕНИЯ;</a:t>
          </a:r>
          <a:br>
            <a:rPr lang="ru-RU" sz="1300" dirty="0">
              <a:latin typeface="Circe" panose="020B0502020203020203" pitchFamily="34" charset="-52"/>
            </a:rPr>
          </a:br>
          <a:r>
            <a:rPr lang="ru-RU" sz="1300" dirty="0">
              <a:latin typeface="Circe" panose="020B0502020203020203" pitchFamily="34" charset="-52"/>
            </a:rPr>
            <a:t>ТЕРМИНОЛОГИЯ</a:t>
          </a:r>
        </a:p>
      </dgm:t>
    </dgm:pt>
    <dgm:pt modelId="{B269998F-ED97-49C9-B314-2553914223CA}" type="parTrans" cxnId="{E6F80B6C-16FA-4FCA-978C-DEA746E832FB}">
      <dgm:prSet/>
      <dgm:spPr/>
      <dgm:t>
        <a:bodyPr/>
        <a:lstStyle/>
        <a:p>
          <a:endParaRPr lang="ru-RU"/>
        </a:p>
      </dgm:t>
    </dgm:pt>
    <dgm:pt modelId="{ADDBE404-676A-4771-9D97-D57FDE1005D1}" type="sibTrans" cxnId="{E6F80B6C-16FA-4FCA-978C-DEA746E832FB}">
      <dgm:prSet/>
      <dgm:spPr/>
      <dgm:t>
        <a:bodyPr/>
        <a:lstStyle/>
        <a:p>
          <a:endParaRPr lang="ru-RU"/>
        </a:p>
      </dgm:t>
    </dgm:pt>
    <dgm:pt modelId="{5DC2B8D9-53C0-4AAE-954E-4F972D01BE0A}">
      <dgm:prSet phldrT="[Текст]" custT="1"/>
      <dgm:spPr/>
      <dgm:t>
        <a:bodyPr/>
        <a:lstStyle/>
        <a:p>
          <a:pPr marL="88900" indent="0" algn="l"/>
          <a:r>
            <a:rPr lang="ru-RU" sz="1500" b="1" dirty="0">
              <a:effectLst/>
              <a:latin typeface="Circe" panose="020B0502020203020203" pitchFamily="34" charset="-52"/>
            </a:rPr>
            <a:t>ПОКАЗАТЕЛЬ</a:t>
          </a:r>
          <a:r>
            <a:rPr lang="ru-RU" sz="1500" dirty="0">
              <a:effectLst/>
              <a:latin typeface="Circe" panose="020B0502020203020203" pitchFamily="34" charset="-52"/>
            </a:rPr>
            <a:t> – количественное и качественное выражение свойств какого-либо объекта (процесса)</a:t>
          </a:r>
          <a:endParaRPr lang="ru-RU" sz="1500" dirty="0">
            <a:latin typeface="Circe" panose="020B0502020203020203" pitchFamily="34" charset="-52"/>
          </a:endParaRPr>
        </a:p>
      </dgm:t>
    </dgm:pt>
    <dgm:pt modelId="{C044CFD9-E103-4A83-93E3-15410B3E807A}" type="parTrans" cxnId="{C63A2B0E-9A64-4DC5-984E-537653C47C97}">
      <dgm:prSet/>
      <dgm:spPr/>
      <dgm:t>
        <a:bodyPr/>
        <a:lstStyle/>
        <a:p>
          <a:endParaRPr lang="ru-RU"/>
        </a:p>
      </dgm:t>
    </dgm:pt>
    <dgm:pt modelId="{71C1C159-73F7-4213-95D9-C8CB42505216}" type="sibTrans" cxnId="{C63A2B0E-9A64-4DC5-984E-537653C47C97}">
      <dgm:prSet/>
      <dgm:spPr/>
      <dgm:t>
        <a:bodyPr/>
        <a:lstStyle/>
        <a:p>
          <a:endParaRPr lang="ru-RU"/>
        </a:p>
      </dgm:t>
    </dgm:pt>
    <dgm:pt modelId="{7D8D633F-7D05-4F17-8953-8EB89623776D}">
      <dgm:prSet phldrT="[Текст]" custT="1"/>
      <dgm:spPr/>
      <dgm:t>
        <a:bodyPr/>
        <a:lstStyle/>
        <a:p>
          <a:pPr marL="88900" indent="0" algn="l"/>
          <a:r>
            <a:rPr lang="ru-RU" sz="1400" b="1" dirty="0">
              <a:latin typeface="Circe" panose="020B0502020203020203" pitchFamily="34" charset="-52"/>
            </a:rPr>
            <a:t>ТРЕБОВАНИЕ</a:t>
          </a:r>
          <a:r>
            <a:rPr lang="ru-RU" sz="1400" dirty="0">
              <a:latin typeface="Circe" panose="020B0502020203020203" pitchFamily="34" charset="-52"/>
            </a:rPr>
            <a:t> </a:t>
          </a:r>
          <a:r>
            <a:rPr lang="en-US" sz="1400" dirty="0">
              <a:latin typeface="Circe" panose="020B0502020203020203" pitchFamily="34" charset="-52"/>
            </a:rPr>
            <a:t> - </a:t>
          </a:r>
          <a:r>
            <a:rPr lang="ru-RU" sz="1400" dirty="0">
              <a:latin typeface="Circe" panose="020B0502020203020203" pitchFamily="34" charset="-52"/>
            </a:rPr>
            <a:t>норма, совокупность условий или данных, которым кто- или что-либо должны соответствовать.</a:t>
          </a:r>
          <a:br>
            <a:rPr lang="ru-RU" sz="1400" dirty="0">
              <a:latin typeface="Circe" panose="020B0502020203020203" pitchFamily="34" charset="-52"/>
            </a:rPr>
          </a:br>
          <a:r>
            <a:rPr lang="ru-RU" sz="1400" i="1" dirty="0">
              <a:latin typeface="Circe" panose="020B0502020203020203" pitchFamily="34" charset="-52"/>
            </a:rPr>
            <a:t>Словарь русского языка: В 4-х т. /РАН, Под ред. А. П. Евгеньевой. —М.: Рус. яз.; </a:t>
          </a:r>
          <a:r>
            <a:rPr lang="ru-RU" sz="1400" i="1" dirty="0" err="1">
              <a:latin typeface="Circe" panose="020B0502020203020203" pitchFamily="34" charset="-52"/>
            </a:rPr>
            <a:t>Полиграфресурсы</a:t>
          </a:r>
          <a:r>
            <a:rPr lang="ru-RU" sz="1400" i="1" dirty="0">
              <a:latin typeface="Circe" panose="020B0502020203020203" pitchFamily="34" charset="-52"/>
            </a:rPr>
            <a:t>, 1999</a:t>
          </a:r>
          <a:endParaRPr lang="ru-RU" sz="1400" dirty="0"/>
        </a:p>
      </dgm:t>
    </dgm:pt>
    <dgm:pt modelId="{BFE46644-D745-4833-AB27-D9E952B763AD}" type="parTrans" cxnId="{7AF42EC0-1206-4715-8ADF-20A5129EBE76}">
      <dgm:prSet/>
      <dgm:spPr/>
      <dgm:t>
        <a:bodyPr/>
        <a:lstStyle/>
        <a:p>
          <a:endParaRPr lang="ru-RU"/>
        </a:p>
      </dgm:t>
    </dgm:pt>
    <dgm:pt modelId="{4660375D-126E-44BD-8727-720B67DD17FC}" type="sibTrans" cxnId="{7AF42EC0-1206-4715-8ADF-20A5129EBE76}">
      <dgm:prSet/>
      <dgm:spPr/>
      <dgm:t>
        <a:bodyPr/>
        <a:lstStyle/>
        <a:p>
          <a:endParaRPr lang="ru-RU"/>
        </a:p>
      </dgm:t>
    </dgm:pt>
    <dgm:pt modelId="{05809E7D-96C0-492E-B352-F1903DD66C3E}">
      <dgm:prSet phldrT="[Текст]"/>
      <dgm:spPr/>
      <dgm:t>
        <a:bodyPr/>
        <a:lstStyle/>
        <a:p>
          <a:pPr marL="88900" indent="0" algn="l"/>
          <a:r>
            <a:rPr lang="ru-RU" b="1" dirty="0">
              <a:latin typeface="Circe" panose="020B0502020203020203" pitchFamily="34" charset="-52"/>
            </a:rPr>
            <a:t>ОБОЗНАЧЕНИЕ УСЛОВНОЕ -</a:t>
          </a:r>
          <a:r>
            <a:rPr lang="ru-RU" b="0" dirty="0">
              <a:latin typeface="Circe" panose="020B0502020203020203" pitchFamily="34" charset="-52"/>
            </a:rPr>
            <a:t> ун</a:t>
          </a:r>
          <a:r>
            <a:rPr lang="ru-RU" dirty="0">
              <a:latin typeface="Circe" panose="020B0502020203020203" pitchFamily="34" charset="-52"/>
            </a:rPr>
            <a:t>ифицированное графическое, буквенное, цифровое или смешанное изображение реальных элементов, установленное стандартом или другим документом и применяемое на чертежах и схема.</a:t>
          </a:r>
          <a:br>
            <a:rPr lang="ru-RU" dirty="0">
              <a:latin typeface="Circe" panose="020B0502020203020203" pitchFamily="34" charset="-52"/>
            </a:rPr>
          </a:br>
          <a:r>
            <a:rPr lang="ru-RU" i="1" dirty="0">
              <a:latin typeface="Circe" panose="020B0502020203020203" pitchFamily="34" charset="-52"/>
            </a:rPr>
            <a:t>Терминологический словарь по строительству (составлен ВНИИИС Госстроя СССР)</a:t>
          </a:r>
          <a:endParaRPr lang="ru-RU" dirty="0">
            <a:latin typeface="Circe" panose="020B0502020203020203" pitchFamily="34" charset="-52"/>
          </a:endParaRPr>
        </a:p>
      </dgm:t>
    </dgm:pt>
    <dgm:pt modelId="{E3C4F1E8-9C1D-4AA5-B6B3-5DC1EB09BECB}" type="parTrans" cxnId="{59E7B45D-CBC2-4E13-ACBE-83572BC9AF44}">
      <dgm:prSet/>
      <dgm:spPr/>
      <dgm:t>
        <a:bodyPr/>
        <a:lstStyle/>
        <a:p>
          <a:endParaRPr lang="ru-RU"/>
        </a:p>
      </dgm:t>
    </dgm:pt>
    <dgm:pt modelId="{9F418EAE-7D85-4122-9A67-D61C638D4E40}" type="sibTrans" cxnId="{59E7B45D-CBC2-4E13-ACBE-83572BC9AF44}">
      <dgm:prSet/>
      <dgm:spPr/>
      <dgm:t>
        <a:bodyPr/>
        <a:lstStyle/>
        <a:p>
          <a:endParaRPr lang="ru-RU"/>
        </a:p>
      </dgm:t>
    </dgm:pt>
    <dgm:pt modelId="{6FF027EA-EBB8-444F-97FC-9954E64C9D4F}">
      <dgm:prSet phldrT="[Текст]" custT="1"/>
      <dgm:spPr/>
      <dgm:t>
        <a:bodyPr/>
        <a:lstStyle/>
        <a:p>
          <a:pPr marL="88900" indent="0" algn="l" rtl="0"/>
          <a:r>
            <a:rPr kumimoji="0" lang="ru-RU" altLang="ru-RU" sz="1300" b="1" i="0" u="none" strike="noStrike" cap="none" normalizeH="0" baseline="0" dirty="0">
              <a:ln/>
              <a:effectLst/>
              <a:latin typeface="Circe" panose="020B0502020203020203" pitchFamily="34" charset="-52"/>
            </a:rPr>
            <a:t>ТЕРМИНОЛО́ГИЯ</a:t>
          </a:r>
          <a:r>
            <a:rPr kumimoji="0" lang="ru-RU" altLang="ru-RU" sz="1300" b="0" i="0" u="none" strike="noStrike" cap="none" normalizeH="0" baseline="0" dirty="0">
              <a:ln/>
              <a:effectLst/>
              <a:latin typeface="Circe" panose="020B0502020203020203" pitchFamily="34" charset="-52"/>
            </a:rPr>
            <a:t> - совокупность, система терминов и терминологических словосочетаний какой-либо области науки.</a:t>
          </a:r>
          <a:br>
            <a:rPr kumimoji="0" lang="ru-RU" altLang="ru-RU" sz="1300" b="0" i="0" u="none" strike="noStrike" cap="none" normalizeH="0" baseline="0" dirty="0">
              <a:ln/>
              <a:effectLst/>
              <a:latin typeface="Circe" panose="020B0502020203020203" pitchFamily="34" charset="-52"/>
            </a:rPr>
          </a:br>
          <a:r>
            <a:rPr kumimoji="0" lang="ru-RU" altLang="ru-RU" sz="1300" b="0" i="1" u="none" strike="noStrike" cap="none" normalizeH="0" baseline="0" dirty="0">
              <a:ln/>
              <a:effectLst/>
              <a:latin typeface="Circe" panose="020B0502020203020203" pitchFamily="34" charset="-52"/>
            </a:rPr>
            <a:t>Литература и язык. Современная иллюстрированная энциклопедия. — М.: </a:t>
          </a:r>
          <a:r>
            <a:rPr kumimoji="0" lang="ru-RU" altLang="ru-RU" sz="1300" b="0" i="1" u="none" strike="noStrike" cap="none" normalizeH="0" baseline="0" dirty="0" err="1">
              <a:ln/>
              <a:effectLst/>
              <a:latin typeface="Circe" panose="020B0502020203020203" pitchFamily="34" charset="-52"/>
            </a:rPr>
            <a:t>Росмэн</a:t>
          </a:r>
          <a:r>
            <a:rPr kumimoji="0" lang="ru-RU" altLang="ru-RU" sz="1300" b="0" i="1" u="none" strike="noStrike" cap="none" normalizeH="0" baseline="0" dirty="0">
              <a:ln/>
              <a:effectLst/>
              <a:latin typeface="Circe" panose="020B0502020203020203" pitchFamily="34" charset="-52"/>
            </a:rPr>
            <a:t>. Под ред. </a:t>
          </a:r>
          <a:r>
            <a:rPr kumimoji="0" lang="ru-RU" altLang="ru-RU" sz="1300" b="0" i="1" u="none" strike="noStrike" cap="none" normalizeH="0" baseline="0" dirty="0" err="1">
              <a:ln/>
              <a:effectLst/>
              <a:latin typeface="Circe" panose="020B0502020203020203" pitchFamily="34" charset="-52"/>
            </a:rPr>
            <a:t>Горкина</a:t>
          </a:r>
          <a:r>
            <a:rPr kumimoji="0" lang="ru-RU" altLang="ru-RU" sz="1300" b="0" i="1" u="none" strike="noStrike" cap="none" normalizeH="0" baseline="0" dirty="0">
              <a:ln/>
              <a:effectLst/>
              <a:latin typeface="Circe" panose="020B0502020203020203" pitchFamily="34" charset="-52"/>
            </a:rPr>
            <a:t> А.П. 2006. </a:t>
          </a:r>
          <a:endParaRPr lang="ru-RU" sz="1300" i="1" dirty="0">
            <a:latin typeface="Circe" panose="020B0502020203020203" pitchFamily="34" charset="-52"/>
          </a:endParaRPr>
        </a:p>
      </dgm:t>
    </dgm:pt>
    <dgm:pt modelId="{963D03C7-C823-4FC9-90EE-E5CD5EBAB905}" type="parTrans" cxnId="{1531F634-1D89-4EB1-B153-FDD73DA5DB90}">
      <dgm:prSet/>
      <dgm:spPr/>
      <dgm:t>
        <a:bodyPr/>
        <a:lstStyle/>
        <a:p>
          <a:endParaRPr lang="ru-RU"/>
        </a:p>
      </dgm:t>
    </dgm:pt>
    <dgm:pt modelId="{2897DF0C-A190-4C47-9AD8-E4171B545390}" type="sibTrans" cxnId="{1531F634-1D89-4EB1-B153-FDD73DA5DB90}">
      <dgm:prSet/>
      <dgm:spPr/>
      <dgm:t>
        <a:bodyPr/>
        <a:lstStyle/>
        <a:p>
          <a:endParaRPr lang="ru-RU"/>
        </a:p>
      </dgm:t>
    </dgm:pt>
    <dgm:pt modelId="{9F6C7FCB-24E8-4EBC-822A-0921EE140B8F}">
      <dgm:prSet custT="1"/>
      <dgm:spPr/>
      <dgm:t>
        <a:bodyPr/>
        <a:lstStyle/>
        <a:p>
          <a:pPr marL="88900" indent="0" algn="l"/>
          <a:r>
            <a:rPr lang="ru-RU" sz="1200" b="1" dirty="0">
              <a:latin typeface="Circe" panose="020B0502020203020203" pitchFamily="34" charset="-52"/>
            </a:rPr>
            <a:t>ТЕ́РМИН</a:t>
          </a:r>
          <a:r>
            <a:rPr lang="en-US" sz="1200" dirty="0">
              <a:latin typeface="Circe" panose="020B0502020203020203" pitchFamily="34" charset="-52"/>
            </a:rPr>
            <a:t> - </a:t>
          </a:r>
          <a:r>
            <a:rPr lang="ru-RU" sz="1200" dirty="0">
              <a:latin typeface="Circe" panose="020B0502020203020203" pitchFamily="34" charset="-52"/>
            </a:rPr>
            <a:t>слово (или сочетание слов), являющееся точным обозначением определенного понятия какой-л. специальной области науки, техники, искусства, общественной жизни и т. п.</a:t>
          </a:r>
          <a:br>
            <a:rPr lang="ru-RU" sz="1200" dirty="0">
              <a:latin typeface="Circe" panose="020B0502020203020203" pitchFamily="34" charset="-52"/>
            </a:rPr>
          </a:br>
          <a:r>
            <a:rPr lang="ru-RU" sz="1200" i="1" dirty="0">
              <a:latin typeface="Circe" panose="020B0502020203020203" pitchFamily="34" charset="-52"/>
            </a:rPr>
            <a:t>Словарь русского языка: В 4-х т. /РАН, Под ред. А. П. Евгеньевой. —М.: Рус. яз.; </a:t>
          </a:r>
          <a:r>
            <a:rPr lang="ru-RU" sz="1200" i="1" dirty="0" err="1">
              <a:latin typeface="Circe" panose="020B0502020203020203" pitchFamily="34" charset="-52"/>
            </a:rPr>
            <a:t>Полиграфресурсы</a:t>
          </a:r>
          <a:r>
            <a:rPr lang="ru-RU" sz="1200" i="1" dirty="0">
              <a:latin typeface="Circe" panose="020B0502020203020203" pitchFamily="34" charset="-52"/>
            </a:rPr>
            <a:t>, 1999</a:t>
          </a:r>
          <a:endParaRPr kumimoji="0" lang="ru-RU" altLang="ru-RU" sz="1200" b="0" i="0" u="none" strike="noStrike" cap="none" normalizeH="0" baseline="0" dirty="0">
            <a:ln/>
            <a:effectLst/>
            <a:latin typeface="Arial" panose="020B0604020202020204" pitchFamily="34" charset="0"/>
          </a:endParaRPr>
        </a:p>
      </dgm:t>
    </dgm:pt>
    <dgm:pt modelId="{BD642360-3BAB-4F76-B005-DB8B35F4B566}" type="parTrans" cxnId="{845D8F2A-3297-437D-B7F4-22E76481890E}">
      <dgm:prSet/>
      <dgm:spPr/>
      <dgm:t>
        <a:bodyPr/>
        <a:lstStyle/>
        <a:p>
          <a:endParaRPr lang="ru-RU"/>
        </a:p>
      </dgm:t>
    </dgm:pt>
    <dgm:pt modelId="{4CCD7900-36F7-4A49-9AAA-1AA6E1ECF902}" type="sibTrans" cxnId="{845D8F2A-3297-437D-B7F4-22E76481890E}">
      <dgm:prSet/>
      <dgm:spPr/>
      <dgm:t>
        <a:bodyPr/>
        <a:lstStyle/>
        <a:p>
          <a:endParaRPr lang="ru-RU"/>
        </a:p>
      </dgm:t>
    </dgm:pt>
    <dgm:pt modelId="{AD5F9401-211D-4735-94D5-B3DB5FBB8CEB}" type="pres">
      <dgm:prSet presAssocID="{489E9813-13F8-4AB4-A10C-DEFE6720358D}" presName="vert0" presStyleCnt="0">
        <dgm:presLayoutVars>
          <dgm:dir/>
          <dgm:animOne val="branch"/>
          <dgm:animLvl val="lvl"/>
        </dgm:presLayoutVars>
      </dgm:prSet>
      <dgm:spPr/>
      <dgm:t>
        <a:bodyPr/>
        <a:lstStyle/>
        <a:p>
          <a:endParaRPr lang="ru-RU"/>
        </a:p>
      </dgm:t>
    </dgm:pt>
    <dgm:pt modelId="{4A6D2C52-7808-41DF-B154-C9C63C313AF6}" type="pres">
      <dgm:prSet presAssocID="{87DBB51B-0750-45E1-B171-020600B02D75}" presName="thickLine" presStyleLbl="alignNode1" presStyleIdx="0" presStyleCnt="1"/>
      <dgm:spPr/>
    </dgm:pt>
    <dgm:pt modelId="{EE5FFB1C-3F40-408E-B39E-0B6C03F9210D}" type="pres">
      <dgm:prSet presAssocID="{87DBB51B-0750-45E1-B171-020600B02D75}" presName="horz1" presStyleCnt="0"/>
      <dgm:spPr/>
    </dgm:pt>
    <dgm:pt modelId="{5C28D726-F5CF-4A6B-802A-9896DB195F5D}" type="pres">
      <dgm:prSet presAssocID="{87DBB51B-0750-45E1-B171-020600B02D75}" presName="tx1" presStyleLbl="revTx" presStyleIdx="0" presStyleCnt="6" custScaleX="77992"/>
      <dgm:spPr/>
      <dgm:t>
        <a:bodyPr/>
        <a:lstStyle/>
        <a:p>
          <a:endParaRPr lang="ru-RU"/>
        </a:p>
      </dgm:t>
    </dgm:pt>
    <dgm:pt modelId="{8C06EEBA-02D0-459A-BEE4-21BDF28B2A9E}" type="pres">
      <dgm:prSet presAssocID="{87DBB51B-0750-45E1-B171-020600B02D75}" presName="vert1" presStyleCnt="0"/>
      <dgm:spPr/>
    </dgm:pt>
    <dgm:pt modelId="{B6032F6C-AA30-4953-94A3-2A06590D1BF5}" type="pres">
      <dgm:prSet presAssocID="{5DC2B8D9-53C0-4AAE-954E-4F972D01BE0A}" presName="vertSpace2a" presStyleCnt="0"/>
      <dgm:spPr/>
    </dgm:pt>
    <dgm:pt modelId="{5A3FA019-137A-4A9F-8B0B-DC38B9712720}" type="pres">
      <dgm:prSet presAssocID="{5DC2B8D9-53C0-4AAE-954E-4F972D01BE0A}" presName="horz2" presStyleCnt="0"/>
      <dgm:spPr/>
    </dgm:pt>
    <dgm:pt modelId="{92D258A4-AB1F-476D-8D68-59B5E92A8858}" type="pres">
      <dgm:prSet presAssocID="{5DC2B8D9-53C0-4AAE-954E-4F972D01BE0A}" presName="horzSpace2" presStyleCnt="0"/>
      <dgm:spPr/>
    </dgm:pt>
    <dgm:pt modelId="{93697D31-EB6A-48FE-874F-13740723ACA0}" type="pres">
      <dgm:prSet presAssocID="{5DC2B8D9-53C0-4AAE-954E-4F972D01BE0A}" presName="tx2" presStyleLbl="revTx" presStyleIdx="1" presStyleCnt="6"/>
      <dgm:spPr/>
      <dgm:t>
        <a:bodyPr/>
        <a:lstStyle/>
        <a:p>
          <a:endParaRPr lang="ru-RU"/>
        </a:p>
      </dgm:t>
    </dgm:pt>
    <dgm:pt modelId="{D65788EE-0121-42C0-809E-B2855401162C}" type="pres">
      <dgm:prSet presAssocID="{5DC2B8D9-53C0-4AAE-954E-4F972D01BE0A}" presName="vert2" presStyleCnt="0"/>
      <dgm:spPr/>
    </dgm:pt>
    <dgm:pt modelId="{D91E3D52-3AAB-4E8F-A2B6-77A2E2C061E9}" type="pres">
      <dgm:prSet presAssocID="{5DC2B8D9-53C0-4AAE-954E-4F972D01BE0A}" presName="thinLine2b" presStyleLbl="callout" presStyleIdx="0" presStyleCnt="4"/>
      <dgm:spPr/>
    </dgm:pt>
    <dgm:pt modelId="{FB139591-1955-4519-8377-7061C0A3688C}" type="pres">
      <dgm:prSet presAssocID="{5DC2B8D9-53C0-4AAE-954E-4F972D01BE0A}" presName="vertSpace2b" presStyleCnt="0"/>
      <dgm:spPr/>
    </dgm:pt>
    <dgm:pt modelId="{D3F7258B-9B2C-436C-8173-9A2D0E47E211}" type="pres">
      <dgm:prSet presAssocID="{7D8D633F-7D05-4F17-8953-8EB89623776D}" presName="horz2" presStyleCnt="0"/>
      <dgm:spPr/>
    </dgm:pt>
    <dgm:pt modelId="{86D38580-E226-4505-9F6E-13AE5ED68AAD}" type="pres">
      <dgm:prSet presAssocID="{7D8D633F-7D05-4F17-8953-8EB89623776D}" presName="horzSpace2" presStyleCnt="0"/>
      <dgm:spPr/>
    </dgm:pt>
    <dgm:pt modelId="{B8AC0FEA-80F9-4EB9-9A9D-D47438480C4E}" type="pres">
      <dgm:prSet presAssocID="{7D8D633F-7D05-4F17-8953-8EB89623776D}" presName="tx2" presStyleLbl="revTx" presStyleIdx="2" presStyleCnt="6"/>
      <dgm:spPr/>
      <dgm:t>
        <a:bodyPr/>
        <a:lstStyle/>
        <a:p>
          <a:endParaRPr lang="ru-RU"/>
        </a:p>
      </dgm:t>
    </dgm:pt>
    <dgm:pt modelId="{85D3ED5A-EEA2-4DEC-8320-7005E6C5A6DD}" type="pres">
      <dgm:prSet presAssocID="{7D8D633F-7D05-4F17-8953-8EB89623776D}" presName="vert2" presStyleCnt="0"/>
      <dgm:spPr/>
    </dgm:pt>
    <dgm:pt modelId="{7CF71786-7D09-443A-9040-B320221B5780}" type="pres">
      <dgm:prSet presAssocID="{7D8D633F-7D05-4F17-8953-8EB89623776D}" presName="thinLine2b" presStyleLbl="callout" presStyleIdx="1" presStyleCnt="4"/>
      <dgm:spPr/>
    </dgm:pt>
    <dgm:pt modelId="{97CAB9A7-6920-4F4D-86FB-4057D3805FBC}" type="pres">
      <dgm:prSet presAssocID="{7D8D633F-7D05-4F17-8953-8EB89623776D}" presName="vertSpace2b" presStyleCnt="0"/>
      <dgm:spPr/>
    </dgm:pt>
    <dgm:pt modelId="{6AAC5792-2564-45AC-8817-CB4E57F89566}" type="pres">
      <dgm:prSet presAssocID="{05809E7D-96C0-492E-B352-F1903DD66C3E}" presName="horz2" presStyleCnt="0"/>
      <dgm:spPr/>
    </dgm:pt>
    <dgm:pt modelId="{D92029AA-D760-4ADB-A12D-7926FA764078}" type="pres">
      <dgm:prSet presAssocID="{05809E7D-96C0-492E-B352-F1903DD66C3E}" presName="horzSpace2" presStyleCnt="0"/>
      <dgm:spPr/>
    </dgm:pt>
    <dgm:pt modelId="{C31077ED-74F9-463F-AB4C-A7E2127F8539}" type="pres">
      <dgm:prSet presAssocID="{05809E7D-96C0-492E-B352-F1903DD66C3E}" presName="tx2" presStyleLbl="revTx" presStyleIdx="3" presStyleCnt="6"/>
      <dgm:spPr/>
      <dgm:t>
        <a:bodyPr/>
        <a:lstStyle/>
        <a:p>
          <a:endParaRPr lang="ru-RU"/>
        </a:p>
      </dgm:t>
    </dgm:pt>
    <dgm:pt modelId="{2B339B3F-06FF-4221-A2A1-C2D98927C382}" type="pres">
      <dgm:prSet presAssocID="{05809E7D-96C0-492E-B352-F1903DD66C3E}" presName="vert2" presStyleCnt="0"/>
      <dgm:spPr/>
    </dgm:pt>
    <dgm:pt modelId="{B650622C-C79A-40FE-9A91-C495AF12C1A4}" type="pres">
      <dgm:prSet presAssocID="{05809E7D-96C0-492E-B352-F1903DD66C3E}" presName="thinLine2b" presStyleLbl="callout" presStyleIdx="2" presStyleCnt="4"/>
      <dgm:spPr/>
    </dgm:pt>
    <dgm:pt modelId="{AD5032C2-44FA-42A7-BD92-60549CB1F7F2}" type="pres">
      <dgm:prSet presAssocID="{05809E7D-96C0-492E-B352-F1903DD66C3E}" presName="vertSpace2b" presStyleCnt="0"/>
      <dgm:spPr/>
    </dgm:pt>
    <dgm:pt modelId="{F28D4C6D-B412-49A0-89C8-39C5CF01413B}" type="pres">
      <dgm:prSet presAssocID="{6FF027EA-EBB8-444F-97FC-9954E64C9D4F}" presName="horz2" presStyleCnt="0"/>
      <dgm:spPr/>
    </dgm:pt>
    <dgm:pt modelId="{353C65C0-6DBB-474A-80E9-D040D353154D}" type="pres">
      <dgm:prSet presAssocID="{6FF027EA-EBB8-444F-97FC-9954E64C9D4F}" presName="horzSpace2" presStyleCnt="0"/>
      <dgm:spPr/>
    </dgm:pt>
    <dgm:pt modelId="{1F1F0322-8EE6-4344-88B9-1610761293D5}" type="pres">
      <dgm:prSet presAssocID="{6FF027EA-EBB8-444F-97FC-9954E64C9D4F}" presName="tx2" presStyleLbl="revTx" presStyleIdx="4" presStyleCnt="6"/>
      <dgm:spPr/>
      <dgm:t>
        <a:bodyPr/>
        <a:lstStyle/>
        <a:p>
          <a:endParaRPr lang="ru-RU"/>
        </a:p>
      </dgm:t>
    </dgm:pt>
    <dgm:pt modelId="{96394F4F-289E-4426-990B-4A6325E866C7}" type="pres">
      <dgm:prSet presAssocID="{6FF027EA-EBB8-444F-97FC-9954E64C9D4F}" presName="vert2" presStyleCnt="0"/>
      <dgm:spPr/>
    </dgm:pt>
    <dgm:pt modelId="{CAD7EF2B-2FFD-47D1-911A-953B5B041A58}" type="pres">
      <dgm:prSet presAssocID="{9F6C7FCB-24E8-4EBC-822A-0921EE140B8F}" presName="horz3" presStyleCnt="0"/>
      <dgm:spPr/>
    </dgm:pt>
    <dgm:pt modelId="{49D2DA31-AEAB-457A-BE34-507E2CF239D5}" type="pres">
      <dgm:prSet presAssocID="{9F6C7FCB-24E8-4EBC-822A-0921EE140B8F}" presName="horzSpace3" presStyleCnt="0"/>
      <dgm:spPr/>
    </dgm:pt>
    <dgm:pt modelId="{90F2CDE2-5788-400A-9DB2-88DCF239FFBD}" type="pres">
      <dgm:prSet presAssocID="{9F6C7FCB-24E8-4EBC-822A-0921EE140B8F}" presName="tx3" presStyleLbl="revTx" presStyleIdx="5" presStyleCnt="6"/>
      <dgm:spPr/>
      <dgm:t>
        <a:bodyPr/>
        <a:lstStyle/>
        <a:p>
          <a:endParaRPr lang="ru-RU"/>
        </a:p>
      </dgm:t>
    </dgm:pt>
    <dgm:pt modelId="{D910244E-CD20-4C74-A39F-F4BE92903E18}" type="pres">
      <dgm:prSet presAssocID="{9F6C7FCB-24E8-4EBC-822A-0921EE140B8F}" presName="vert3" presStyleCnt="0"/>
      <dgm:spPr/>
    </dgm:pt>
    <dgm:pt modelId="{8AF703F5-C507-4F62-BCA1-0571339C4751}" type="pres">
      <dgm:prSet presAssocID="{6FF027EA-EBB8-444F-97FC-9954E64C9D4F}" presName="thinLine2b" presStyleLbl="callout" presStyleIdx="3" presStyleCnt="4"/>
      <dgm:spPr/>
    </dgm:pt>
    <dgm:pt modelId="{92335EF8-931D-498B-9F26-281535FD26DC}" type="pres">
      <dgm:prSet presAssocID="{6FF027EA-EBB8-444F-97FC-9954E64C9D4F}" presName="vertSpace2b" presStyleCnt="0"/>
      <dgm:spPr/>
    </dgm:pt>
  </dgm:ptLst>
  <dgm:cxnLst>
    <dgm:cxn modelId="{845D8F2A-3297-437D-B7F4-22E76481890E}" srcId="{6FF027EA-EBB8-444F-97FC-9954E64C9D4F}" destId="{9F6C7FCB-24E8-4EBC-822A-0921EE140B8F}" srcOrd="0" destOrd="0" parTransId="{BD642360-3BAB-4F76-B005-DB8B35F4B566}" sibTransId="{4CCD7900-36F7-4A49-9AAA-1AA6E1ECF902}"/>
    <dgm:cxn modelId="{CA8755F7-5180-4C5C-BF5B-1490F034CC3B}" type="presOf" srcId="{6FF027EA-EBB8-444F-97FC-9954E64C9D4F}" destId="{1F1F0322-8EE6-4344-88B9-1610761293D5}" srcOrd="0" destOrd="0" presId="urn:microsoft.com/office/officeart/2008/layout/LinedList"/>
    <dgm:cxn modelId="{C9AD7B96-CCBE-474C-A024-99CB0DC1BDB4}" type="presOf" srcId="{5DC2B8D9-53C0-4AAE-954E-4F972D01BE0A}" destId="{93697D31-EB6A-48FE-874F-13740723ACA0}" srcOrd="0" destOrd="0" presId="urn:microsoft.com/office/officeart/2008/layout/LinedList"/>
    <dgm:cxn modelId="{E6F80B6C-16FA-4FCA-978C-DEA746E832FB}" srcId="{489E9813-13F8-4AB4-A10C-DEFE6720358D}" destId="{87DBB51B-0750-45E1-B171-020600B02D75}" srcOrd="0" destOrd="0" parTransId="{B269998F-ED97-49C9-B314-2553914223CA}" sibTransId="{ADDBE404-676A-4771-9D97-D57FDE1005D1}"/>
    <dgm:cxn modelId="{849503E6-A14F-48F8-AC6D-AC58DE9DC6A2}" type="presOf" srcId="{05809E7D-96C0-492E-B352-F1903DD66C3E}" destId="{C31077ED-74F9-463F-AB4C-A7E2127F8539}" srcOrd="0" destOrd="0" presId="urn:microsoft.com/office/officeart/2008/layout/LinedList"/>
    <dgm:cxn modelId="{652C4E69-6F5A-4EC0-AA87-64A3A2AB30DA}" type="presOf" srcId="{489E9813-13F8-4AB4-A10C-DEFE6720358D}" destId="{AD5F9401-211D-4735-94D5-B3DB5FBB8CEB}" srcOrd="0" destOrd="0" presId="urn:microsoft.com/office/officeart/2008/layout/LinedList"/>
    <dgm:cxn modelId="{7AF42EC0-1206-4715-8ADF-20A5129EBE76}" srcId="{87DBB51B-0750-45E1-B171-020600B02D75}" destId="{7D8D633F-7D05-4F17-8953-8EB89623776D}" srcOrd="1" destOrd="0" parTransId="{BFE46644-D745-4833-AB27-D9E952B763AD}" sibTransId="{4660375D-126E-44BD-8727-720B67DD17FC}"/>
    <dgm:cxn modelId="{59E7B45D-CBC2-4E13-ACBE-83572BC9AF44}" srcId="{87DBB51B-0750-45E1-B171-020600B02D75}" destId="{05809E7D-96C0-492E-B352-F1903DD66C3E}" srcOrd="2" destOrd="0" parTransId="{E3C4F1E8-9C1D-4AA5-B6B3-5DC1EB09BECB}" sibTransId="{9F418EAE-7D85-4122-9A67-D61C638D4E40}"/>
    <dgm:cxn modelId="{C63A2B0E-9A64-4DC5-984E-537653C47C97}" srcId="{87DBB51B-0750-45E1-B171-020600B02D75}" destId="{5DC2B8D9-53C0-4AAE-954E-4F972D01BE0A}" srcOrd="0" destOrd="0" parTransId="{C044CFD9-E103-4A83-93E3-15410B3E807A}" sibTransId="{71C1C159-73F7-4213-95D9-C8CB42505216}"/>
    <dgm:cxn modelId="{8FA38F13-D3B0-4715-B142-699BFFC4F32D}" type="presOf" srcId="{7D8D633F-7D05-4F17-8953-8EB89623776D}" destId="{B8AC0FEA-80F9-4EB9-9A9D-D47438480C4E}" srcOrd="0" destOrd="0" presId="urn:microsoft.com/office/officeart/2008/layout/LinedList"/>
    <dgm:cxn modelId="{BCC31B0B-71B8-43DE-B5C4-3B7A111960FA}" type="presOf" srcId="{9F6C7FCB-24E8-4EBC-822A-0921EE140B8F}" destId="{90F2CDE2-5788-400A-9DB2-88DCF239FFBD}" srcOrd="0" destOrd="0" presId="urn:microsoft.com/office/officeart/2008/layout/LinedList"/>
    <dgm:cxn modelId="{1531F634-1D89-4EB1-B153-FDD73DA5DB90}" srcId="{87DBB51B-0750-45E1-B171-020600B02D75}" destId="{6FF027EA-EBB8-444F-97FC-9954E64C9D4F}" srcOrd="3" destOrd="0" parTransId="{963D03C7-C823-4FC9-90EE-E5CD5EBAB905}" sibTransId="{2897DF0C-A190-4C47-9AD8-E4171B545390}"/>
    <dgm:cxn modelId="{6519A475-81DA-4D59-8DCE-F5B0CBEBEF87}" type="presOf" srcId="{87DBB51B-0750-45E1-B171-020600B02D75}" destId="{5C28D726-F5CF-4A6B-802A-9896DB195F5D}" srcOrd="0" destOrd="0" presId="urn:microsoft.com/office/officeart/2008/layout/LinedList"/>
    <dgm:cxn modelId="{61EEF2E8-C024-40A0-822F-01112AF47C4C}" type="presParOf" srcId="{AD5F9401-211D-4735-94D5-B3DB5FBB8CEB}" destId="{4A6D2C52-7808-41DF-B154-C9C63C313AF6}" srcOrd="0" destOrd="0" presId="urn:microsoft.com/office/officeart/2008/layout/LinedList"/>
    <dgm:cxn modelId="{181A8570-DB3F-44E1-9343-45331C0EEB31}" type="presParOf" srcId="{AD5F9401-211D-4735-94D5-B3DB5FBB8CEB}" destId="{EE5FFB1C-3F40-408E-B39E-0B6C03F9210D}" srcOrd="1" destOrd="0" presId="urn:microsoft.com/office/officeart/2008/layout/LinedList"/>
    <dgm:cxn modelId="{E695B9B6-4385-4F48-9493-7E6DE78DDCF5}" type="presParOf" srcId="{EE5FFB1C-3F40-408E-B39E-0B6C03F9210D}" destId="{5C28D726-F5CF-4A6B-802A-9896DB195F5D}" srcOrd="0" destOrd="0" presId="urn:microsoft.com/office/officeart/2008/layout/LinedList"/>
    <dgm:cxn modelId="{5556E87F-A6D2-4C78-B68D-368CF861251B}" type="presParOf" srcId="{EE5FFB1C-3F40-408E-B39E-0B6C03F9210D}" destId="{8C06EEBA-02D0-459A-BEE4-21BDF28B2A9E}" srcOrd="1" destOrd="0" presId="urn:microsoft.com/office/officeart/2008/layout/LinedList"/>
    <dgm:cxn modelId="{8AC74A34-7AAE-4083-A716-12EB56F5379F}" type="presParOf" srcId="{8C06EEBA-02D0-459A-BEE4-21BDF28B2A9E}" destId="{B6032F6C-AA30-4953-94A3-2A06590D1BF5}" srcOrd="0" destOrd="0" presId="urn:microsoft.com/office/officeart/2008/layout/LinedList"/>
    <dgm:cxn modelId="{D21FF8D6-FD9A-4AC0-A27E-BE8C9FF16B4E}" type="presParOf" srcId="{8C06EEBA-02D0-459A-BEE4-21BDF28B2A9E}" destId="{5A3FA019-137A-4A9F-8B0B-DC38B9712720}" srcOrd="1" destOrd="0" presId="urn:microsoft.com/office/officeart/2008/layout/LinedList"/>
    <dgm:cxn modelId="{BD1F022A-7899-4A91-9477-829FF2C82DAB}" type="presParOf" srcId="{5A3FA019-137A-4A9F-8B0B-DC38B9712720}" destId="{92D258A4-AB1F-476D-8D68-59B5E92A8858}" srcOrd="0" destOrd="0" presId="urn:microsoft.com/office/officeart/2008/layout/LinedList"/>
    <dgm:cxn modelId="{35904ABD-2EA8-45DB-8DF4-0B3D9E9847EB}" type="presParOf" srcId="{5A3FA019-137A-4A9F-8B0B-DC38B9712720}" destId="{93697D31-EB6A-48FE-874F-13740723ACA0}" srcOrd="1" destOrd="0" presId="urn:microsoft.com/office/officeart/2008/layout/LinedList"/>
    <dgm:cxn modelId="{DDA451EA-E365-4084-B72F-24F57A99D137}" type="presParOf" srcId="{5A3FA019-137A-4A9F-8B0B-DC38B9712720}" destId="{D65788EE-0121-42C0-809E-B2855401162C}" srcOrd="2" destOrd="0" presId="urn:microsoft.com/office/officeart/2008/layout/LinedList"/>
    <dgm:cxn modelId="{54FE2102-EA45-4EB5-964B-3456758EDC42}" type="presParOf" srcId="{8C06EEBA-02D0-459A-BEE4-21BDF28B2A9E}" destId="{D91E3D52-3AAB-4E8F-A2B6-77A2E2C061E9}" srcOrd="2" destOrd="0" presId="urn:microsoft.com/office/officeart/2008/layout/LinedList"/>
    <dgm:cxn modelId="{BA8B5F12-E7C2-47E5-BAEA-2EA5DB5193A6}" type="presParOf" srcId="{8C06EEBA-02D0-459A-BEE4-21BDF28B2A9E}" destId="{FB139591-1955-4519-8377-7061C0A3688C}" srcOrd="3" destOrd="0" presId="urn:microsoft.com/office/officeart/2008/layout/LinedList"/>
    <dgm:cxn modelId="{71962E24-E825-41FD-B6D5-4BD0D8A2693C}" type="presParOf" srcId="{8C06EEBA-02D0-459A-BEE4-21BDF28B2A9E}" destId="{D3F7258B-9B2C-436C-8173-9A2D0E47E211}" srcOrd="4" destOrd="0" presId="urn:microsoft.com/office/officeart/2008/layout/LinedList"/>
    <dgm:cxn modelId="{9E655AD5-D9C8-4A81-A7AE-B7D55811FADD}" type="presParOf" srcId="{D3F7258B-9B2C-436C-8173-9A2D0E47E211}" destId="{86D38580-E226-4505-9F6E-13AE5ED68AAD}" srcOrd="0" destOrd="0" presId="urn:microsoft.com/office/officeart/2008/layout/LinedList"/>
    <dgm:cxn modelId="{E06193DB-0A41-4878-AD9F-57E597A2E84D}" type="presParOf" srcId="{D3F7258B-9B2C-436C-8173-9A2D0E47E211}" destId="{B8AC0FEA-80F9-4EB9-9A9D-D47438480C4E}" srcOrd="1" destOrd="0" presId="urn:microsoft.com/office/officeart/2008/layout/LinedList"/>
    <dgm:cxn modelId="{BFCDB5BD-26A2-4EEA-A320-75A541FDE68B}" type="presParOf" srcId="{D3F7258B-9B2C-436C-8173-9A2D0E47E211}" destId="{85D3ED5A-EEA2-4DEC-8320-7005E6C5A6DD}" srcOrd="2" destOrd="0" presId="urn:microsoft.com/office/officeart/2008/layout/LinedList"/>
    <dgm:cxn modelId="{DB381C5C-ED3A-469F-920E-2EEE92960B55}" type="presParOf" srcId="{8C06EEBA-02D0-459A-BEE4-21BDF28B2A9E}" destId="{7CF71786-7D09-443A-9040-B320221B5780}" srcOrd="5" destOrd="0" presId="urn:microsoft.com/office/officeart/2008/layout/LinedList"/>
    <dgm:cxn modelId="{3B42DA4B-7320-462B-8305-095AB8AC3E0B}" type="presParOf" srcId="{8C06EEBA-02D0-459A-BEE4-21BDF28B2A9E}" destId="{97CAB9A7-6920-4F4D-86FB-4057D3805FBC}" srcOrd="6" destOrd="0" presId="urn:microsoft.com/office/officeart/2008/layout/LinedList"/>
    <dgm:cxn modelId="{8A7C9937-E7E3-49B7-8115-481055905F29}" type="presParOf" srcId="{8C06EEBA-02D0-459A-BEE4-21BDF28B2A9E}" destId="{6AAC5792-2564-45AC-8817-CB4E57F89566}" srcOrd="7" destOrd="0" presId="urn:microsoft.com/office/officeart/2008/layout/LinedList"/>
    <dgm:cxn modelId="{AAB55DF2-02F7-42E0-96B4-36E95706B1BA}" type="presParOf" srcId="{6AAC5792-2564-45AC-8817-CB4E57F89566}" destId="{D92029AA-D760-4ADB-A12D-7926FA764078}" srcOrd="0" destOrd="0" presId="urn:microsoft.com/office/officeart/2008/layout/LinedList"/>
    <dgm:cxn modelId="{D0CB013B-CC7D-46AE-837C-AD07ECE670DA}" type="presParOf" srcId="{6AAC5792-2564-45AC-8817-CB4E57F89566}" destId="{C31077ED-74F9-463F-AB4C-A7E2127F8539}" srcOrd="1" destOrd="0" presId="urn:microsoft.com/office/officeart/2008/layout/LinedList"/>
    <dgm:cxn modelId="{D695A196-74E9-4ECD-8C84-948AB21ECE3C}" type="presParOf" srcId="{6AAC5792-2564-45AC-8817-CB4E57F89566}" destId="{2B339B3F-06FF-4221-A2A1-C2D98927C382}" srcOrd="2" destOrd="0" presId="urn:microsoft.com/office/officeart/2008/layout/LinedList"/>
    <dgm:cxn modelId="{73CD1B32-3B2C-4074-9E2F-067CD5065F31}" type="presParOf" srcId="{8C06EEBA-02D0-459A-BEE4-21BDF28B2A9E}" destId="{B650622C-C79A-40FE-9A91-C495AF12C1A4}" srcOrd="8" destOrd="0" presId="urn:microsoft.com/office/officeart/2008/layout/LinedList"/>
    <dgm:cxn modelId="{6CE1A440-CB44-4468-9465-F554884649D6}" type="presParOf" srcId="{8C06EEBA-02D0-459A-BEE4-21BDF28B2A9E}" destId="{AD5032C2-44FA-42A7-BD92-60549CB1F7F2}" srcOrd="9" destOrd="0" presId="urn:microsoft.com/office/officeart/2008/layout/LinedList"/>
    <dgm:cxn modelId="{6FEDB619-ABB3-4A72-BA47-BA8B8EBFB666}" type="presParOf" srcId="{8C06EEBA-02D0-459A-BEE4-21BDF28B2A9E}" destId="{F28D4C6D-B412-49A0-89C8-39C5CF01413B}" srcOrd="10" destOrd="0" presId="urn:microsoft.com/office/officeart/2008/layout/LinedList"/>
    <dgm:cxn modelId="{B38D6282-23AE-4583-A6CA-49319ADADD96}" type="presParOf" srcId="{F28D4C6D-B412-49A0-89C8-39C5CF01413B}" destId="{353C65C0-6DBB-474A-80E9-D040D353154D}" srcOrd="0" destOrd="0" presId="urn:microsoft.com/office/officeart/2008/layout/LinedList"/>
    <dgm:cxn modelId="{0FE24DE8-29A7-4C86-A252-1F7D07F4D3BE}" type="presParOf" srcId="{F28D4C6D-B412-49A0-89C8-39C5CF01413B}" destId="{1F1F0322-8EE6-4344-88B9-1610761293D5}" srcOrd="1" destOrd="0" presId="urn:microsoft.com/office/officeart/2008/layout/LinedList"/>
    <dgm:cxn modelId="{45CFE19C-A45B-420F-8F02-09B76ACA6C5C}" type="presParOf" srcId="{F28D4C6D-B412-49A0-89C8-39C5CF01413B}" destId="{96394F4F-289E-4426-990B-4A6325E866C7}" srcOrd="2" destOrd="0" presId="urn:microsoft.com/office/officeart/2008/layout/LinedList"/>
    <dgm:cxn modelId="{D413FA3E-A723-456D-98A5-4ED70B7EEB52}" type="presParOf" srcId="{96394F4F-289E-4426-990B-4A6325E866C7}" destId="{CAD7EF2B-2FFD-47D1-911A-953B5B041A58}" srcOrd="0" destOrd="0" presId="urn:microsoft.com/office/officeart/2008/layout/LinedList"/>
    <dgm:cxn modelId="{1850377F-8E67-4C47-A172-CB3EC7B3B9EC}" type="presParOf" srcId="{CAD7EF2B-2FFD-47D1-911A-953B5B041A58}" destId="{49D2DA31-AEAB-457A-BE34-507E2CF239D5}" srcOrd="0" destOrd="0" presId="urn:microsoft.com/office/officeart/2008/layout/LinedList"/>
    <dgm:cxn modelId="{2B1C5BC8-802D-4FE4-B10F-24432274B225}" type="presParOf" srcId="{CAD7EF2B-2FFD-47D1-911A-953B5B041A58}" destId="{90F2CDE2-5788-400A-9DB2-88DCF239FFBD}" srcOrd="1" destOrd="0" presId="urn:microsoft.com/office/officeart/2008/layout/LinedList"/>
    <dgm:cxn modelId="{510050AA-2461-4068-B650-EDE6E1DA1EDB}" type="presParOf" srcId="{CAD7EF2B-2FFD-47D1-911A-953B5B041A58}" destId="{D910244E-CD20-4C74-A39F-F4BE92903E18}" srcOrd="2" destOrd="0" presId="urn:microsoft.com/office/officeart/2008/layout/LinedList"/>
    <dgm:cxn modelId="{86956962-731D-40D3-8FD8-9F7BDA88643F}" type="presParOf" srcId="{8C06EEBA-02D0-459A-BEE4-21BDF28B2A9E}" destId="{8AF703F5-C507-4F62-BCA1-0571339C4751}" srcOrd="11" destOrd="0" presId="urn:microsoft.com/office/officeart/2008/layout/LinedList"/>
    <dgm:cxn modelId="{E9611397-550A-4F7F-B787-E1ECB481534B}" type="presParOf" srcId="{8C06EEBA-02D0-459A-BEE4-21BDF28B2A9E}" destId="{92335EF8-931D-498B-9F26-281535FD26DC}"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EFFCE1-2C2F-4383-BDCD-99DE227D6A1C}"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ru-RU"/>
        </a:p>
      </dgm:t>
    </dgm:pt>
    <dgm:pt modelId="{CCF4B21A-59B1-484B-89E0-A03C634BE32A}">
      <dgm:prSet phldrT="[Текст]"/>
      <dgm:spPr/>
      <dgm:t>
        <a:bodyPr/>
        <a:lstStyle/>
        <a:p>
          <a:r>
            <a:rPr lang="ru-RU" dirty="0"/>
            <a:t>Описание объекта закупки</a:t>
          </a:r>
        </a:p>
      </dgm:t>
    </dgm:pt>
    <dgm:pt modelId="{1EC1915B-11B2-4C77-A576-D9F68C5B6FB6}" type="parTrans" cxnId="{04991B9B-DD66-44EB-BD1D-2466C8855680}">
      <dgm:prSet/>
      <dgm:spPr/>
      <dgm:t>
        <a:bodyPr/>
        <a:lstStyle/>
        <a:p>
          <a:endParaRPr lang="ru-RU"/>
        </a:p>
      </dgm:t>
    </dgm:pt>
    <dgm:pt modelId="{BF16A797-046A-4EBD-9A5D-07B817FCCCF7}" type="sibTrans" cxnId="{04991B9B-DD66-44EB-BD1D-2466C8855680}">
      <dgm:prSet/>
      <dgm:spPr/>
      <dgm:t>
        <a:bodyPr/>
        <a:lstStyle/>
        <a:p>
          <a:endParaRPr lang="ru-RU"/>
        </a:p>
      </dgm:t>
    </dgm:pt>
    <dgm:pt modelId="{EB94C2AF-1B2A-405E-88A3-3032C7FC47F0}">
      <dgm:prSet phldrT="[Текст]"/>
      <dgm:spPr/>
      <dgm:t>
        <a:bodyPr/>
        <a:lstStyle/>
        <a:p>
          <a:r>
            <a:rPr lang="ru-RU" dirty="0"/>
            <a:t>Краткое</a:t>
          </a:r>
        </a:p>
      </dgm:t>
    </dgm:pt>
    <dgm:pt modelId="{38954DE7-A089-4F26-88D7-18C3D0557551}" type="parTrans" cxnId="{0E1BF484-59C9-4700-87FB-50ADBE1675B4}">
      <dgm:prSet/>
      <dgm:spPr/>
      <dgm:t>
        <a:bodyPr/>
        <a:lstStyle/>
        <a:p>
          <a:endParaRPr lang="ru-RU"/>
        </a:p>
      </dgm:t>
    </dgm:pt>
    <dgm:pt modelId="{E20A1E62-39B8-4D18-A83E-CF31F9CEB8B3}" type="sibTrans" cxnId="{0E1BF484-59C9-4700-87FB-50ADBE1675B4}">
      <dgm:prSet/>
      <dgm:spPr/>
      <dgm:t>
        <a:bodyPr/>
        <a:lstStyle/>
        <a:p>
          <a:endParaRPr lang="ru-RU"/>
        </a:p>
      </dgm:t>
    </dgm:pt>
    <dgm:pt modelId="{C2A76C65-88AF-4AB7-918C-265B7B040645}">
      <dgm:prSet phldrT="[Текст]"/>
      <dgm:spPr/>
      <dgm:t>
        <a:bodyPr/>
        <a:lstStyle/>
        <a:p>
          <a:r>
            <a:rPr lang="ru-RU" dirty="0"/>
            <a:t>Полное</a:t>
          </a:r>
        </a:p>
      </dgm:t>
    </dgm:pt>
    <dgm:pt modelId="{9BB4413E-2BFE-4A3E-A910-F3E4D551C24C}" type="parTrans" cxnId="{E651A5AB-7AF9-46D5-B33B-F1F4DF35F888}">
      <dgm:prSet/>
      <dgm:spPr/>
      <dgm:t>
        <a:bodyPr/>
        <a:lstStyle/>
        <a:p>
          <a:endParaRPr lang="ru-RU"/>
        </a:p>
      </dgm:t>
    </dgm:pt>
    <dgm:pt modelId="{E08D008D-0399-4BF0-8384-C2AB58A5F385}" type="sibTrans" cxnId="{E651A5AB-7AF9-46D5-B33B-F1F4DF35F888}">
      <dgm:prSet/>
      <dgm:spPr/>
      <dgm:t>
        <a:bodyPr/>
        <a:lstStyle/>
        <a:p>
          <a:endParaRPr lang="ru-RU"/>
        </a:p>
      </dgm:t>
    </dgm:pt>
    <dgm:pt modelId="{517AB532-9073-4B20-951E-D384BFF66A72}">
      <dgm:prSet phldrT="[Текст]"/>
      <dgm:spPr/>
      <dgm:t>
        <a:bodyPr/>
        <a:lstStyle/>
        <a:p>
          <a:r>
            <a:rPr lang="ru-RU" dirty="0"/>
            <a:t>Характеристики объекта закупки</a:t>
          </a:r>
        </a:p>
      </dgm:t>
    </dgm:pt>
    <dgm:pt modelId="{9209D8CB-9F49-4E07-9C4B-94F6E8D04AE4}" type="parTrans" cxnId="{F114E3C9-7B65-4CFE-A32E-AE95A3A725C8}">
      <dgm:prSet/>
      <dgm:spPr/>
      <dgm:t>
        <a:bodyPr/>
        <a:lstStyle/>
        <a:p>
          <a:endParaRPr lang="ru-RU"/>
        </a:p>
      </dgm:t>
    </dgm:pt>
    <dgm:pt modelId="{168A0911-7A74-4DAD-A465-AAE3D970D317}" type="sibTrans" cxnId="{F114E3C9-7B65-4CFE-A32E-AE95A3A725C8}">
      <dgm:prSet/>
      <dgm:spPr/>
      <dgm:t>
        <a:bodyPr/>
        <a:lstStyle/>
        <a:p>
          <a:endParaRPr lang="ru-RU"/>
        </a:p>
      </dgm:t>
    </dgm:pt>
    <dgm:pt modelId="{FF83A8EC-352D-4608-A072-DBE91653260C}">
      <dgm:prSet phldrT="[Текст]"/>
      <dgm:spPr/>
      <dgm:t>
        <a:bodyPr/>
        <a:lstStyle/>
        <a:p>
          <a:r>
            <a:rPr lang="ru-RU" dirty="0"/>
            <a:t>Характеристики объекта закупки</a:t>
          </a:r>
        </a:p>
      </dgm:t>
    </dgm:pt>
    <dgm:pt modelId="{131606E8-C951-496F-87B9-9827C57784AE}" type="parTrans" cxnId="{C8B07243-966A-47F0-9296-4764098006A6}">
      <dgm:prSet/>
      <dgm:spPr/>
      <dgm:t>
        <a:bodyPr/>
        <a:lstStyle/>
        <a:p>
          <a:endParaRPr lang="ru-RU"/>
        </a:p>
      </dgm:t>
    </dgm:pt>
    <dgm:pt modelId="{213684F2-A157-47CB-B38F-DB33A96C113C}" type="sibTrans" cxnId="{C8B07243-966A-47F0-9296-4764098006A6}">
      <dgm:prSet/>
      <dgm:spPr/>
      <dgm:t>
        <a:bodyPr/>
        <a:lstStyle/>
        <a:p>
          <a:endParaRPr lang="ru-RU"/>
        </a:p>
      </dgm:t>
    </dgm:pt>
    <dgm:pt modelId="{70A7814A-2657-4F1A-B018-F1D30205B2F4}">
      <dgm:prSet phldrT="[Текст]"/>
      <dgm:spPr/>
      <dgm:t>
        <a:bodyPr/>
        <a:lstStyle/>
        <a:p>
          <a:r>
            <a:rPr lang="ru-RU" dirty="0"/>
            <a:t>Требования</a:t>
          </a:r>
        </a:p>
      </dgm:t>
    </dgm:pt>
    <dgm:pt modelId="{1A75C4A0-B11C-45FA-AB7F-78C16B35BACF}" type="parTrans" cxnId="{F4C3DD73-001D-4847-9BAE-2A83630C71EC}">
      <dgm:prSet/>
      <dgm:spPr/>
      <dgm:t>
        <a:bodyPr/>
        <a:lstStyle/>
        <a:p>
          <a:endParaRPr lang="ru-RU"/>
        </a:p>
      </dgm:t>
    </dgm:pt>
    <dgm:pt modelId="{FD52ABBA-C679-4204-8C66-57F136B5569A}" type="sibTrans" cxnId="{F4C3DD73-001D-4847-9BAE-2A83630C71EC}">
      <dgm:prSet/>
      <dgm:spPr/>
      <dgm:t>
        <a:bodyPr/>
        <a:lstStyle/>
        <a:p>
          <a:endParaRPr lang="ru-RU"/>
        </a:p>
      </dgm:t>
    </dgm:pt>
    <dgm:pt modelId="{8C85F768-2F09-48AC-B5CA-CB2E23BBE9F8}">
      <dgm:prSet phldrT="[Текст]"/>
      <dgm:spPr/>
      <dgm:t>
        <a:bodyPr/>
        <a:lstStyle/>
        <a:p>
          <a:r>
            <a:rPr lang="ru-RU" dirty="0"/>
            <a:t>Характеристики – свойства объекта закупки</a:t>
          </a:r>
        </a:p>
      </dgm:t>
    </dgm:pt>
    <dgm:pt modelId="{1DE95C7D-9900-4C65-9FD7-25A486D31D99}" type="parTrans" cxnId="{251F23BD-3BCA-4F68-8ED2-5F8A922D2362}">
      <dgm:prSet/>
      <dgm:spPr/>
      <dgm:t>
        <a:bodyPr/>
        <a:lstStyle/>
        <a:p>
          <a:endParaRPr lang="ru-RU"/>
        </a:p>
      </dgm:t>
    </dgm:pt>
    <dgm:pt modelId="{23C3A04C-16E4-49A6-B676-7B503C621058}" type="sibTrans" cxnId="{251F23BD-3BCA-4F68-8ED2-5F8A922D2362}">
      <dgm:prSet/>
      <dgm:spPr/>
      <dgm:t>
        <a:bodyPr/>
        <a:lstStyle/>
        <a:p>
          <a:endParaRPr lang="ru-RU"/>
        </a:p>
      </dgm:t>
    </dgm:pt>
    <dgm:pt modelId="{38365EE5-7BE9-4B7A-A94B-241126197320}">
      <dgm:prSet phldrT="[Текст]"/>
      <dgm:spPr/>
      <dgm:t>
        <a:bodyPr/>
        <a:lstStyle/>
        <a:p>
          <a:r>
            <a:rPr lang="ru-RU" dirty="0"/>
            <a:t>Предусмотренные 44-ФЗ</a:t>
          </a:r>
        </a:p>
      </dgm:t>
    </dgm:pt>
    <dgm:pt modelId="{964BC467-C282-41C8-89B9-1E7B024C83F0}" type="parTrans" cxnId="{58EF1A6E-1DB5-4D8D-947D-35645DB04AD2}">
      <dgm:prSet/>
      <dgm:spPr/>
      <dgm:t>
        <a:bodyPr/>
        <a:lstStyle/>
        <a:p>
          <a:endParaRPr lang="ru-RU"/>
        </a:p>
      </dgm:t>
    </dgm:pt>
    <dgm:pt modelId="{B1311085-61BB-4182-8B9D-FB13DDFAACA1}" type="sibTrans" cxnId="{58EF1A6E-1DB5-4D8D-947D-35645DB04AD2}">
      <dgm:prSet/>
      <dgm:spPr/>
      <dgm:t>
        <a:bodyPr/>
        <a:lstStyle/>
        <a:p>
          <a:endParaRPr lang="ru-RU"/>
        </a:p>
      </dgm:t>
    </dgm:pt>
    <dgm:pt modelId="{A944A49D-7584-4C69-B9A5-474F1BC01CFA}">
      <dgm:prSet phldrT="[Текст]"/>
      <dgm:spPr/>
      <dgm:t>
        <a:bodyPr/>
        <a:lstStyle/>
        <a:p>
          <a:r>
            <a:rPr lang="ru-RU" dirty="0"/>
            <a:t>Иные</a:t>
          </a:r>
        </a:p>
      </dgm:t>
    </dgm:pt>
    <dgm:pt modelId="{039475F1-011C-45BB-B113-7AE81928F0E7}" type="parTrans" cxnId="{0C58AA45-2C83-4956-AB1D-ACC96DDFF54E}">
      <dgm:prSet/>
      <dgm:spPr/>
      <dgm:t>
        <a:bodyPr/>
        <a:lstStyle/>
        <a:p>
          <a:endParaRPr lang="ru-RU"/>
        </a:p>
      </dgm:t>
    </dgm:pt>
    <dgm:pt modelId="{2F04CD4C-300F-47BE-9F72-525EF8B85BF8}" type="sibTrans" cxnId="{0C58AA45-2C83-4956-AB1D-ACC96DDFF54E}">
      <dgm:prSet/>
      <dgm:spPr/>
      <dgm:t>
        <a:bodyPr/>
        <a:lstStyle/>
        <a:p>
          <a:endParaRPr lang="ru-RU"/>
        </a:p>
      </dgm:t>
    </dgm:pt>
    <dgm:pt modelId="{57130731-94EC-485B-9216-7D258C0E5A67}">
      <dgm:prSet phldrT="[Текст]"/>
      <dgm:spPr/>
      <dgm:t>
        <a:bodyPr/>
        <a:lstStyle/>
        <a:p>
          <a:r>
            <a:rPr lang="ru-RU" dirty="0"/>
            <a:t>Функциональные</a:t>
          </a:r>
        </a:p>
      </dgm:t>
    </dgm:pt>
    <dgm:pt modelId="{E4CB3815-5AE0-4775-8FD2-A52ADD2EED7C}" type="parTrans" cxnId="{0DF8A8F7-32F8-489C-9C82-152226C8BB6B}">
      <dgm:prSet/>
      <dgm:spPr/>
      <dgm:t>
        <a:bodyPr/>
        <a:lstStyle/>
        <a:p>
          <a:endParaRPr lang="ru-RU"/>
        </a:p>
      </dgm:t>
    </dgm:pt>
    <dgm:pt modelId="{90DE7640-9E2B-4F28-9029-6D054DB211FF}" type="sibTrans" cxnId="{0DF8A8F7-32F8-489C-9C82-152226C8BB6B}">
      <dgm:prSet/>
      <dgm:spPr/>
      <dgm:t>
        <a:bodyPr/>
        <a:lstStyle/>
        <a:p>
          <a:endParaRPr lang="ru-RU"/>
        </a:p>
      </dgm:t>
    </dgm:pt>
    <dgm:pt modelId="{A20FB46A-874A-47FA-8D1E-65451ACCF4DA}">
      <dgm:prSet phldrT="[Текст]"/>
      <dgm:spPr/>
      <dgm:t>
        <a:bodyPr/>
        <a:lstStyle/>
        <a:p>
          <a:r>
            <a:rPr lang="ru-RU" dirty="0"/>
            <a:t>Технические</a:t>
          </a:r>
        </a:p>
      </dgm:t>
    </dgm:pt>
    <dgm:pt modelId="{9636F2F8-83E8-47A0-92A2-035F7B209F48}" type="parTrans" cxnId="{AEFD16B4-FF07-497E-8746-2590EBBEBE15}">
      <dgm:prSet/>
      <dgm:spPr/>
      <dgm:t>
        <a:bodyPr/>
        <a:lstStyle/>
        <a:p>
          <a:endParaRPr lang="ru-RU"/>
        </a:p>
      </dgm:t>
    </dgm:pt>
    <dgm:pt modelId="{25F65901-9514-4B89-BCD8-0AB25367D28B}" type="sibTrans" cxnId="{AEFD16B4-FF07-497E-8746-2590EBBEBE15}">
      <dgm:prSet/>
      <dgm:spPr/>
      <dgm:t>
        <a:bodyPr/>
        <a:lstStyle/>
        <a:p>
          <a:endParaRPr lang="ru-RU"/>
        </a:p>
      </dgm:t>
    </dgm:pt>
    <dgm:pt modelId="{8B996453-F0DA-41CC-9339-6610E0E6B690}">
      <dgm:prSet phldrT="[Текст]"/>
      <dgm:spPr/>
      <dgm:t>
        <a:bodyPr/>
        <a:lstStyle/>
        <a:p>
          <a:r>
            <a:rPr lang="ru-RU" dirty="0"/>
            <a:t>Качественные</a:t>
          </a:r>
        </a:p>
      </dgm:t>
    </dgm:pt>
    <dgm:pt modelId="{7309432D-063D-4700-ABA8-2DF8FA399F21}" type="parTrans" cxnId="{02A9EED7-F6B7-4ED4-9771-387DEB6C8007}">
      <dgm:prSet/>
      <dgm:spPr/>
      <dgm:t>
        <a:bodyPr/>
        <a:lstStyle/>
        <a:p>
          <a:endParaRPr lang="ru-RU"/>
        </a:p>
      </dgm:t>
    </dgm:pt>
    <dgm:pt modelId="{7D9DD6EA-C70B-4480-9144-131F855C7047}" type="sibTrans" cxnId="{02A9EED7-F6B7-4ED4-9771-387DEB6C8007}">
      <dgm:prSet/>
      <dgm:spPr/>
      <dgm:t>
        <a:bodyPr/>
        <a:lstStyle/>
        <a:p>
          <a:endParaRPr lang="ru-RU"/>
        </a:p>
      </dgm:t>
    </dgm:pt>
    <dgm:pt modelId="{C74875DB-47BC-4CCF-982D-15C2D29A615C}">
      <dgm:prSet phldrT="[Текст]"/>
      <dgm:spPr/>
      <dgm:t>
        <a:bodyPr/>
        <a:lstStyle/>
        <a:p>
          <a:r>
            <a:rPr lang="ru-RU" dirty="0"/>
            <a:t>Эксплуатационные</a:t>
          </a:r>
        </a:p>
      </dgm:t>
    </dgm:pt>
    <dgm:pt modelId="{7B843193-D8A2-4A86-831F-72B99E085AB2}" type="parTrans" cxnId="{8540B750-E3E1-430C-BCC9-50E323C355A4}">
      <dgm:prSet/>
      <dgm:spPr/>
      <dgm:t>
        <a:bodyPr/>
        <a:lstStyle/>
        <a:p>
          <a:endParaRPr lang="ru-RU"/>
        </a:p>
      </dgm:t>
    </dgm:pt>
    <dgm:pt modelId="{645D4927-9722-4BC5-B052-EC034543BD4F}" type="sibTrans" cxnId="{8540B750-E3E1-430C-BCC9-50E323C355A4}">
      <dgm:prSet/>
      <dgm:spPr/>
      <dgm:t>
        <a:bodyPr/>
        <a:lstStyle/>
        <a:p>
          <a:endParaRPr lang="ru-RU"/>
        </a:p>
      </dgm:t>
    </dgm:pt>
    <dgm:pt modelId="{59AA13F2-728D-4C9F-9FFC-9E51D121D3B6}">
      <dgm:prSet phldrT="[Текст]"/>
      <dgm:spPr/>
      <dgm:t>
        <a:bodyPr/>
        <a:lstStyle/>
        <a:p>
          <a:r>
            <a:rPr lang="ru-RU" dirty="0"/>
            <a:t>Экологические</a:t>
          </a:r>
        </a:p>
      </dgm:t>
    </dgm:pt>
    <dgm:pt modelId="{27EF4AE0-DB5E-41F4-B2C2-12AB2066DB99}" type="parTrans" cxnId="{CF83BEF7-D760-4B37-86D6-CBA9F01BFC3B}">
      <dgm:prSet/>
      <dgm:spPr/>
      <dgm:t>
        <a:bodyPr/>
        <a:lstStyle/>
        <a:p>
          <a:endParaRPr lang="ru-RU"/>
        </a:p>
      </dgm:t>
    </dgm:pt>
    <dgm:pt modelId="{42068C2B-6DB0-4258-9947-06CAC1707B9F}" type="sibTrans" cxnId="{CF83BEF7-D760-4B37-86D6-CBA9F01BFC3B}">
      <dgm:prSet/>
      <dgm:spPr/>
      <dgm:t>
        <a:bodyPr/>
        <a:lstStyle/>
        <a:p>
          <a:endParaRPr lang="ru-RU"/>
        </a:p>
      </dgm:t>
    </dgm:pt>
    <dgm:pt modelId="{6306482D-6C30-4B06-80D1-4F80D74659B3}">
      <dgm:prSet phldrT="[Текст]"/>
      <dgm:spPr/>
      <dgm:t>
        <a:bodyPr/>
        <a:lstStyle/>
        <a:p>
          <a:r>
            <a:rPr lang="ru-RU" dirty="0"/>
            <a:t>Механические</a:t>
          </a:r>
        </a:p>
      </dgm:t>
    </dgm:pt>
    <dgm:pt modelId="{0503E231-B27F-4FE8-A7AF-0861C7338800}" type="parTrans" cxnId="{B4FB938F-D5C0-4C8E-A670-120C5B367890}">
      <dgm:prSet/>
      <dgm:spPr/>
      <dgm:t>
        <a:bodyPr/>
        <a:lstStyle/>
        <a:p>
          <a:endParaRPr lang="ru-RU"/>
        </a:p>
      </dgm:t>
    </dgm:pt>
    <dgm:pt modelId="{8397E6A4-B6DE-44E8-B4D1-631AD17318C7}" type="sibTrans" cxnId="{B4FB938F-D5C0-4C8E-A670-120C5B367890}">
      <dgm:prSet/>
      <dgm:spPr/>
      <dgm:t>
        <a:bodyPr/>
        <a:lstStyle/>
        <a:p>
          <a:endParaRPr lang="ru-RU"/>
        </a:p>
      </dgm:t>
    </dgm:pt>
    <dgm:pt modelId="{EE7C08B9-606D-4529-A9DF-67710993B823}">
      <dgm:prSet phldrT="[Текст]"/>
      <dgm:spPr/>
      <dgm:t>
        <a:bodyPr/>
        <a:lstStyle/>
        <a:p>
          <a:r>
            <a:rPr lang="ru-RU" dirty="0"/>
            <a:t>Эргономические</a:t>
          </a:r>
        </a:p>
      </dgm:t>
    </dgm:pt>
    <dgm:pt modelId="{480A3F6B-FD5C-4191-A751-46048625936A}" type="parTrans" cxnId="{6F7D4030-0B38-43BF-8D90-852CC48CD39B}">
      <dgm:prSet/>
      <dgm:spPr/>
      <dgm:t>
        <a:bodyPr/>
        <a:lstStyle/>
        <a:p>
          <a:endParaRPr lang="ru-RU"/>
        </a:p>
      </dgm:t>
    </dgm:pt>
    <dgm:pt modelId="{7D4DAABA-53E7-49C7-A7C3-0179BA15FC20}" type="sibTrans" cxnId="{6F7D4030-0B38-43BF-8D90-852CC48CD39B}">
      <dgm:prSet/>
      <dgm:spPr/>
      <dgm:t>
        <a:bodyPr/>
        <a:lstStyle/>
        <a:p>
          <a:endParaRPr lang="ru-RU"/>
        </a:p>
      </dgm:t>
    </dgm:pt>
    <dgm:pt modelId="{03AC7204-B9C2-49E9-BE35-4137AB8C5A17}">
      <dgm:prSet phldrT="[Текст]"/>
      <dgm:spPr/>
      <dgm:t>
        <a:bodyPr/>
        <a:lstStyle/>
        <a:p>
          <a:r>
            <a:rPr lang="ru-RU" dirty="0"/>
            <a:t>Характеристики безопасности</a:t>
          </a:r>
        </a:p>
      </dgm:t>
    </dgm:pt>
    <dgm:pt modelId="{90C197BE-3332-40A9-A11F-EE551CC271EA}" type="parTrans" cxnId="{EEF0E7DB-5AAD-43FA-B976-BD0255FC791A}">
      <dgm:prSet/>
      <dgm:spPr/>
      <dgm:t>
        <a:bodyPr/>
        <a:lstStyle/>
        <a:p>
          <a:endParaRPr lang="ru-RU"/>
        </a:p>
      </dgm:t>
    </dgm:pt>
    <dgm:pt modelId="{70B705BD-0FAC-4852-B609-580EE3B635F4}" type="sibTrans" cxnId="{EEF0E7DB-5AAD-43FA-B976-BD0255FC791A}">
      <dgm:prSet/>
      <dgm:spPr/>
      <dgm:t>
        <a:bodyPr/>
        <a:lstStyle/>
        <a:p>
          <a:endParaRPr lang="ru-RU"/>
        </a:p>
      </dgm:t>
    </dgm:pt>
    <dgm:pt modelId="{8C7F418C-7879-42D1-9F52-8EB08DCD4BE4}">
      <dgm:prSet phldrT="[Текст]"/>
      <dgm:spPr/>
      <dgm:t>
        <a:bodyPr/>
        <a:lstStyle/>
        <a:p>
          <a:r>
            <a:rPr lang="ru-RU" dirty="0"/>
            <a:t>Характеристики – описание объекта закупки</a:t>
          </a:r>
        </a:p>
      </dgm:t>
    </dgm:pt>
    <dgm:pt modelId="{C277B71B-5889-45B2-8B7F-7785BA0EEA01}" type="parTrans" cxnId="{26246906-CC6E-4B30-9483-9C0996B63977}">
      <dgm:prSet/>
      <dgm:spPr/>
      <dgm:t>
        <a:bodyPr/>
        <a:lstStyle/>
        <a:p>
          <a:endParaRPr lang="ru-RU"/>
        </a:p>
      </dgm:t>
    </dgm:pt>
    <dgm:pt modelId="{0282F32E-E641-4058-9034-FAAE9D23551E}" type="sibTrans" cxnId="{26246906-CC6E-4B30-9483-9C0996B63977}">
      <dgm:prSet/>
      <dgm:spPr/>
      <dgm:t>
        <a:bodyPr/>
        <a:lstStyle/>
        <a:p>
          <a:endParaRPr lang="ru-RU"/>
        </a:p>
      </dgm:t>
    </dgm:pt>
    <dgm:pt modelId="{85659BF1-C55B-4DC2-8C09-327F4437038B}">
      <dgm:prSet phldrT="[Текст]"/>
      <dgm:spPr/>
      <dgm:t>
        <a:bodyPr/>
        <a:lstStyle/>
        <a:p>
          <a:r>
            <a:rPr lang="ru-RU" dirty="0"/>
            <a:t>Количественные</a:t>
          </a:r>
        </a:p>
      </dgm:t>
    </dgm:pt>
    <dgm:pt modelId="{710ADA88-9537-465E-944D-82AE4E71DBCF}" type="parTrans" cxnId="{02C7E0A7-F24E-43C4-8DB4-F28BE1D72090}">
      <dgm:prSet/>
      <dgm:spPr/>
      <dgm:t>
        <a:bodyPr/>
        <a:lstStyle/>
        <a:p>
          <a:endParaRPr lang="ru-RU"/>
        </a:p>
      </dgm:t>
    </dgm:pt>
    <dgm:pt modelId="{53298A21-ADD5-423F-8E36-9B67C83F7986}" type="sibTrans" cxnId="{02C7E0A7-F24E-43C4-8DB4-F28BE1D72090}">
      <dgm:prSet/>
      <dgm:spPr/>
      <dgm:t>
        <a:bodyPr/>
        <a:lstStyle/>
        <a:p>
          <a:endParaRPr lang="ru-RU"/>
        </a:p>
      </dgm:t>
    </dgm:pt>
    <dgm:pt modelId="{4C24CC60-EE53-4C63-9D14-74083B283E8C}">
      <dgm:prSet phldrT="[Текст]"/>
      <dgm:spPr/>
      <dgm:t>
        <a:bodyPr/>
        <a:lstStyle/>
        <a:p>
          <a:r>
            <a:rPr lang="ru-RU" dirty="0"/>
            <a:t>Качественные</a:t>
          </a:r>
        </a:p>
      </dgm:t>
    </dgm:pt>
    <dgm:pt modelId="{4C2EAD60-864C-4FEF-A772-D7A27806A137}" type="parTrans" cxnId="{9C28169A-34A7-4BC0-8A49-7EEEDBBE002E}">
      <dgm:prSet/>
      <dgm:spPr/>
      <dgm:t>
        <a:bodyPr/>
        <a:lstStyle/>
        <a:p>
          <a:endParaRPr lang="ru-RU"/>
        </a:p>
      </dgm:t>
    </dgm:pt>
    <dgm:pt modelId="{1AB0F8AC-8EA0-43FB-9B97-DEDDBD07166E}" type="sibTrans" cxnId="{9C28169A-34A7-4BC0-8A49-7EEEDBBE002E}">
      <dgm:prSet/>
      <dgm:spPr/>
      <dgm:t>
        <a:bodyPr/>
        <a:lstStyle/>
        <a:p>
          <a:endParaRPr lang="ru-RU"/>
        </a:p>
      </dgm:t>
    </dgm:pt>
    <dgm:pt modelId="{153F662F-38E3-462E-995E-489AC4872D71}">
      <dgm:prSet phldrT="[Текст]"/>
      <dgm:spPr/>
      <dgm:t>
        <a:bodyPr/>
        <a:lstStyle/>
        <a:p>
          <a:r>
            <a:rPr lang="ru-RU" dirty="0"/>
            <a:t>выраженное в измеряемой величине</a:t>
          </a:r>
        </a:p>
      </dgm:t>
    </dgm:pt>
    <dgm:pt modelId="{681B28B3-F1FC-4ECF-A5F2-C86E0E34F92E}" type="parTrans" cxnId="{214984D4-D9F5-4E1D-BC20-D654A3153813}">
      <dgm:prSet/>
      <dgm:spPr/>
      <dgm:t>
        <a:bodyPr/>
        <a:lstStyle/>
        <a:p>
          <a:endParaRPr lang="ru-RU"/>
        </a:p>
      </dgm:t>
    </dgm:pt>
    <dgm:pt modelId="{94DB124E-C7CC-4A67-A948-C14637C99017}" type="sibTrans" cxnId="{214984D4-D9F5-4E1D-BC20-D654A3153813}">
      <dgm:prSet/>
      <dgm:spPr/>
      <dgm:t>
        <a:bodyPr/>
        <a:lstStyle/>
        <a:p>
          <a:endParaRPr lang="ru-RU"/>
        </a:p>
      </dgm:t>
    </dgm:pt>
    <dgm:pt modelId="{6899D2B0-8A54-49E1-AC67-CADEF5B6DA88}">
      <dgm:prSet phldrT="[Текст]"/>
      <dgm:spPr/>
      <dgm:t>
        <a:bodyPr/>
        <a:lstStyle/>
        <a:p>
          <a:r>
            <a:rPr lang="ru-RU" dirty="0"/>
            <a:t>не имеющие измерения</a:t>
          </a:r>
        </a:p>
      </dgm:t>
    </dgm:pt>
    <dgm:pt modelId="{1BD6B758-ED2A-4E9D-8020-F6D4BE425652}" type="parTrans" cxnId="{418A2020-528D-4162-96C9-ACF784AD7F7C}">
      <dgm:prSet/>
      <dgm:spPr/>
      <dgm:t>
        <a:bodyPr/>
        <a:lstStyle/>
        <a:p>
          <a:endParaRPr lang="ru-RU"/>
        </a:p>
      </dgm:t>
    </dgm:pt>
    <dgm:pt modelId="{7C24108A-F476-47F8-AFB6-023F1F10614F}" type="sibTrans" cxnId="{418A2020-528D-4162-96C9-ACF784AD7F7C}">
      <dgm:prSet/>
      <dgm:spPr/>
      <dgm:t>
        <a:bodyPr/>
        <a:lstStyle/>
        <a:p>
          <a:endParaRPr lang="ru-RU"/>
        </a:p>
      </dgm:t>
    </dgm:pt>
    <dgm:pt modelId="{0052BCF0-500E-4830-82EC-667B5DB3B27F}">
      <dgm:prSet phldrT="[Текст]"/>
      <dgm:spPr/>
      <dgm:t>
        <a:bodyPr/>
        <a:lstStyle/>
        <a:p>
          <a:r>
            <a:rPr lang="ru-RU" dirty="0"/>
            <a:t>Предусмотренные 44-ФЗ</a:t>
          </a:r>
        </a:p>
      </dgm:t>
    </dgm:pt>
    <dgm:pt modelId="{90070345-405A-4B45-846F-D69DCAE3FAC6}" type="parTrans" cxnId="{A0BC8B66-241A-47E5-8E21-94F33B0E7DC4}">
      <dgm:prSet/>
      <dgm:spPr/>
      <dgm:t>
        <a:bodyPr/>
        <a:lstStyle/>
        <a:p>
          <a:endParaRPr lang="ru-RU"/>
        </a:p>
      </dgm:t>
    </dgm:pt>
    <dgm:pt modelId="{3F47D37B-323E-4C82-A892-C856CE4B6FC6}" type="sibTrans" cxnId="{A0BC8B66-241A-47E5-8E21-94F33B0E7DC4}">
      <dgm:prSet/>
      <dgm:spPr/>
      <dgm:t>
        <a:bodyPr/>
        <a:lstStyle/>
        <a:p>
          <a:endParaRPr lang="ru-RU"/>
        </a:p>
      </dgm:t>
    </dgm:pt>
    <dgm:pt modelId="{E99ABD18-A0FF-4D55-825A-161E967A27CA}">
      <dgm:prSet phldrT="[Текст]"/>
      <dgm:spPr/>
      <dgm:t>
        <a:bodyPr/>
        <a:lstStyle/>
        <a:p>
          <a:r>
            <a:rPr lang="ru-RU" dirty="0"/>
            <a:t>Функциональные</a:t>
          </a:r>
        </a:p>
      </dgm:t>
    </dgm:pt>
    <dgm:pt modelId="{1467A92E-A8CA-4AC2-B049-53881C72545C}" type="parTrans" cxnId="{8F975027-3550-4897-A8FF-B05797368320}">
      <dgm:prSet/>
      <dgm:spPr/>
      <dgm:t>
        <a:bodyPr/>
        <a:lstStyle/>
        <a:p>
          <a:endParaRPr lang="ru-RU"/>
        </a:p>
      </dgm:t>
    </dgm:pt>
    <dgm:pt modelId="{CE828437-93BE-4795-A7F7-C7610BE97FEB}" type="sibTrans" cxnId="{8F975027-3550-4897-A8FF-B05797368320}">
      <dgm:prSet/>
      <dgm:spPr/>
      <dgm:t>
        <a:bodyPr/>
        <a:lstStyle/>
        <a:p>
          <a:endParaRPr lang="ru-RU"/>
        </a:p>
      </dgm:t>
    </dgm:pt>
    <dgm:pt modelId="{9DD97A50-1577-4FB3-9D59-F6DF4D90F8EA}">
      <dgm:prSet phldrT="[Текст]"/>
      <dgm:spPr/>
      <dgm:t>
        <a:bodyPr/>
        <a:lstStyle/>
        <a:p>
          <a:r>
            <a:rPr lang="ru-RU" dirty="0"/>
            <a:t>Технические</a:t>
          </a:r>
        </a:p>
      </dgm:t>
    </dgm:pt>
    <dgm:pt modelId="{9F685088-C596-46FC-8A94-8C5F23764F65}" type="parTrans" cxnId="{5641C3D4-59FB-4B1D-AD51-CB0FA5F3DCEF}">
      <dgm:prSet/>
      <dgm:spPr/>
      <dgm:t>
        <a:bodyPr/>
        <a:lstStyle/>
        <a:p>
          <a:endParaRPr lang="ru-RU"/>
        </a:p>
      </dgm:t>
    </dgm:pt>
    <dgm:pt modelId="{CA6EE51C-879C-43AD-81FC-AD9CAE91F5E0}" type="sibTrans" cxnId="{5641C3D4-59FB-4B1D-AD51-CB0FA5F3DCEF}">
      <dgm:prSet/>
      <dgm:spPr/>
      <dgm:t>
        <a:bodyPr/>
        <a:lstStyle/>
        <a:p>
          <a:endParaRPr lang="ru-RU"/>
        </a:p>
      </dgm:t>
    </dgm:pt>
    <dgm:pt modelId="{AEF2DA55-1E0E-4361-849C-3E53A9D027B6}">
      <dgm:prSet phldrT="[Текст]"/>
      <dgm:spPr/>
      <dgm:t>
        <a:bodyPr/>
        <a:lstStyle/>
        <a:p>
          <a:r>
            <a:rPr lang="ru-RU" dirty="0"/>
            <a:t>Качественные</a:t>
          </a:r>
        </a:p>
      </dgm:t>
    </dgm:pt>
    <dgm:pt modelId="{97B2EE67-6AAB-4AD9-8DA9-9C38C027DDD2}" type="parTrans" cxnId="{9474E9DD-912F-4AA5-B0FA-B565B7507D96}">
      <dgm:prSet/>
      <dgm:spPr/>
      <dgm:t>
        <a:bodyPr/>
        <a:lstStyle/>
        <a:p>
          <a:endParaRPr lang="ru-RU"/>
        </a:p>
      </dgm:t>
    </dgm:pt>
    <dgm:pt modelId="{4B6D312B-142A-4276-A1D1-18DA28E015AC}" type="sibTrans" cxnId="{9474E9DD-912F-4AA5-B0FA-B565B7507D96}">
      <dgm:prSet/>
      <dgm:spPr/>
      <dgm:t>
        <a:bodyPr/>
        <a:lstStyle/>
        <a:p>
          <a:endParaRPr lang="ru-RU"/>
        </a:p>
      </dgm:t>
    </dgm:pt>
    <dgm:pt modelId="{638A5D85-E622-467E-870A-25CE5BFCB579}">
      <dgm:prSet phldrT="[Текст]"/>
      <dgm:spPr/>
      <dgm:t>
        <a:bodyPr/>
        <a:lstStyle/>
        <a:p>
          <a:r>
            <a:rPr lang="ru-RU" dirty="0"/>
            <a:t>Эксплуатационные</a:t>
          </a:r>
        </a:p>
      </dgm:t>
    </dgm:pt>
    <dgm:pt modelId="{92FE8C60-1D56-492A-B5C4-D1525462A7E0}" type="parTrans" cxnId="{6DF2500A-5E08-4C7D-83D7-D4796E7B0CC5}">
      <dgm:prSet/>
      <dgm:spPr/>
      <dgm:t>
        <a:bodyPr/>
        <a:lstStyle/>
        <a:p>
          <a:endParaRPr lang="ru-RU"/>
        </a:p>
      </dgm:t>
    </dgm:pt>
    <dgm:pt modelId="{64FAF476-116D-4620-8AE8-6B69FF23F745}" type="sibTrans" cxnId="{6DF2500A-5E08-4C7D-83D7-D4796E7B0CC5}">
      <dgm:prSet/>
      <dgm:spPr/>
      <dgm:t>
        <a:bodyPr/>
        <a:lstStyle/>
        <a:p>
          <a:endParaRPr lang="ru-RU"/>
        </a:p>
      </dgm:t>
    </dgm:pt>
    <dgm:pt modelId="{626AF24E-841A-422A-BEBC-E3664C714AE3}">
      <dgm:prSet phldrT="[Текст]"/>
      <dgm:spPr/>
      <dgm:t>
        <a:bodyPr/>
        <a:lstStyle/>
        <a:p>
          <a:r>
            <a:rPr lang="ru-RU" dirty="0"/>
            <a:t>Экологические</a:t>
          </a:r>
        </a:p>
      </dgm:t>
    </dgm:pt>
    <dgm:pt modelId="{B911CE3A-10C0-4C69-88F7-DA2751282802}" type="parTrans" cxnId="{6FB3A5DE-AA2A-41E3-9F16-DD4EB192E0F6}">
      <dgm:prSet/>
      <dgm:spPr/>
      <dgm:t>
        <a:bodyPr/>
        <a:lstStyle/>
        <a:p>
          <a:endParaRPr lang="ru-RU"/>
        </a:p>
      </dgm:t>
    </dgm:pt>
    <dgm:pt modelId="{D0934FD1-CAF0-4796-B247-1545A97561C8}" type="sibTrans" cxnId="{6FB3A5DE-AA2A-41E3-9F16-DD4EB192E0F6}">
      <dgm:prSet/>
      <dgm:spPr/>
      <dgm:t>
        <a:bodyPr/>
        <a:lstStyle/>
        <a:p>
          <a:endParaRPr lang="ru-RU"/>
        </a:p>
      </dgm:t>
    </dgm:pt>
    <dgm:pt modelId="{C78D7C3A-1389-4939-9F90-2B564D722093}">
      <dgm:prSet phldrT="[Текст]"/>
      <dgm:spPr/>
      <dgm:t>
        <a:bodyPr/>
        <a:lstStyle/>
        <a:p>
          <a:r>
            <a:rPr lang="ru-RU" dirty="0"/>
            <a:t>Иные</a:t>
          </a:r>
        </a:p>
      </dgm:t>
    </dgm:pt>
    <dgm:pt modelId="{CA539D8E-CE9A-46C3-B1E4-FCD429AF9041}" type="parTrans" cxnId="{5DCD1EA9-C646-484F-BF87-67EA362B12EA}">
      <dgm:prSet/>
      <dgm:spPr/>
      <dgm:t>
        <a:bodyPr/>
        <a:lstStyle/>
        <a:p>
          <a:endParaRPr lang="ru-RU"/>
        </a:p>
      </dgm:t>
    </dgm:pt>
    <dgm:pt modelId="{34100BDF-A740-41B5-A7AF-97044196A9F6}" type="sibTrans" cxnId="{5DCD1EA9-C646-484F-BF87-67EA362B12EA}">
      <dgm:prSet/>
      <dgm:spPr/>
      <dgm:t>
        <a:bodyPr/>
        <a:lstStyle/>
        <a:p>
          <a:endParaRPr lang="ru-RU"/>
        </a:p>
      </dgm:t>
    </dgm:pt>
    <dgm:pt modelId="{305BF192-DBAD-48C0-AE68-4FE1CD312C8A}">
      <dgm:prSet phldrT="[Текст]"/>
      <dgm:spPr/>
      <dgm:t>
        <a:bodyPr/>
        <a:lstStyle/>
        <a:p>
          <a:r>
            <a:rPr lang="ru-RU" dirty="0"/>
            <a:t>Механические</a:t>
          </a:r>
        </a:p>
      </dgm:t>
    </dgm:pt>
    <dgm:pt modelId="{D9593BB8-2668-4D91-B095-A142CA080F7B}" type="parTrans" cxnId="{E3E87B5C-AEAA-40C3-8F26-6CD06B5E8225}">
      <dgm:prSet/>
      <dgm:spPr/>
      <dgm:t>
        <a:bodyPr/>
        <a:lstStyle/>
        <a:p>
          <a:endParaRPr lang="ru-RU"/>
        </a:p>
      </dgm:t>
    </dgm:pt>
    <dgm:pt modelId="{B8E38E26-8327-4863-9417-8BC0CA51C3E2}" type="sibTrans" cxnId="{E3E87B5C-AEAA-40C3-8F26-6CD06B5E8225}">
      <dgm:prSet/>
      <dgm:spPr/>
      <dgm:t>
        <a:bodyPr/>
        <a:lstStyle/>
        <a:p>
          <a:endParaRPr lang="ru-RU"/>
        </a:p>
      </dgm:t>
    </dgm:pt>
    <dgm:pt modelId="{B828B9BB-1067-4C74-8FA9-9F71088AB8C0}">
      <dgm:prSet phldrT="[Текст]"/>
      <dgm:spPr/>
      <dgm:t>
        <a:bodyPr/>
        <a:lstStyle/>
        <a:p>
          <a:r>
            <a:rPr lang="ru-RU" dirty="0"/>
            <a:t>Эргономические</a:t>
          </a:r>
        </a:p>
      </dgm:t>
    </dgm:pt>
    <dgm:pt modelId="{B99741E6-9B63-48EA-8A73-ED5D7ABD641D}" type="parTrans" cxnId="{ED32B58F-7D00-4AAC-97FE-F8E18FB32C24}">
      <dgm:prSet/>
      <dgm:spPr/>
      <dgm:t>
        <a:bodyPr/>
        <a:lstStyle/>
        <a:p>
          <a:endParaRPr lang="ru-RU"/>
        </a:p>
      </dgm:t>
    </dgm:pt>
    <dgm:pt modelId="{80E87C1A-6084-4CEC-A0C9-D3AE221A5681}" type="sibTrans" cxnId="{ED32B58F-7D00-4AAC-97FE-F8E18FB32C24}">
      <dgm:prSet/>
      <dgm:spPr/>
      <dgm:t>
        <a:bodyPr/>
        <a:lstStyle/>
        <a:p>
          <a:endParaRPr lang="ru-RU"/>
        </a:p>
      </dgm:t>
    </dgm:pt>
    <dgm:pt modelId="{E13DFFB2-67AB-4833-A1EC-868937CE5D84}">
      <dgm:prSet phldrT="[Текст]"/>
      <dgm:spPr/>
      <dgm:t>
        <a:bodyPr/>
        <a:lstStyle/>
        <a:p>
          <a:r>
            <a:rPr lang="ru-RU" dirty="0"/>
            <a:t>Характеристики безопасности</a:t>
          </a:r>
        </a:p>
      </dgm:t>
    </dgm:pt>
    <dgm:pt modelId="{64195596-13EB-4855-95D2-FCBEE3760F16}" type="parTrans" cxnId="{3DBEE1A3-72C7-4909-9F46-CF45A24EA3CE}">
      <dgm:prSet/>
      <dgm:spPr/>
      <dgm:t>
        <a:bodyPr/>
        <a:lstStyle/>
        <a:p>
          <a:endParaRPr lang="ru-RU"/>
        </a:p>
      </dgm:t>
    </dgm:pt>
    <dgm:pt modelId="{FBC3BA41-F240-4517-9149-A3D9181F7A55}" type="sibTrans" cxnId="{3DBEE1A3-72C7-4909-9F46-CF45A24EA3CE}">
      <dgm:prSet/>
      <dgm:spPr/>
      <dgm:t>
        <a:bodyPr/>
        <a:lstStyle/>
        <a:p>
          <a:endParaRPr lang="ru-RU"/>
        </a:p>
      </dgm:t>
    </dgm:pt>
    <dgm:pt modelId="{286D4B47-06DC-48C9-B7A4-1FBF274560D5}">
      <dgm:prSet phldrT="[Текст]"/>
      <dgm:spPr/>
      <dgm:t>
        <a:bodyPr/>
        <a:lstStyle/>
        <a:p>
          <a:r>
            <a:rPr lang="ru-RU"/>
            <a:t>Характеристики – описание объекта закупки</a:t>
          </a:r>
          <a:endParaRPr lang="ru-RU" dirty="0"/>
        </a:p>
      </dgm:t>
    </dgm:pt>
    <dgm:pt modelId="{31CD31A4-A35B-4308-B4E5-F334527713D0}" type="parTrans" cxnId="{322E6439-3B17-4CC4-A7E0-88A5C6A0BA1E}">
      <dgm:prSet/>
      <dgm:spPr/>
      <dgm:t>
        <a:bodyPr/>
        <a:lstStyle/>
        <a:p>
          <a:endParaRPr lang="ru-RU"/>
        </a:p>
      </dgm:t>
    </dgm:pt>
    <dgm:pt modelId="{B34BFC41-75DA-4294-90BE-7E48B0FD1DDC}" type="sibTrans" cxnId="{322E6439-3B17-4CC4-A7E0-88A5C6A0BA1E}">
      <dgm:prSet/>
      <dgm:spPr/>
      <dgm:t>
        <a:bodyPr/>
        <a:lstStyle/>
        <a:p>
          <a:endParaRPr lang="ru-RU"/>
        </a:p>
      </dgm:t>
    </dgm:pt>
    <dgm:pt modelId="{CC3ED1DE-3F89-4F1F-89D7-F0A83F5A6D98}">
      <dgm:prSet phldrT="[Текст]"/>
      <dgm:spPr/>
      <dgm:t>
        <a:bodyPr/>
        <a:lstStyle/>
        <a:p>
          <a:r>
            <a:rPr lang="ru-RU" dirty="0"/>
            <a:t>Количественные</a:t>
          </a:r>
        </a:p>
      </dgm:t>
    </dgm:pt>
    <dgm:pt modelId="{1B7EE12F-990A-463A-9445-E87292750A83}" type="parTrans" cxnId="{0DC7154D-5225-4B38-8A14-2CEC190D774F}">
      <dgm:prSet/>
      <dgm:spPr/>
      <dgm:t>
        <a:bodyPr/>
        <a:lstStyle/>
        <a:p>
          <a:endParaRPr lang="ru-RU"/>
        </a:p>
      </dgm:t>
    </dgm:pt>
    <dgm:pt modelId="{A17B8CAA-0FEF-4FB8-AA7C-563E0D1BAEAC}" type="sibTrans" cxnId="{0DC7154D-5225-4B38-8A14-2CEC190D774F}">
      <dgm:prSet/>
      <dgm:spPr/>
      <dgm:t>
        <a:bodyPr/>
        <a:lstStyle/>
        <a:p>
          <a:endParaRPr lang="ru-RU"/>
        </a:p>
      </dgm:t>
    </dgm:pt>
    <dgm:pt modelId="{AECCF400-F3CD-4C99-84F9-1ECBA74DE583}">
      <dgm:prSet phldrT="[Текст]"/>
      <dgm:spPr/>
      <dgm:t>
        <a:bodyPr/>
        <a:lstStyle/>
        <a:p>
          <a:r>
            <a:rPr lang="ru-RU" dirty="0"/>
            <a:t>выраженное в измеряемой величине</a:t>
          </a:r>
        </a:p>
      </dgm:t>
    </dgm:pt>
    <dgm:pt modelId="{29F2F412-0090-4E6D-BFCB-FF6E9E61489F}" type="parTrans" cxnId="{F04FFF57-69E1-441B-81FA-399217A22100}">
      <dgm:prSet/>
      <dgm:spPr/>
      <dgm:t>
        <a:bodyPr/>
        <a:lstStyle/>
        <a:p>
          <a:endParaRPr lang="ru-RU"/>
        </a:p>
      </dgm:t>
    </dgm:pt>
    <dgm:pt modelId="{BC82C6EC-77A9-49CB-A7A3-B74A00E64AC4}" type="sibTrans" cxnId="{F04FFF57-69E1-441B-81FA-399217A22100}">
      <dgm:prSet/>
      <dgm:spPr/>
      <dgm:t>
        <a:bodyPr/>
        <a:lstStyle/>
        <a:p>
          <a:endParaRPr lang="ru-RU"/>
        </a:p>
      </dgm:t>
    </dgm:pt>
    <dgm:pt modelId="{31B42071-6AF7-4A12-AF3E-7E91E2B1C13A}">
      <dgm:prSet phldrT="[Текст]"/>
      <dgm:spPr/>
      <dgm:t>
        <a:bodyPr/>
        <a:lstStyle/>
        <a:p>
          <a:r>
            <a:rPr lang="ru-RU" dirty="0"/>
            <a:t>Качественные</a:t>
          </a:r>
        </a:p>
      </dgm:t>
    </dgm:pt>
    <dgm:pt modelId="{6BDAE56E-450F-4615-8D26-163633A80E0A}" type="parTrans" cxnId="{871F41B7-C61E-4D99-AD9E-F571764ED3DB}">
      <dgm:prSet/>
      <dgm:spPr/>
      <dgm:t>
        <a:bodyPr/>
        <a:lstStyle/>
        <a:p>
          <a:endParaRPr lang="ru-RU"/>
        </a:p>
      </dgm:t>
    </dgm:pt>
    <dgm:pt modelId="{27DAF0EA-FEED-4AA4-81E8-1F3369330B81}" type="sibTrans" cxnId="{871F41B7-C61E-4D99-AD9E-F571764ED3DB}">
      <dgm:prSet/>
      <dgm:spPr/>
      <dgm:t>
        <a:bodyPr/>
        <a:lstStyle/>
        <a:p>
          <a:endParaRPr lang="ru-RU"/>
        </a:p>
      </dgm:t>
    </dgm:pt>
    <dgm:pt modelId="{3B5F3CE0-1481-4095-96D4-CC7A28E3DD0C}">
      <dgm:prSet phldrT="[Текст]"/>
      <dgm:spPr/>
      <dgm:t>
        <a:bodyPr/>
        <a:lstStyle/>
        <a:p>
          <a:r>
            <a:rPr lang="ru-RU" dirty="0"/>
            <a:t>не имеющие измерения</a:t>
          </a:r>
        </a:p>
      </dgm:t>
    </dgm:pt>
    <dgm:pt modelId="{BD1FA01B-28C3-4509-A9C9-94852C2591C9}" type="parTrans" cxnId="{462A07B9-D823-4AC2-B068-4ABDDBC0100C}">
      <dgm:prSet/>
      <dgm:spPr/>
      <dgm:t>
        <a:bodyPr/>
        <a:lstStyle/>
        <a:p>
          <a:endParaRPr lang="ru-RU"/>
        </a:p>
      </dgm:t>
    </dgm:pt>
    <dgm:pt modelId="{41BF196F-71D0-40CD-A57B-17F7C6F109F8}" type="sibTrans" cxnId="{462A07B9-D823-4AC2-B068-4ABDDBC0100C}">
      <dgm:prSet/>
      <dgm:spPr/>
      <dgm:t>
        <a:bodyPr/>
        <a:lstStyle/>
        <a:p>
          <a:endParaRPr lang="ru-RU"/>
        </a:p>
      </dgm:t>
    </dgm:pt>
    <dgm:pt modelId="{87CEDAFF-4C45-4FD7-AD26-C30D95693B3F}">
      <dgm:prSet phldrT="[Текст]"/>
      <dgm:spPr/>
      <dgm:t>
        <a:bodyPr/>
        <a:lstStyle/>
        <a:p>
          <a:r>
            <a:rPr lang="ru-RU"/>
            <a:t>Технические регулирование</a:t>
          </a:r>
          <a:endParaRPr lang="ru-RU" dirty="0"/>
        </a:p>
      </dgm:t>
    </dgm:pt>
    <dgm:pt modelId="{F49E18B9-5A43-452B-A0DF-1F87FED2B819}" type="parTrans" cxnId="{C6009FFD-B5B8-41F1-A0EC-911C88C1BDA8}">
      <dgm:prSet/>
      <dgm:spPr/>
      <dgm:t>
        <a:bodyPr/>
        <a:lstStyle/>
        <a:p>
          <a:endParaRPr lang="ru-RU"/>
        </a:p>
      </dgm:t>
    </dgm:pt>
    <dgm:pt modelId="{7EB4573F-F976-45EF-8BCE-CAFF9CD468EB}" type="sibTrans" cxnId="{C6009FFD-B5B8-41F1-A0EC-911C88C1BDA8}">
      <dgm:prSet/>
      <dgm:spPr/>
      <dgm:t>
        <a:bodyPr/>
        <a:lstStyle/>
        <a:p>
          <a:endParaRPr lang="ru-RU"/>
        </a:p>
      </dgm:t>
    </dgm:pt>
    <dgm:pt modelId="{FA98224F-9161-4F2A-9971-6270DBE12AFF}">
      <dgm:prSet phldrT="[Текст]"/>
      <dgm:spPr/>
      <dgm:t>
        <a:bodyPr/>
        <a:lstStyle/>
        <a:p>
          <a:r>
            <a:rPr lang="ru-RU" dirty="0"/>
            <a:t>Стандартизация</a:t>
          </a:r>
        </a:p>
      </dgm:t>
    </dgm:pt>
    <dgm:pt modelId="{41289ECD-7F76-4BB3-A653-3F9C7B52CDD8}" type="parTrans" cxnId="{8FAB08AC-A0C0-48D3-8345-1FE35F61B654}">
      <dgm:prSet/>
      <dgm:spPr/>
      <dgm:t>
        <a:bodyPr/>
        <a:lstStyle/>
        <a:p>
          <a:endParaRPr lang="ru-RU"/>
        </a:p>
      </dgm:t>
    </dgm:pt>
    <dgm:pt modelId="{231FA78F-5AC3-4024-83ED-54DC4594E006}" type="sibTrans" cxnId="{8FAB08AC-A0C0-48D3-8345-1FE35F61B654}">
      <dgm:prSet/>
      <dgm:spPr/>
      <dgm:t>
        <a:bodyPr/>
        <a:lstStyle/>
        <a:p>
          <a:endParaRPr lang="ru-RU"/>
        </a:p>
      </dgm:t>
    </dgm:pt>
    <dgm:pt modelId="{CC6EF7AF-2F62-41DA-9C3E-C5CB1C3759BF}">
      <dgm:prSet phldrT="[Текст]"/>
      <dgm:spPr/>
      <dgm:t>
        <a:bodyPr/>
        <a:lstStyle/>
        <a:p>
          <a:r>
            <a:rPr lang="ru-RU" dirty="0"/>
            <a:t>Иные факторы</a:t>
          </a:r>
        </a:p>
      </dgm:t>
    </dgm:pt>
    <dgm:pt modelId="{9E9093AA-7AF3-4B33-9B08-485526BE4FE0}" type="sibTrans" cxnId="{8B36C963-1AA2-4B3B-86F6-10540597840B}">
      <dgm:prSet/>
      <dgm:spPr/>
      <dgm:t>
        <a:bodyPr/>
        <a:lstStyle/>
        <a:p>
          <a:endParaRPr lang="ru-RU"/>
        </a:p>
      </dgm:t>
    </dgm:pt>
    <dgm:pt modelId="{1F2833D6-8455-41FE-9388-BA2E285526ED}" type="parTrans" cxnId="{8B36C963-1AA2-4B3B-86F6-10540597840B}">
      <dgm:prSet/>
      <dgm:spPr/>
      <dgm:t>
        <a:bodyPr/>
        <a:lstStyle/>
        <a:p>
          <a:endParaRPr lang="ru-RU"/>
        </a:p>
      </dgm:t>
    </dgm:pt>
    <dgm:pt modelId="{B206A1C3-0159-47BA-B20C-4FDEC280E096}">
      <dgm:prSet phldrT="[Текст]"/>
      <dgm:spPr/>
      <dgm:t>
        <a:bodyPr/>
        <a:lstStyle/>
        <a:p>
          <a:r>
            <a:rPr lang="ru-RU" dirty="0"/>
            <a:t>Особенности описания объекта закупки</a:t>
          </a:r>
        </a:p>
      </dgm:t>
    </dgm:pt>
    <dgm:pt modelId="{595DA732-6EF9-46E6-A90E-D89C29850E89}" type="parTrans" cxnId="{BB1EC9C0-93BF-474F-BE18-F12CF4F0F9E6}">
      <dgm:prSet/>
      <dgm:spPr/>
      <dgm:t>
        <a:bodyPr/>
        <a:lstStyle/>
        <a:p>
          <a:endParaRPr lang="ru-RU"/>
        </a:p>
      </dgm:t>
    </dgm:pt>
    <dgm:pt modelId="{2A227CAC-3A3A-4C67-B178-10CABDEAE376}" type="sibTrans" cxnId="{BB1EC9C0-93BF-474F-BE18-F12CF4F0F9E6}">
      <dgm:prSet/>
      <dgm:spPr/>
      <dgm:t>
        <a:bodyPr/>
        <a:lstStyle/>
        <a:p>
          <a:endParaRPr lang="ru-RU"/>
        </a:p>
      </dgm:t>
    </dgm:pt>
    <dgm:pt modelId="{FD5F9D96-89FD-4A7C-9A00-89974F64955E}">
      <dgm:prSet phldrT="[Текст]"/>
      <dgm:spPr/>
      <dgm:t>
        <a:bodyPr/>
        <a:lstStyle/>
        <a:p>
          <a:r>
            <a:rPr lang="ru-RU" dirty="0"/>
            <a:t>Маркировка</a:t>
          </a:r>
        </a:p>
      </dgm:t>
    </dgm:pt>
    <dgm:pt modelId="{46A8287E-DBB8-4D11-8313-EB2A99AB6E0A}" type="parTrans" cxnId="{7964CDA9-CEA8-4BD0-A29D-31674CD46FDC}">
      <dgm:prSet/>
      <dgm:spPr/>
      <dgm:t>
        <a:bodyPr/>
        <a:lstStyle/>
        <a:p>
          <a:endParaRPr lang="ru-RU"/>
        </a:p>
      </dgm:t>
    </dgm:pt>
    <dgm:pt modelId="{AE7DC2F9-E9B1-4E02-8E99-5269CE9928AC}" type="sibTrans" cxnId="{7964CDA9-CEA8-4BD0-A29D-31674CD46FDC}">
      <dgm:prSet/>
      <dgm:spPr/>
      <dgm:t>
        <a:bodyPr/>
        <a:lstStyle/>
        <a:p>
          <a:endParaRPr lang="ru-RU"/>
        </a:p>
      </dgm:t>
    </dgm:pt>
    <dgm:pt modelId="{A9027AA9-6E9C-4007-AD86-74EEB5CB518A}">
      <dgm:prSet phldrT="[Текст]"/>
      <dgm:spPr/>
      <dgm:t>
        <a:bodyPr/>
        <a:lstStyle/>
        <a:p>
          <a:r>
            <a:rPr lang="ru-RU" dirty="0"/>
            <a:t>Упаковка</a:t>
          </a:r>
        </a:p>
      </dgm:t>
    </dgm:pt>
    <dgm:pt modelId="{AC92CD6C-C14A-4028-AB8A-F95D2939D5B6}" type="parTrans" cxnId="{B30DBABF-5266-4C0F-B6C7-C5593D1817B8}">
      <dgm:prSet/>
      <dgm:spPr/>
      <dgm:t>
        <a:bodyPr/>
        <a:lstStyle/>
        <a:p>
          <a:endParaRPr lang="ru-RU"/>
        </a:p>
      </dgm:t>
    </dgm:pt>
    <dgm:pt modelId="{314924DB-3B34-4D41-A8C0-9BABE82867E8}" type="sibTrans" cxnId="{B30DBABF-5266-4C0F-B6C7-C5593D1817B8}">
      <dgm:prSet/>
      <dgm:spPr/>
      <dgm:t>
        <a:bodyPr/>
        <a:lstStyle/>
        <a:p>
          <a:endParaRPr lang="ru-RU"/>
        </a:p>
      </dgm:t>
    </dgm:pt>
    <dgm:pt modelId="{CD6103B5-D39A-436C-A18B-657ECD9C49CC}">
      <dgm:prSet phldrT="[Текст]"/>
      <dgm:spPr/>
      <dgm:t>
        <a:bodyPr/>
        <a:lstStyle/>
        <a:p>
          <a:r>
            <a:rPr lang="ru-RU" dirty="0"/>
            <a:t>Методы испытаний</a:t>
          </a:r>
        </a:p>
      </dgm:t>
    </dgm:pt>
    <dgm:pt modelId="{CC735A46-004D-4EC3-B7B9-D4C46D060FAC}" type="parTrans" cxnId="{AC77BDBA-8DFD-45A4-B06E-B1C3F2DC05B6}">
      <dgm:prSet/>
      <dgm:spPr/>
      <dgm:t>
        <a:bodyPr/>
        <a:lstStyle/>
        <a:p>
          <a:endParaRPr lang="ru-RU"/>
        </a:p>
      </dgm:t>
    </dgm:pt>
    <dgm:pt modelId="{1BC86E66-C0E1-42C6-A378-0C2ADD8AB95E}" type="sibTrans" cxnId="{AC77BDBA-8DFD-45A4-B06E-B1C3F2DC05B6}">
      <dgm:prSet/>
      <dgm:spPr/>
      <dgm:t>
        <a:bodyPr/>
        <a:lstStyle/>
        <a:p>
          <a:endParaRPr lang="ru-RU"/>
        </a:p>
      </dgm:t>
    </dgm:pt>
    <dgm:pt modelId="{7A3D3A4A-0A27-432A-A452-E74754743995}">
      <dgm:prSet phldrT="[Текст]"/>
      <dgm:spPr/>
      <dgm:t>
        <a:bodyPr/>
        <a:lstStyle/>
        <a:p>
          <a:r>
            <a:rPr lang="ru-RU" dirty="0"/>
            <a:t>Иные</a:t>
          </a:r>
        </a:p>
      </dgm:t>
    </dgm:pt>
    <dgm:pt modelId="{D7AC6766-EC9C-4ED0-93B7-1EF072506F24}" type="parTrans" cxnId="{1D20AEDD-84A7-41F8-94AD-8D7E4B54AA1D}">
      <dgm:prSet/>
      <dgm:spPr/>
      <dgm:t>
        <a:bodyPr/>
        <a:lstStyle/>
        <a:p>
          <a:endParaRPr lang="ru-RU"/>
        </a:p>
      </dgm:t>
    </dgm:pt>
    <dgm:pt modelId="{EF23D27B-23A3-4639-A87C-A1EDE1950B8C}" type="sibTrans" cxnId="{1D20AEDD-84A7-41F8-94AD-8D7E4B54AA1D}">
      <dgm:prSet/>
      <dgm:spPr/>
      <dgm:t>
        <a:bodyPr/>
        <a:lstStyle/>
        <a:p>
          <a:endParaRPr lang="ru-RU"/>
        </a:p>
      </dgm:t>
    </dgm:pt>
    <dgm:pt modelId="{C12A39CB-0436-4F63-AECB-1F812C7C5173}">
      <dgm:prSet phldrT="[Текст]"/>
      <dgm:spPr/>
      <dgm:t>
        <a:bodyPr/>
        <a:lstStyle/>
        <a:p>
          <a:r>
            <a:rPr lang="ru-RU" dirty="0"/>
            <a:t>Требования к качеству</a:t>
          </a:r>
        </a:p>
      </dgm:t>
    </dgm:pt>
    <dgm:pt modelId="{6BF12AE5-FD39-4BFD-82A5-086DFAA8E331}" type="parTrans" cxnId="{8186276E-722E-4F28-AB7F-789BC2B76FA9}">
      <dgm:prSet/>
      <dgm:spPr/>
      <dgm:t>
        <a:bodyPr/>
        <a:lstStyle/>
        <a:p>
          <a:endParaRPr lang="ru-RU"/>
        </a:p>
      </dgm:t>
    </dgm:pt>
    <dgm:pt modelId="{D6D20672-6DA8-45FD-9A28-84AFE5782543}" type="sibTrans" cxnId="{8186276E-722E-4F28-AB7F-789BC2B76FA9}">
      <dgm:prSet/>
      <dgm:spPr/>
      <dgm:t>
        <a:bodyPr/>
        <a:lstStyle/>
        <a:p>
          <a:endParaRPr lang="ru-RU"/>
        </a:p>
      </dgm:t>
    </dgm:pt>
    <dgm:pt modelId="{2497F43C-18B9-44CE-AB82-32C388BDBD96}">
      <dgm:prSet phldrT="[Текст]"/>
      <dgm:spPr/>
      <dgm:t>
        <a:bodyPr/>
        <a:lstStyle/>
        <a:p>
          <a:r>
            <a:rPr lang="ru-RU" dirty="0"/>
            <a:t>Характеристики – свойства объекта закупки</a:t>
          </a:r>
        </a:p>
      </dgm:t>
    </dgm:pt>
    <dgm:pt modelId="{63779E9F-835F-447A-BFAA-9FFE4E88F3A4}" type="parTrans" cxnId="{3DE3134B-6F1A-4FDD-BADB-C9DAF6F2A29D}">
      <dgm:prSet/>
      <dgm:spPr/>
      <dgm:t>
        <a:bodyPr/>
        <a:lstStyle/>
        <a:p>
          <a:endParaRPr lang="ru-RU"/>
        </a:p>
      </dgm:t>
    </dgm:pt>
    <dgm:pt modelId="{E523D994-2CC8-4B41-AEFF-DF523996F4CE}" type="sibTrans" cxnId="{3DE3134B-6F1A-4FDD-BADB-C9DAF6F2A29D}">
      <dgm:prSet/>
      <dgm:spPr/>
      <dgm:t>
        <a:bodyPr/>
        <a:lstStyle/>
        <a:p>
          <a:endParaRPr lang="ru-RU"/>
        </a:p>
      </dgm:t>
    </dgm:pt>
    <dgm:pt modelId="{D2975173-EA97-4F88-A70D-7040508B5209}" type="pres">
      <dgm:prSet presAssocID="{4AEFFCE1-2C2F-4383-BDCD-99DE227D6A1C}" presName="hierChild1" presStyleCnt="0">
        <dgm:presLayoutVars>
          <dgm:orgChart val="1"/>
          <dgm:chPref val="1"/>
          <dgm:dir/>
          <dgm:animOne val="branch"/>
          <dgm:animLvl val="lvl"/>
          <dgm:resizeHandles/>
        </dgm:presLayoutVars>
      </dgm:prSet>
      <dgm:spPr/>
      <dgm:t>
        <a:bodyPr/>
        <a:lstStyle/>
        <a:p>
          <a:endParaRPr lang="ru-RU"/>
        </a:p>
      </dgm:t>
    </dgm:pt>
    <dgm:pt modelId="{833B49A6-4FE7-475F-8D31-F17D7A3F7A7D}" type="pres">
      <dgm:prSet presAssocID="{CCF4B21A-59B1-484B-89E0-A03C634BE32A}" presName="hierRoot1" presStyleCnt="0">
        <dgm:presLayoutVars>
          <dgm:hierBranch val="init"/>
        </dgm:presLayoutVars>
      </dgm:prSet>
      <dgm:spPr/>
    </dgm:pt>
    <dgm:pt modelId="{6931C411-4D9A-4FB4-947A-DF1FCC8F83F5}" type="pres">
      <dgm:prSet presAssocID="{CCF4B21A-59B1-484B-89E0-A03C634BE32A}" presName="rootComposite1" presStyleCnt="0"/>
      <dgm:spPr/>
    </dgm:pt>
    <dgm:pt modelId="{ADC92F47-5B3D-4DF2-A3A2-B427A1B697C9}" type="pres">
      <dgm:prSet presAssocID="{CCF4B21A-59B1-484B-89E0-A03C634BE32A}" presName="rootText1" presStyleLbl="node0" presStyleIdx="0" presStyleCnt="1">
        <dgm:presLayoutVars>
          <dgm:chPref val="3"/>
        </dgm:presLayoutVars>
      </dgm:prSet>
      <dgm:spPr/>
      <dgm:t>
        <a:bodyPr/>
        <a:lstStyle/>
        <a:p>
          <a:endParaRPr lang="ru-RU"/>
        </a:p>
      </dgm:t>
    </dgm:pt>
    <dgm:pt modelId="{E49C9947-D2D2-4D92-AA25-CB5EB0BA9C57}" type="pres">
      <dgm:prSet presAssocID="{CCF4B21A-59B1-484B-89E0-A03C634BE32A}" presName="rootConnector1" presStyleLbl="node1" presStyleIdx="0" presStyleCnt="0"/>
      <dgm:spPr/>
      <dgm:t>
        <a:bodyPr/>
        <a:lstStyle/>
        <a:p>
          <a:endParaRPr lang="ru-RU"/>
        </a:p>
      </dgm:t>
    </dgm:pt>
    <dgm:pt modelId="{5652BBC8-B0F2-4C0A-A2B5-475E9395D3CF}" type="pres">
      <dgm:prSet presAssocID="{CCF4B21A-59B1-484B-89E0-A03C634BE32A}" presName="hierChild2" presStyleCnt="0"/>
      <dgm:spPr/>
    </dgm:pt>
    <dgm:pt modelId="{324907DE-7E5B-47A7-B15E-D729FE1CF55E}" type="pres">
      <dgm:prSet presAssocID="{38954DE7-A089-4F26-88D7-18C3D0557551}" presName="Name37" presStyleLbl="parChTrans1D2" presStyleIdx="0" presStyleCnt="2"/>
      <dgm:spPr/>
      <dgm:t>
        <a:bodyPr/>
        <a:lstStyle/>
        <a:p>
          <a:endParaRPr lang="ru-RU"/>
        </a:p>
      </dgm:t>
    </dgm:pt>
    <dgm:pt modelId="{77DF87D4-4AA1-4BBC-8736-79116DAB75A4}" type="pres">
      <dgm:prSet presAssocID="{EB94C2AF-1B2A-405E-88A3-3032C7FC47F0}" presName="hierRoot2" presStyleCnt="0">
        <dgm:presLayoutVars>
          <dgm:hierBranch val="init"/>
        </dgm:presLayoutVars>
      </dgm:prSet>
      <dgm:spPr/>
    </dgm:pt>
    <dgm:pt modelId="{B1EEC2A6-D17A-471E-87D1-71DEF29FA92E}" type="pres">
      <dgm:prSet presAssocID="{EB94C2AF-1B2A-405E-88A3-3032C7FC47F0}" presName="rootComposite" presStyleCnt="0"/>
      <dgm:spPr/>
    </dgm:pt>
    <dgm:pt modelId="{3600B6C0-7B1A-4B7B-AB9B-38A6C7AB0A3D}" type="pres">
      <dgm:prSet presAssocID="{EB94C2AF-1B2A-405E-88A3-3032C7FC47F0}" presName="rootText" presStyleLbl="node2" presStyleIdx="0" presStyleCnt="2">
        <dgm:presLayoutVars>
          <dgm:chPref val="3"/>
        </dgm:presLayoutVars>
      </dgm:prSet>
      <dgm:spPr/>
      <dgm:t>
        <a:bodyPr/>
        <a:lstStyle/>
        <a:p>
          <a:endParaRPr lang="ru-RU"/>
        </a:p>
      </dgm:t>
    </dgm:pt>
    <dgm:pt modelId="{9FE6BFCA-AE3E-447A-9388-BD1DDCC0611C}" type="pres">
      <dgm:prSet presAssocID="{EB94C2AF-1B2A-405E-88A3-3032C7FC47F0}" presName="rootConnector" presStyleLbl="node2" presStyleIdx="0" presStyleCnt="2"/>
      <dgm:spPr/>
      <dgm:t>
        <a:bodyPr/>
        <a:lstStyle/>
        <a:p>
          <a:endParaRPr lang="ru-RU"/>
        </a:p>
      </dgm:t>
    </dgm:pt>
    <dgm:pt modelId="{6BD610FE-CA74-454B-BD55-D4500D190278}" type="pres">
      <dgm:prSet presAssocID="{EB94C2AF-1B2A-405E-88A3-3032C7FC47F0}" presName="hierChild4" presStyleCnt="0"/>
      <dgm:spPr/>
    </dgm:pt>
    <dgm:pt modelId="{7BBEB96A-D86F-4AF5-80F1-A5506983DEEB}" type="pres">
      <dgm:prSet presAssocID="{9209D8CB-9F49-4E07-9C4B-94F6E8D04AE4}" presName="Name37" presStyleLbl="parChTrans1D3" presStyleIdx="0" presStyleCnt="4"/>
      <dgm:spPr/>
      <dgm:t>
        <a:bodyPr/>
        <a:lstStyle/>
        <a:p>
          <a:endParaRPr lang="ru-RU"/>
        </a:p>
      </dgm:t>
    </dgm:pt>
    <dgm:pt modelId="{1ABC71B9-3A85-44F1-AA8F-906341D34569}" type="pres">
      <dgm:prSet presAssocID="{517AB532-9073-4B20-951E-D384BFF66A72}" presName="hierRoot2" presStyleCnt="0">
        <dgm:presLayoutVars>
          <dgm:hierBranch val="init"/>
        </dgm:presLayoutVars>
      </dgm:prSet>
      <dgm:spPr/>
    </dgm:pt>
    <dgm:pt modelId="{359C8DF0-5E49-43A5-A578-1020166D298B}" type="pres">
      <dgm:prSet presAssocID="{517AB532-9073-4B20-951E-D384BFF66A72}" presName="rootComposite" presStyleCnt="0"/>
      <dgm:spPr/>
    </dgm:pt>
    <dgm:pt modelId="{57375615-816B-4E81-BF6F-F96FB0DBA15A}" type="pres">
      <dgm:prSet presAssocID="{517AB532-9073-4B20-951E-D384BFF66A72}" presName="rootText" presStyleLbl="node3" presStyleIdx="0" presStyleCnt="4">
        <dgm:presLayoutVars>
          <dgm:chPref val="3"/>
        </dgm:presLayoutVars>
      </dgm:prSet>
      <dgm:spPr/>
      <dgm:t>
        <a:bodyPr/>
        <a:lstStyle/>
        <a:p>
          <a:endParaRPr lang="ru-RU"/>
        </a:p>
      </dgm:t>
    </dgm:pt>
    <dgm:pt modelId="{A9C22470-448B-4C0A-9727-FAA0A865F132}" type="pres">
      <dgm:prSet presAssocID="{517AB532-9073-4B20-951E-D384BFF66A72}" presName="rootConnector" presStyleLbl="node3" presStyleIdx="0" presStyleCnt="4"/>
      <dgm:spPr/>
      <dgm:t>
        <a:bodyPr/>
        <a:lstStyle/>
        <a:p>
          <a:endParaRPr lang="ru-RU"/>
        </a:p>
      </dgm:t>
    </dgm:pt>
    <dgm:pt modelId="{A17FB4D5-496D-45B4-BC6B-91B7093F360B}" type="pres">
      <dgm:prSet presAssocID="{517AB532-9073-4B20-951E-D384BFF66A72}" presName="hierChild4" presStyleCnt="0"/>
      <dgm:spPr/>
    </dgm:pt>
    <dgm:pt modelId="{1A058C6A-7DDF-404F-AF92-6B133E896101}" type="pres">
      <dgm:prSet presAssocID="{1DE95C7D-9900-4C65-9FD7-25A486D31D99}" presName="Name37" presStyleLbl="parChTrans1D4" presStyleIdx="0" presStyleCnt="40"/>
      <dgm:spPr/>
      <dgm:t>
        <a:bodyPr/>
        <a:lstStyle/>
        <a:p>
          <a:endParaRPr lang="ru-RU"/>
        </a:p>
      </dgm:t>
    </dgm:pt>
    <dgm:pt modelId="{92E4EF13-C28E-4D91-A093-FD57DE2CC78F}" type="pres">
      <dgm:prSet presAssocID="{8C85F768-2F09-48AC-B5CA-CB2E23BBE9F8}" presName="hierRoot2" presStyleCnt="0">
        <dgm:presLayoutVars>
          <dgm:hierBranch val="init"/>
        </dgm:presLayoutVars>
      </dgm:prSet>
      <dgm:spPr/>
    </dgm:pt>
    <dgm:pt modelId="{DA69C4A5-B630-4D05-BF72-034D404FD66B}" type="pres">
      <dgm:prSet presAssocID="{8C85F768-2F09-48AC-B5CA-CB2E23BBE9F8}" presName="rootComposite" presStyleCnt="0"/>
      <dgm:spPr/>
    </dgm:pt>
    <dgm:pt modelId="{DAE31CF1-CABC-457B-A140-9DF123B1A94B}" type="pres">
      <dgm:prSet presAssocID="{8C85F768-2F09-48AC-B5CA-CB2E23BBE9F8}" presName="rootText" presStyleLbl="node4" presStyleIdx="0" presStyleCnt="40">
        <dgm:presLayoutVars>
          <dgm:chPref val="3"/>
        </dgm:presLayoutVars>
      </dgm:prSet>
      <dgm:spPr/>
      <dgm:t>
        <a:bodyPr/>
        <a:lstStyle/>
        <a:p>
          <a:endParaRPr lang="ru-RU"/>
        </a:p>
      </dgm:t>
    </dgm:pt>
    <dgm:pt modelId="{EA629EE6-A57A-48B3-A60B-879E122A3E42}" type="pres">
      <dgm:prSet presAssocID="{8C85F768-2F09-48AC-B5CA-CB2E23BBE9F8}" presName="rootConnector" presStyleLbl="node4" presStyleIdx="0" presStyleCnt="40"/>
      <dgm:spPr/>
      <dgm:t>
        <a:bodyPr/>
        <a:lstStyle/>
        <a:p>
          <a:endParaRPr lang="ru-RU"/>
        </a:p>
      </dgm:t>
    </dgm:pt>
    <dgm:pt modelId="{86477AD3-DE42-4EFB-9008-BA8E94F63718}" type="pres">
      <dgm:prSet presAssocID="{8C85F768-2F09-48AC-B5CA-CB2E23BBE9F8}" presName="hierChild4" presStyleCnt="0"/>
      <dgm:spPr/>
    </dgm:pt>
    <dgm:pt modelId="{6158C980-8B36-4754-A37E-EBE3B2055229}" type="pres">
      <dgm:prSet presAssocID="{964BC467-C282-41C8-89B9-1E7B024C83F0}" presName="Name37" presStyleLbl="parChTrans1D4" presStyleIdx="1" presStyleCnt="40"/>
      <dgm:spPr/>
      <dgm:t>
        <a:bodyPr/>
        <a:lstStyle/>
        <a:p>
          <a:endParaRPr lang="ru-RU"/>
        </a:p>
      </dgm:t>
    </dgm:pt>
    <dgm:pt modelId="{877F32FE-7088-462F-A060-6CEC40534011}" type="pres">
      <dgm:prSet presAssocID="{38365EE5-7BE9-4B7A-A94B-241126197320}" presName="hierRoot2" presStyleCnt="0">
        <dgm:presLayoutVars>
          <dgm:hierBranch val="init"/>
        </dgm:presLayoutVars>
      </dgm:prSet>
      <dgm:spPr/>
    </dgm:pt>
    <dgm:pt modelId="{303389AE-96B1-405A-9795-B0D0B0377A55}" type="pres">
      <dgm:prSet presAssocID="{38365EE5-7BE9-4B7A-A94B-241126197320}" presName="rootComposite" presStyleCnt="0"/>
      <dgm:spPr/>
    </dgm:pt>
    <dgm:pt modelId="{8A18A8F7-DD16-43B1-A892-C99CE1C7EC07}" type="pres">
      <dgm:prSet presAssocID="{38365EE5-7BE9-4B7A-A94B-241126197320}" presName="rootText" presStyleLbl="node4" presStyleIdx="1" presStyleCnt="40">
        <dgm:presLayoutVars>
          <dgm:chPref val="3"/>
        </dgm:presLayoutVars>
      </dgm:prSet>
      <dgm:spPr/>
      <dgm:t>
        <a:bodyPr/>
        <a:lstStyle/>
        <a:p>
          <a:endParaRPr lang="ru-RU"/>
        </a:p>
      </dgm:t>
    </dgm:pt>
    <dgm:pt modelId="{D24C0642-BC83-4F39-B96D-E34F267F15E6}" type="pres">
      <dgm:prSet presAssocID="{38365EE5-7BE9-4B7A-A94B-241126197320}" presName="rootConnector" presStyleLbl="node4" presStyleIdx="1" presStyleCnt="40"/>
      <dgm:spPr/>
      <dgm:t>
        <a:bodyPr/>
        <a:lstStyle/>
        <a:p>
          <a:endParaRPr lang="ru-RU"/>
        </a:p>
      </dgm:t>
    </dgm:pt>
    <dgm:pt modelId="{1275EF10-4579-4E74-BB0A-69D09108C907}" type="pres">
      <dgm:prSet presAssocID="{38365EE5-7BE9-4B7A-A94B-241126197320}" presName="hierChild4" presStyleCnt="0"/>
      <dgm:spPr/>
    </dgm:pt>
    <dgm:pt modelId="{189605E6-7614-4C6E-A5ED-6578C935A810}" type="pres">
      <dgm:prSet presAssocID="{E4CB3815-5AE0-4775-8FD2-A52ADD2EED7C}" presName="Name37" presStyleLbl="parChTrans1D4" presStyleIdx="2" presStyleCnt="40"/>
      <dgm:spPr/>
      <dgm:t>
        <a:bodyPr/>
        <a:lstStyle/>
        <a:p>
          <a:endParaRPr lang="ru-RU"/>
        </a:p>
      </dgm:t>
    </dgm:pt>
    <dgm:pt modelId="{4648AB08-626E-48FD-83BB-5C59F178AA74}" type="pres">
      <dgm:prSet presAssocID="{57130731-94EC-485B-9216-7D258C0E5A67}" presName="hierRoot2" presStyleCnt="0">
        <dgm:presLayoutVars>
          <dgm:hierBranch val="init"/>
        </dgm:presLayoutVars>
      </dgm:prSet>
      <dgm:spPr/>
    </dgm:pt>
    <dgm:pt modelId="{1984CCCB-CFEC-4023-9B35-11FE7BB50405}" type="pres">
      <dgm:prSet presAssocID="{57130731-94EC-485B-9216-7D258C0E5A67}" presName="rootComposite" presStyleCnt="0"/>
      <dgm:spPr/>
    </dgm:pt>
    <dgm:pt modelId="{288F9CC2-52E4-4334-ACAA-CDC7B95FA830}" type="pres">
      <dgm:prSet presAssocID="{57130731-94EC-485B-9216-7D258C0E5A67}" presName="rootText" presStyleLbl="node4" presStyleIdx="2" presStyleCnt="40">
        <dgm:presLayoutVars>
          <dgm:chPref val="3"/>
        </dgm:presLayoutVars>
      </dgm:prSet>
      <dgm:spPr/>
      <dgm:t>
        <a:bodyPr/>
        <a:lstStyle/>
        <a:p>
          <a:endParaRPr lang="ru-RU"/>
        </a:p>
      </dgm:t>
    </dgm:pt>
    <dgm:pt modelId="{51ABF4CA-C3D2-4953-9932-04E06C69ACDD}" type="pres">
      <dgm:prSet presAssocID="{57130731-94EC-485B-9216-7D258C0E5A67}" presName="rootConnector" presStyleLbl="node4" presStyleIdx="2" presStyleCnt="40"/>
      <dgm:spPr/>
      <dgm:t>
        <a:bodyPr/>
        <a:lstStyle/>
        <a:p>
          <a:endParaRPr lang="ru-RU"/>
        </a:p>
      </dgm:t>
    </dgm:pt>
    <dgm:pt modelId="{8AF61B7B-7043-48B7-8293-79B631D4124F}" type="pres">
      <dgm:prSet presAssocID="{57130731-94EC-485B-9216-7D258C0E5A67}" presName="hierChild4" presStyleCnt="0"/>
      <dgm:spPr/>
    </dgm:pt>
    <dgm:pt modelId="{19343D87-BF6E-4FA3-89F3-D35BACA64F9C}" type="pres">
      <dgm:prSet presAssocID="{57130731-94EC-485B-9216-7D258C0E5A67}" presName="hierChild5" presStyleCnt="0"/>
      <dgm:spPr/>
    </dgm:pt>
    <dgm:pt modelId="{708FAE6C-5C16-43AE-ADD1-A8D233536F98}" type="pres">
      <dgm:prSet presAssocID="{9636F2F8-83E8-47A0-92A2-035F7B209F48}" presName="Name37" presStyleLbl="parChTrans1D4" presStyleIdx="3" presStyleCnt="40"/>
      <dgm:spPr/>
      <dgm:t>
        <a:bodyPr/>
        <a:lstStyle/>
        <a:p>
          <a:endParaRPr lang="ru-RU"/>
        </a:p>
      </dgm:t>
    </dgm:pt>
    <dgm:pt modelId="{1E178B43-5047-46A7-9B7D-86ADFC249B0D}" type="pres">
      <dgm:prSet presAssocID="{A20FB46A-874A-47FA-8D1E-65451ACCF4DA}" presName="hierRoot2" presStyleCnt="0">
        <dgm:presLayoutVars>
          <dgm:hierBranch val="init"/>
        </dgm:presLayoutVars>
      </dgm:prSet>
      <dgm:spPr/>
    </dgm:pt>
    <dgm:pt modelId="{1E613A63-62AC-4FCB-800B-2021DCD5A25F}" type="pres">
      <dgm:prSet presAssocID="{A20FB46A-874A-47FA-8D1E-65451ACCF4DA}" presName="rootComposite" presStyleCnt="0"/>
      <dgm:spPr/>
    </dgm:pt>
    <dgm:pt modelId="{DC100F09-C8DD-4994-BEF4-143EB8064626}" type="pres">
      <dgm:prSet presAssocID="{A20FB46A-874A-47FA-8D1E-65451ACCF4DA}" presName="rootText" presStyleLbl="node4" presStyleIdx="3" presStyleCnt="40">
        <dgm:presLayoutVars>
          <dgm:chPref val="3"/>
        </dgm:presLayoutVars>
      </dgm:prSet>
      <dgm:spPr/>
      <dgm:t>
        <a:bodyPr/>
        <a:lstStyle/>
        <a:p>
          <a:endParaRPr lang="ru-RU"/>
        </a:p>
      </dgm:t>
    </dgm:pt>
    <dgm:pt modelId="{3E2A4C46-7264-4A4F-9E1B-AE5213F1D2E5}" type="pres">
      <dgm:prSet presAssocID="{A20FB46A-874A-47FA-8D1E-65451ACCF4DA}" presName="rootConnector" presStyleLbl="node4" presStyleIdx="3" presStyleCnt="40"/>
      <dgm:spPr/>
      <dgm:t>
        <a:bodyPr/>
        <a:lstStyle/>
        <a:p>
          <a:endParaRPr lang="ru-RU"/>
        </a:p>
      </dgm:t>
    </dgm:pt>
    <dgm:pt modelId="{EAA2523A-F915-47D9-BB7A-CD0D63E035D7}" type="pres">
      <dgm:prSet presAssocID="{A20FB46A-874A-47FA-8D1E-65451ACCF4DA}" presName="hierChild4" presStyleCnt="0"/>
      <dgm:spPr/>
    </dgm:pt>
    <dgm:pt modelId="{67A2CD36-1634-40FC-8DD6-158711396EF0}" type="pres">
      <dgm:prSet presAssocID="{A20FB46A-874A-47FA-8D1E-65451ACCF4DA}" presName="hierChild5" presStyleCnt="0"/>
      <dgm:spPr/>
    </dgm:pt>
    <dgm:pt modelId="{76397B6E-08C1-4FE5-A31C-365E48E50D8D}" type="pres">
      <dgm:prSet presAssocID="{7309432D-063D-4700-ABA8-2DF8FA399F21}" presName="Name37" presStyleLbl="parChTrans1D4" presStyleIdx="4" presStyleCnt="40"/>
      <dgm:spPr/>
      <dgm:t>
        <a:bodyPr/>
        <a:lstStyle/>
        <a:p>
          <a:endParaRPr lang="ru-RU"/>
        </a:p>
      </dgm:t>
    </dgm:pt>
    <dgm:pt modelId="{6535BDB0-95EE-459A-B6A2-EA87E11402F9}" type="pres">
      <dgm:prSet presAssocID="{8B996453-F0DA-41CC-9339-6610E0E6B690}" presName="hierRoot2" presStyleCnt="0">
        <dgm:presLayoutVars>
          <dgm:hierBranch val="init"/>
        </dgm:presLayoutVars>
      </dgm:prSet>
      <dgm:spPr/>
    </dgm:pt>
    <dgm:pt modelId="{7DEB2DF5-C544-4B4A-A7D5-67CD2261FADF}" type="pres">
      <dgm:prSet presAssocID="{8B996453-F0DA-41CC-9339-6610E0E6B690}" presName="rootComposite" presStyleCnt="0"/>
      <dgm:spPr/>
    </dgm:pt>
    <dgm:pt modelId="{AF453265-145E-4497-9AB5-7FFBC0EB012E}" type="pres">
      <dgm:prSet presAssocID="{8B996453-F0DA-41CC-9339-6610E0E6B690}" presName="rootText" presStyleLbl="node4" presStyleIdx="4" presStyleCnt="40">
        <dgm:presLayoutVars>
          <dgm:chPref val="3"/>
        </dgm:presLayoutVars>
      </dgm:prSet>
      <dgm:spPr/>
      <dgm:t>
        <a:bodyPr/>
        <a:lstStyle/>
        <a:p>
          <a:endParaRPr lang="ru-RU"/>
        </a:p>
      </dgm:t>
    </dgm:pt>
    <dgm:pt modelId="{E625FE3F-8E3C-4516-AED8-6353A863A318}" type="pres">
      <dgm:prSet presAssocID="{8B996453-F0DA-41CC-9339-6610E0E6B690}" presName="rootConnector" presStyleLbl="node4" presStyleIdx="4" presStyleCnt="40"/>
      <dgm:spPr/>
      <dgm:t>
        <a:bodyPr/>
        <a:lstStyle/>
        <a:p>
          <a:endParaRPr lang="ru-RU"/>
        </a:p>
      </dgm:t>
    </dgm:pt>
    <dgm:pt modelId="{A1D6FB8B-83B9-4202-9D7F-2B1289C4DC4F}" type="pres">
      <dgm:prSet presAssocID="{8B996453-F0DA-41CC-9339-6610E0E6B690}" presName="hierChild4" presStyleCnt="0"/>
      <dgm:spPr/>
    </dgm:pt>
    <dgm:pt modelId="{668AE9BB-859E-4F6D-999D-BE7393C5D278}" type="pres">
      <dgm:prSet presAssocID="{8B996453-F0DA-41CC-9339-6610E0E6B690}" presName="hierChild5" presStyleCnt="0"/>
      <dgm:spPr/>
    </dgm:pt>
    <dgm:pt modelId="{D8FBBBF0-C890-49DF-92A9-5C88314122AA}" type="pres">
      <dgm:prSet presAssocID="{7B843193-D8A2-4A86-831F-72B99E085AB2}" presName="Name37" presStyleLbl="parChTrans1D4" presStyleIdx="5" presStyleCnt="40"/>
      <dgm:spPr/>
      <dgm:t>
        <a:bodyPr/>
        <a:lstStyle/>
        <a:p>
          <a:endParaRPr lang="ru-RU"/>
        </a:p>
      </dgm:t>
    </dgm:pt>
    <dgm:pt modelId="{40429BBE-512C-449E-B927-BB466D1581D2}" type="pres">
      <dgm:prSet presAssocID="{C74875DB-47BC-4CCF-982D-15C2D29A615C}" presName="hierRoot2" presStyleCnt="0">
        <dgm:presLayoutVars>
          <dgm:hierBranch val="init"/>
        </dgm:presLayoutVars>
      </dgm:prSet>
      <dgm:spPr/>
    </dgm:pt>
    <dgm:pt modelId="{8F3489CF-5C34-45AA-BC0B-EDE0E049E73A}" type="pres">
      <dgm:prSet presAssocID="{C74875DB-47BC-4CCF-982D-15C2D29A615C}" presName="rootComposite" presStyleCnt="0"/>
      <dgm:spPr/>
    </dgm:pt>
    <dgm:pt modelId="{A64D3779-B061-406A-A563-4E388CD8CD87}" type="pres">
      <dgm:prSet presAssocID="{C74875DB-47BC-4CCF-982D-15C2D29A615C}" presName="rootText" presStyleLbl="node4" presStyleIdx="5" presStyleCnt="40">
        <dgm:presLayoutVars>
          <dgm:chPref val="3"/>
        </dgm:presLayoutVars>
      </dgm:prSet>
      <dgm:spPr/>
      <dgm:t>
        <a:bodyPr/>
        <a:lstStyle/>
        <a:p>
          <a:endParaRPr lang="ru-RU"/>
        </a:p>
      </dgm:t>
    </dgm:pt>
    <dgm:pt modelId="{9C8A62AC-9342-47E2-91AC-0B81F416C566}" type="pres">
      <dgm:prSet presAssocID="{C74875DB-47BC-4CCF-982D-15C2D29A615C}" presName="rootConnector" presStyleLbl="node4" presStyleIdx="5" presStyleCnt="40"/>
      <dgm:spPr/>
      <dgm:t>
        <a:bodyPr/>
        <a:lstStyle/>
        <a:p>
          <a:endParaRPr lang="ru-RU"/>
        </a:p>
      </dgm:t>
    </dgm:pt>
    <dgm:pt modelId="{194A5844-3456-4DF3-89BF-CD6F2CEE53F6}" type="pres">
      <dgm:prSet presAssocID="{C74875DB-47BC-4CCF-982D-15C2D29A615C}" presName="hierChild4" presStyleCnt="0"/>
      <dgm:spPr/>
    </dgm:pt>
    <dgm:pt modelId="{6425AC5A-864E-4FCB-8F34-77C14BEB581F}" type="pres">
      <dgm:prSet presAssocID="{C74875DB-47BC-4CCF-982D-15C2D29A615C}" presName="hierChild5" presStyleCnt="0"/>
      <dgm:spPr/>
    </dgm:pt>
    <dgm:pt modelId="{984CC917-12C1-4B4E-94E7-77C05AE93549}" type="pres">
      <dgm:prSet presAssocID="{27EF4AE0-DB5E-41F4-B2C2-12AB2066DB99}" presName="Name37" presStyleLbl="parChTrans1D4" presStyleIdx="6" presStyleCnt="40"/>
      <dgm:spPr/>
      <dgm:t>
        <a:bodyPr/>
        <a:lstStyle/>
        <a:p>
          <a:endParaRPr lang="ru-RU"/>
        </a:p>
      </dgm:t>
    </dgm:pt>
    <dgm:pt modelId="{833E95BC-BB6D-49A5-A1B8-746C0956D062}" type="pres">
      <dgm:prSet presAssocID="{59AA13F2-728D-4C9F-9FFC-9E51D121D3B6}" presName="hierRoot2" presStyleCnt="0">
        <dgm:presLayoutVars>
          <dgm:hierBranch val="init"/>
        </dgm:presLayoutVars>
      </dgm:prSet>
      <dgm:spPr/>
    </dgm:pt>
    <dgm:pt modelId="{EA736AFF-3A07-46A9-84A7-5E7AF811A5C0}" type="pres">
      <dgm:prSet presAssocID="{59AA13F2-728D-4C9F-9FFC-9E51D121D3B6}" presName="rootComposite" presStyleCnt="0"/>
      <dgm:spPr/>
    </dgm:pt>
    <dgm:pt modelId="{8885DE21-1124-47F4-AA93-F18DD958C35B}" type="pres">
      <dgm:prSet presAssocID="{59AA13F2-728D-4C9F-9FFC-9E51D121D3B6}" presName="rootText" presStyleLbl="node4" presStyleIdx="6" presStyleCnt="40">
        <dgm:presLayoutVars>
          <dgm:chPref val="3"/>
        </dgm:presLayoutVars>
      </dgm:prSet>
      <dgm:spPr/>
      <dgm:t>
        <a:bodyPr/>
        <a:lstStyle/>
        <a:p>
          <a:endParaRPr lang="ru-RU"/>
        </a:p>
      </dgm:t>
    </dgm:pt>
    <dgm:pt modelId="{235A3248-73EC-41B2-B4E5-98C279E202AA}" type="pres">
      <dgm:prSet presAssocID="{59AA13F2-728D-4C9F-9FFC-9E51D121D3B6}" presName="rootConnector" presStyleLbl="node4" presStyleIdx="6" presStyleCnt="40"/>
      <dgm:spPr/>
      <dgm:t>
        <a:bodyPr/>
        <a:lstStyle/>
        <a:p>
          <a:endParaRPr lang="ru-RU"/>
        </a:p>
      </dgm:t>
    </dgm:pt>
    <dgm:pt modelId="{F6A84173-735D-403B-89E0-E073064CFCAB}" type="pres">
      <dgm:prSet presAssocID="{59AA13F2-728D-4C9F-9FFC-9E51D121D3B6}" presName="hierChild4" presStyleCnt="0"/>
      <dgm:spPr/>
    </dgm:pt>
    <dgm:pt modelId="{F4F9937E-9F48-4223-A780-F3832B7600B0}" type="pres">
      <dgm:prSet presAssocID="{59AA13F2-728D-4C9F-9FFC-9E51D121D3B6}" presName="hierChild5" presStyleCnt="0"/>
      <dgm:spPr/>
    </dgm:pt>
    <dgm:pt modelId="{2A19B5C6-0E29-40C7-8172-F6F94E494193}" type="pres">
      <dgm:prSet presAssocID="{38365EE5-7BE9-4B7A-A94B-241126197320}" presName="hierChild5" presStyleCnt="0"/>
      <dgm:spPr/>
    </dgm:pt>
    <dgm:pt modelId="{1E3238EA-C208-4BF5-B76C-52CF932286FC}" type="pres">
      <dgm:prSet presAssocID="{039475F1-011C-45BB-B113-7AE81928F0E7}" presName="Name37" presStyleLbl="parChTrans1D4" presStyleIdx="7" presStyleCnt="40"/>
      <dgm:spPr/>
      <dgm:t>
        <a:bodyPr/>
        <a:lstStyle/>
        <a:p>
          <a:endParaRPr lang="ru-RU"/>
        </a:p>
      </dgm:t>
    </dgm:pt>
    <dgm:pt modelId="{D235CA4D-8D95-42FF-A4E5-DD9EF3BEC639}" type="pres">
      <dgm:prSet presAssocID="{A944A49D-7584-4C69-B9A5-474F1BC01CFA}" presName="hierRoot2" presStyleCnt="0">
        <dgm:presLayoutVars>
          <dgm:hierBranch val="init"/>
        </dgm:presLayoutVars>
      </dgm:prSet>
      <dgm:spPr/>
    </dgm:pt>
    <dgm:pt modelId="{74FCB013-3508-47A4-AD00-2349693A6DF0}" type="pres">
      <dgm:prSet presAssocID="{A944A49D-7584-4C69-B9A5-474F1BC01CFA}" presName="rootComposite" presStyleCnt="0"/>
      <dgm:spPr/>
    </dgm:pt>
    <dgm:pt modelId="{C06B3176-0EDF-410D-ACC8-145B88724D9A}" type="pres">
      <dgm:prSet presAssocID="{A944A49D-7584-4C69-B9A5-474F1BC01CFA}" presName="rootText" presStyleLbl="node4" presStyleIdx="7" presStyleCnt="40">
        <dgm:presLayoutVars>
          <dgm:chPref val="3"/>
        </dgm:presLayoutVars>
      </dgm:prSet>
      <dgm:spPr/>
      <dgm:t>
        <a:bodyPr/>
        <a:lstStyle/>
        <a:p>
          <a:endParaRPr lang="ru-RU"/>
        </a:p>
      </dgm:t>
    </dgm:pt>
    <dgm:pt modelId="{02BE39CB-A5B8-4DB3-911A-2649A514AD8B}" type="pres">
      <dgm:prSet presAssocID="{A944A49D-7584-4C69-B9A5-474F1BC01CFA}" presName="rootConnector" presStyleLbl="node4" presStyleIdx="7" presStyleCnt="40"/>
      <dgm:spPr/>
      <dgm:t>
        <a:bodyPr/>
        <a:lstStyle/>
        <a:p>
          <a:endParaRPr lang="ru-RU"/>
        </a:p>
      </dgm:t>
    </dgm:pt>
    <dgm:pt modelId="{8DCAA079-8692-48B8-9811-E885D677C933}" type="pres">
      <dgm:prSet presAssocID="{A944A49D-7584-4C69-B9A5-474F1BC01CFA}" presName="hierChild4" presStyleCnt="0"/>
      <dgm:spPr/>
    </dgm:pt>
    <dgm:pt modelId="{9A0D8895-3C4E-43B4-B777-4FAA9EA80730}" type="pres">
      <dgm:prSet presAssocID="{0503E231-B27F-4FE8-A7AF-0861C7338800}" presName="Name37" presStyleLbl="parChTrans1D4" presStyleIdx="8" presStyleCnt="40"/>
      <dgm:spPr/>
      <dgm:t>
        <a:bodyPr/>
        <a:lstStyle/>
        <a:p>
          <a:endParaRPr lang="ru-RU"/>
        </a:p>
      </dgm:t>
    </dgm:pt>
    <dgm:pt modelId="{C95161C2-6C6D-41E1-8976-5E9FF2FAD084}" type="pres">
      <dgm:prSet presAssocID="{6306482D-6C30-4B06-80D1-4F80D74659B3}" presName="hierRoot2" presStyleCnt="0">
        <dgm:presLayoutVars>
          <dgm:hierBranch val="init"/>
        </dgm:presLayoutVars>
      </dgm:prSet>
      <dgm:spPr/>
    </dgm:pt>
    <dgm:pt modelId="{C9703F37-C19E-4034-BE48-4BDCD0792BD5}" type="pres">
      <dgm:prSet presAssocID="{6306482D-6C30-4B06-80D1-4F80D74659B3}" presName="rootComposite" presStyleCnt="0"/>
      <dgm:spPr/>
    </dgm:pt>
    <dgm:pt modelId="{39412DE3-6F00-4DC2-813D-67B1D05DBA22}" type="pres">
      <dgm:prSet presAssocID="{6306482D-6C30-4B06-80D1-4F80D74659B3}" presName="rootText" presStyleLbl="node4" presStyleIdx="8" presStyleCnt="40">
        <dgm:presLayoutVars>
          <dgm:chPref val="3"/>
        </dgm:presLayoutVars>
      </dgm:prSet>
      <dgm:spPr/>
      <dgm:t>
        <a:bodyPr/>
        <a:lstStyle/>
        <a:p>
          <a:endParaRPr lang="ru-RU"/>
        </a:p>
      </dgm:t>
    </dgm:pt>
    <dgm:pt modelId="{A85C82DF-27AA-410D-AF3D-46B5E39019FC}" type="pres">
      <dgm:prSet presAssocID="{6306482D-6C30-4B06-80D1-4F80D74659B3}" presName="rootConnector" presStyleLbl="node4" presStyleIdx="8" presStyleCnt="40"/>
      <dgm:spPr/>
      <dgm:t>
        <a:bodyPr/>
        <a:lstStyle/>
        <a:p>
          <a:endParaRPr lang="ru-RU"/>
        </a:p>
      </dgm:t>
    </dgm:pt>
    <dgm:pt modelId="{13BE0118-ACE4-40C4-9BE6-34F2FE15247C}" type="pres">
      <dgm:prSet presAssocID="{6306482D-6C30-4B06-80D1-4F80D74659B3}" presName="hierChild4" presStyleCnt="0"/>
      <dgm:spPr/>
    </dgm:pt>
    <dgm:pt modelId="{8D6FDFCE-17DB-4B50-9BB0-9FA01792D899}" type="pres">
      <dgm:prSet presAssocID="{6306482D-6C30-4B06-80D1-4F80D74659B3}" presName="hierChild5" presStyleCnt="0"/>
      <dgm:spPr/>
    </dgm:pt>
    <dgm:pt modelId="{7E075179-DBF5-401B-866C-46539014EDD9}" type="pres">
      <dgm:prSet presAssocID="{480A3F6B-FD5C-4191-A751-46048625936A}" presName="Name37" presStyleLbl="parChTrans1D4" presStyleIdx="9" presStyleCnt="40"/>
      <dgm:spPr/>
      <dgm:t>
        <a:bodyPr/>
        <a:lstStyle/>
        <a:p>
          <a:endParaRPr lang="ru-RU"/>
        </a:p>
      </dgm:t>
    </dgm:pt>
    <dgm:pt modelId="{CE41A184-126C-4CA1-A8C5-E4321442D7B7}" type="pres">
      <dgm:prSet presAssocID="{EE7C08B9-606D-4529-A9DF-67710993B823}" presName="hierRoot2" presStyleCnt="0">
        <dgm:presLayoutVars>
          <dgm:hierBranch val="init"/>
        </dgm:presLayoutVars>
      </dgm:prSet>
      <dgm:spPr/>
    </dgm:pt>
    <dgm:pt modelId="{77F8110C-77AB-47DE-8F32-9D4488DE55AF}" type="pres">
      <dgm:prSet presAssocID="{EE7C08B9-606D-4529-A9DF-67710993B823}" presName="rootComposite" presStyleCnt="0"/>
      <dgm:spPr/>
    </dgm:pt>
    <dgm:pt modelId="{0248EF81-AA0E-4AD0-BAAB-AEBF7BEDD63B}" type="pres">
      <dgm:prSet presAssocID="{EE7C08B9-606D-4529-A9DF-67710993B823}" presName="rootText" presStyleLbl="node4" presStyleIdx="9" presStyleCnt="40">
        <dgm:presLayoutVars>
          <dgm:chPref val="3"/>
        </dgm:presLayoutVars>
      </dgm:prSet>
      <dgm:spPr/>
      <dgm:t>
        <a:bodyPr/>
        <a:lstStyle/>
        <a:p>
          <a:endParaRPr lang="ru-RU"/>
        </a:p>
      </dgm:t>
    </dgm:pt>
    <dgm:pt modelId="{59CE7545-4DBC-4C0B-9542-284FD6717932}" type="pres">
      <dgm:prSet presAssocID="{EE7C08B9-606D-4529-A9DF-67710993B823}" presName="rootConnector" presStyleLbl="node4" presStyleIdx="9" presStyleCnt="40"/>
      <dgm:spPr/>
      <dgm:t>
        <a:bodyPr/>
        <a:lstStyle/>
        <a:p>
          <a:endParaRPr lang="ru-RU"/>
        </a:p>
      </dgm:t>
    </dgm:pt>
    <dgm:pt modelId="{E4DDD0F0-56C7-4D60-AF79-9177680FCA01}" type="pres">
      <dgm:prSet presAssocID="{EE7C08B9-606D-4529-A9DF-67710993B823}" presName="hierChild4" presStyleCnt="0"/>
      <dgm:spPr/>
    </dgm:pt>
    <dgm:pt modelId="{34D4A7B9-BA76-459B-9594-B0E123AA736D}" type="pres">
      <dgm:prSet presAssocID="{EE7C08B9-606D-4529-A9DF-67710993B823}" presName="hierChild5" presStyleCnt="0"/>
      <dgm:spPr/>
    </dgm:pt>
    <dgm:pt modelId="{75730A76-6BD6-47FA-84FE-9AC60DDD9B48}" type="pres">
      <dgm:prSet presAssocID="{90C197BE-3332-40A9-A11F-EE551CC271EA}" presName="Name37" presStyleLbl="parChTrans1D4" presStyleIdx="10" presStyleCnt="40"/>
      <dgm:spPr/>
      <dgm:t>
        <a:bodyPr/>
        <a:lstStyle/>
        <a:p>
          <a:endParaRPr lang="ru-RU"/>
        </a:p>
      </dgm:t>
    </dgm:pt>
    <dgm:pt modelId="{068D224B-08ED-426F-B088-C7F039202C53}" type="pres">
      <dgm:prSet presAssocID="{03AC7204-B9C2-49E9-BE35-4137AB8C5A17}" presName="hierRoot2" presStyleCnt="0">
        <dgm:presLayoutVars>
          <dgm:hierBranch val="init"/>
        </dgm:presLayoutVars>
      </dgm:prSet>
      <dgm:spPr/>
    </dgm:pt>
    <dgm:pt modelId="{5AA8D053-E51D-4F35-B081-4D1FEC562C1E}" type="pres">
      <dgm:prSet presAssocID="{03AC7204-B9C2-49E9-BE35-4137AB8C5A17}" presName="rootComposite" presStyleCnt="0"/>
      <dgm:spPr/>
    </dgm:pt>
    <dgm:pt modelId="{960FB374-96FB-485E-A6DF-0864FED16B4A}" type="pres">
      <dgm:prSet presAssocID="{03AC7204-B9C2-49E9-BE35-4137AB8C5A17}" presName="rootText" presStyleLbl="node4" presStyleIdx="10" presStyleCnt="40">
        <dgm:presLayoutVars>
          <dgm:chPref val="3"/>
        </dgm:presLayoutVars>
      </dgm:prSet>
      <dgm:spPr/>
      <dgm:t>
        <a:bodyPr/>
        <a:lstStyle/>
        <a:p>
          <a:endParaRPr lang="ru-RU"/>
        </a:p>
      </dgm:t>
    </dgm:pt>
    <dgm:pt modelId="{31B1FD2A-5A5F-4C2E-ACC0-5FDD660D0302}" type="pres">
      <dgm:prSet presAssocID="{03AC7204-B9C2-49E9-BE35-4137AB8C5A17}" presName="rootConnector" presStyleLbl="node4" presStyleIdx="10" presStyleCnt="40"/>
      <dgm:spPr/>
      <dgm:t>
        <a:bodyPr/>
        <a:lstStyle/>
        <a:p>
          <a:endParaRPr lang="ru-RU"/>
        </a:p>
      </dgm:t>
    </dgm:pt>
    <dgm:pt modelId="{DBCDC22C-13F1-49E7-960F-46E919E6E758}" type="pres">
      <dgm:prSet presAssocID="{03AC7204-B9C2-49E9-BE35-4137AB8C5A17}" presName="hierChild4" presStyleCnt="0"/>
      <dgm:spPr/>
    </dgm:pt>
    <dgm:pt modelId="{107DBFB9-9218-4105-BC74-6F6F1C684F44}" type="pres">
      <dgm:prSet presAssocID="{03AC7204-B9C2-49E9-BE35-4137AB8C5A17}" presName="hierChild5" presStyleCnt="0"/>
      <dgm:spPr/>
    </dgm:pt>
    <dgm:pt modelId="{B9CD1253-826B-40C3-9E73-E0A902584F29}" type="pres">
      <dgm:prSet presAssocID="{A944A49D-7584-4C69-B9A5-474F1BC01CFA}" presName="hierChild5" presStyleCnt="0"/>
      <dgm:spPr/>
    </dgm:pt>
    <dgm:pt modelId="{968FD70E-D270-4393-AB7C-A1EE442F3262}" type="pres">
      <dgm:prSet presAssocID="{8C85F768-2F09-48AC-B5CA-CB2E23BBE9F8}" presName="hierChild5" presStyleCnt="0"/>
      <dgm:spPr/>
    </dgm:pt>
    <dgm:pt modelId="{6D174C62-6064-4FAA-8E25-35F2A2688737}" type="pres">
      <dgm:prSet presAssocID="{C277B71B-5889-45B2-8B7F-7785BA0EEA01}" presName="Name37" presStyleLbl="parChTrans1D4" presStyleIdx="11" presStyleCnt="40"/>
      <dgm:spPr/>
      <dgm:t>
        <a:bodyPr/>
        <a:lstStyle/>
        <a:p>
          <a:endParaRPr lang="ru-RU"/>
        </a:p>
      </dgm:t>
    </dgm:pt>
    <dgm:pt modelId="{7D35CAE3-8B7F-42D0-857D-D28CC3121551}" type="pres">
      <dgm:prSet presAssocID="{8C7F418C-7879-42D1-9F52-8EB08DCD4BE4}" presName="hierRoot2" presStyleCnt="0">
        <dgm:presLayoutVars>
          <dgm:hierBranch val="init"/>
        </dgm:presLayoutVars>
      </dgm:prSet>
      <dgm:spPr/>
    </dgm:pt>
    <dgm:pt modelId="{E91DD8D6-F549-4C59-B142-37F081796B7A}" type="pres">
      <dgm:prSet presAssocID="{8C7F418C-7879-42D1-9F52-8EB08DCD4BE4}" presName="rootComposite" presStyleCnt="0"/>
      <dgm:spPr/>
    </dgm:pt>
    <dgm:pt modelId="{6F16CC20-C456-4BC1-905A-E875D6FDA174}" type="pres">
      <dgm:prSet presAssocID="{8C7F418C-7879-42D1-9F52-8EB08DCD4BE4}" presName="rootText" presStyleLbl="node4" presStyleIdx="11" presStyleCnt="40">
        <dgm:presLayoutVars>
          <dgm:chPref val="3"/>
        </dgm:presLayoutVars>
      </dgm:prSet>
      <dgm:spPr/>
      <dgm:t>
        <a:bodyPr/>
        <a:lstStyle/>
        <a:p>
          <a:endParaRPr lang="ru-RU"/>
        </a:p>
      </dgm:t>
    </dgm:pt>
    <dgm:pt modelId="{4970D97B-319D-438A-B038-FE05C10D758D}" type="pres">
      <dgm:prSet presAssocID="{8C7F418C-7879-42D1-9F52-8EB08DCD4BE4}" presName="rootConnector" presStyleLbl="node4" presStyleIdx="11" presStyleCnt="40"/>
      <dgm:spPr/>
      <dgm:t>
        <a:bodyPr/>
        <a:lstStyle/>
        <a:p>
          <a:endParaRPr lang="ru-RU"/>
        </a:p>
      </dgm:t>
    </dgm:pt>
    <dgm:pt modelId="{E3775A40-F6E0-45BC-B2D7-081B76518E8D}" type="pres">
      <dgm:prSet presAssocID="{8C7F418C-7879-42D1-9F52-8EB08DCD4BE4}" presName="hierChild4" presStyleCnt="0"/>
      <dgm:spPr/>
    </dgm:pt>
    <dgm:pt modelId="{2ED54AF6-78C4-4177-9A39-CCE626C1D144}" type="pres">
      <dgm:prSet presAssocID="{710ADA88-9537-465E-944D-82AE4E71DBCF}" presName="Name37" presStyleLbl="parChTrans1D4" presStyleIdx="12" presStyleCnt="40"/>
      <dgm:spPr/>
      <dgm:t>
        <a:bodyPr/>
        <a:lstStyle/>
        <a:p>
          <a:endParaRPr lang="ru-RU"/>
        </a:p>
      </dgm:t>
    </dgm:pt>
    <dgm:pt modelId="{52D24E4A-3D26-42FB-817A-349281CB6E1F}" type="pres">
      <dgm:prSet presAssocID="{85659BF1-C55B-4DC2-8C09-327F4437038B}" presName="hierRoot2" presStyleCnt="0">
        <dgm:presLayoutVars>
          <dgm:hierBranch val="init"/>
        </dgm:presLayoutVars>
      </dgm:prSet>
      <dgm:spPr/>
    </dgm:pt>
    <dgm:pt modelId="{373E3698-5CAB-44E6-8547-9792C6144452}" type="pres">
      <dgm:prSet presAssocID="{85659BF1-C55B-4DC2-8C09-327F4437038B}" presName="rootComposite" presStyleCnt="0"/>
      <dgm:spPr/>
    </dgm:pt>
    <dgm:pt modelId="{13F790F9-9249-48DE-84DA-D449B27AB612}" type="pres">
      <dgm:prSet presAssocID="{85659BF1-C55B-4DC2-8C09-327F4437038B}" presName="rootText" presStyleLbl="node4" presStyleIdx="12" presStyleCnt="40">
        <dgm:presLayoutVars>
          <dgm:chPref val="3"/>
        </dgm:presLayoutVars>
      </dgm:prSet>
      <dgm:spPr/>
      <dgm:t>
        <a:bodyPr/>
        <a:lstStyle/>
        <a:p>
          <a:endParaRPr lang="ru-RU"/>
        </a:p>
      </dgm:t>
    </dgm:pt>
    <dgm:pt modelId="{FB0FA054-B401-475F-95C2-00D98E83F8A4}" type="pres">
      <dgm:prSet presAssocID="{85659BF1-C55B-4DC2-8C09-327F4437038B}" presName="rootConnector" presStyleLbl="node4" presStyleIdx="12" presStyleCnt="40"/>
      <dgm:spPr/>
      <dgm:t>
        <a:bodyPr/>
        <a:lstStyle/>
        <a:p>
          <a:endParaRPr lang="ru-RU"/>
        </a:p>
      </dgm:t>
    </dgm:pt>
    <dgm:pt modelId="{8BDE4102-671F-4B96-94DC-B4C55FC01B0E}" type="pres">
      <dgm:prSet presAssocID="{85659BF1-C55B-4DC2-8C09-327F4437038B}" presName="hierChild4" presStyleCnt="0"/>
      <dgm:spPr/>
    </dgm:pt>
    <dgm:pt modelId="{8C161DAD-4915-4D34-B48A-A1FE13695BA5}" type="pres">
      <dgm:prSet presAssocID="{681B28B3-F1FC-4ECF-A5F2-C86E0E34F92E}" presName="Name37" presStyleLbl="parChTrans1D4" presStyleIdx="13" presStyleCnt="40"/>
      <dgm:spPr/>
      <dgm:t>
        <a:bodyPr/>
        <a:lstStyle/>
        <a:p>
          <a:endParaRPr lang="ru-RU"/>
        </a:p>
      </dgm:t>
    </dgm:pt>
    <dgm:pt modelId="{DDAC412B-D287-428C-B666-699B866E5337}" type="pres">
      <dgm:prSet presAssocID="{153F662F-38E3-462E-995E-489AC4872D71}" presName="hierRoot2" presStyleCnt="0">
        <dgm:presLayoutVars>
          <dgm:hierBranch val="init"/>
        </dgm:presLayoutVars>
      </dgm:prSet>
      <dgm:spPr/>
    </dgm:pt>
    <dgm:pt modelId="{6CFDB1F7-F187-4F02-8830-58ED2D885FDB}" type="pres">
      <dgm:prSet presAssocID="{153F662F-38E3-462E-995E-489AC4872D71}" presName="rootComposite" presStyleCnt="0"/>
      <dgm:spPr/>
    </dgm:pt>
    <dgm:pt modelId="{54D0B95B-10BA-4F22-BBBB-A5E953759CC7}" type="pres">
      <dgm:prSet presAssocID="{153F662F-38E3-462E-995E-489AC4872D71}" presName="rootText" presStyleLbl="node4" presStyleIdx="13" presStyleCnt="40">
        <dgm:presLayoutVars>
          <dgm:chPref val="3"/>
        </dgm:presLayoutVars>
      </dgm:prSet>
      <dgm:spPr/>
      <dgm:t>
        <a:bodyPr/>
        <a:lstStyle/>
        <a:p>
          <a:endParaRPr lang="ru-RU"/>
        </a:p>
      </dgm:t>
    </dgm:pt>
    <dgm:pt modelId="{AC49B410-78EB-45D9-8884-4AA16996C92D}" type="pres">
      <dgm:prSet presAssocID="{153F662F-38E3-462E-995E-489AC4872D71}" presName="rootConnector" presStyleLbl="node4" presStyleIdx="13" presStyleCnt="40"/>
      <dgm:spPr/>
      <dgm:t>
        <a:bodyPr/>
        <a:lstStyle/>
        <a:p>
          <a:endParaRPr lang="ru-RU"/>
        </a:p>
      </dgm:t>
    </dgm:pt>
    <dgm:pt modelId="{3F51D5B3-DEF3-48D6-8BC4-5AD51134FAB4}" type="pres">
      <dgm:prSet presAssocID="{153F662F-38E3-462E-995E-489AC4872D71}" presName="hierChild4" presStyleCnt="0"/>
      <dgm:spPr/>
    </dgm:pt>
    <dgm:pt modelId="{7A5F928F-B86D-450F-8264-64F4CAE383A1}" type="pres">
      <dgm:prSet presAssocID="{153F662F-38E3-462E-995E-489AC4872D71}" presName="hierChild5" presStyleCnt="0"/>
      <dgm:spPr/>
    </dgm:pt>
    <dgm:pt modelId="{DCDD83E5-8606-4745-BE05-224FB5BBD3F7}" type="pres">
      <dgm:prSet presAssocID="{85659BF1-C55B-4DC2-8C09-327F4437038B}" presName="hierChild5" presStyleCnt="0"/>
      <dgm:spPr/>
    </dgm:pt>
    <dgm:pt modelId="{664A5338-C15A-4F13-A8C3-966FB05EF7C7}" type="pres">
      <dgm:prSet presAssocID="{4C2EAD60-864C-4FEF-A772-D7A27806A137}" presName="Name37" presStyleLbl="parChTrans1D4" presStyleIdx="14" presStyleCnt="40"/>
      <dgm:spPr/>
      <dgm:t>
        <a:bodyPr/>
        <a:lstStyle/>
        <a:p>
          <a:endParaRPr lang="ru-RU"/>
        </a:p>
      </dgm:t>
    </dgm:pt>
    <dgm:pt modelId="{37C8CE49-7170-415C-BE9E-D66634617353}" type="pres">
      <dgm:prSet presAssocID="{4C24CC60-EE53-4C63-9D14-74083B283E8C}" presName="hierRoot2" presStyleCnt="0">
        <dgm:presLayoutVars>
          <dgm:hierBranch val="init"/>
        </dgm:presLayoutVars>
      </dgm:prSet>
      <dgm:spPr/>
    </dgm:pt>
    <dgm:pt modelId="{9E61F553-E8FB-4F82-8C5C-FD9DBFD0F970}" type="pres">
      <dgm:prSet presAssocID="{4C24CC60-EE53-4C63-9D14-74083B283E8C}" presName="rootComposite" presStyleCnt="0"/>
      <dgm:spPr/>
    </dgm:pt>
    <dgm:pt modelId="{412E561C-3BCE-4682-8347-54A79B7586BF}" type="pres">
      <dgm:prSet presAssocID="{4C24CC60-EE53-4C63-9D14-74083B283E8C}" presName="rootText" presStyleLbl="node4" presStyleIdx="14" presStyleCnt="40">
        <dgm:presLayoutVars>
          <dgm:chPref val="3"/>
        </dgm:presLayoutVars>
      </dgm:prSet>
      <dgm:spPr/>
      <dgm:t>
        <a:bodyPr/>
        <a:lstStyle/>
        <a:p>
          <a:endParaRPr lang="ru-RU"/>
        </a:p>
      </dgm:t>
    </dgm:pt>
    <dgm:pt modelId="{3D04D95D-77E2-43EC-BBCB-1222EA8F6D50}" type="pres">
      <dgm:prSet presAssocID="{4C24CC60-EE53-4C63-9D14-74083B283E8C}" presName="rootConnector" presStyleLbl="node4" presStyleIdx="14" presStyleCnt="40"/>
      <dgm:spPr/>
      <dgm:t>
        <a:bodyPr/>
        <a:lstStyle/>
        <a:p>
          <a:endParaRPr lang="ru-RU"/>
        </a:p>
      </dgm:t>
    </dgm:pt>
    <dgm:pt modelId="{960A5161-ABB3-453C-9010-84713CD6871F}" type="pres">
      <dgm:prSet presAssocID="{4C24CC60-EE53-4C63-9D14-74083B283E8C}" presName="hierChild4" presStyleCnt="0"/>
      <dgm:spPr/>
    </dgm:pt>
    <dgm:pt modelId="{F7E450CE-EAF8-4590-89F1-F8A14E6142BF}" type="pres">
      <dgm:prSet presAssocID="{1BD6B758-ED2A-4E9D-8020-F6D4BE425652}" presName="Name37" presStyleLbl="parChTrans1D4" presStyleIdx="15" presStyleCnt="40"/>
      <dgm:spPr/>
      <dgm:t>
        <a:bodyPr/>
        <a:lstStyle/>
        <a:p>
          <a:endParaRPr lang="ru-RU"/>
        </a:p>
      </dgm:t>
    </dgm:pt>
    <dgm:pt modelId="{46065524-06D0-40FB-8959-4220C815280A}" type="pres">
      <dgm:prSet presAssocID="{6899D2B0-8A54-49E1-AC67-CADEF5B6DA88}" presName="hierRoot2" presStyleCnt="0">
        <dgm:presLayoutVars>
          <dgm:hierBranch val="init"/>
        </dgm:presLayoutVars>
      </dgm:prSet>
      <dgm:spPr/>
    </dgm:pt>
    <dgm:pt modelId="{F4062E6D-153F-446A-9DA9-14FC6FA99E26}" type="pres">
      <dgm:prSet presAssocID="{6899D2B0-8A54-49E1-AC67-CADEF5B6DA88}" presName="rootComposite" presStyleCnt="0"/>
      <dgm:spPr/>
    </dgm:pt>
    <dgm:pt modelId="{9EC2CDEE-04EC-4F62-8671-78AEA6986EBD}" type="pres">
      <dgm:prSet presAssocID="{6899D2B0-8A54-49E1-AC67-CADEF5B6DA88}" presName="rootText" presStyleLbl="node4" presStyleIdx="15" presStyleCnt="40">
        <dgm:presLayoutVars>
          <dgm:chPref val="3"/>
        </dgm:presLayoutVars>
      </dgm:prSet>
      <dgm:spPr/>
      <dgm:t>
        <a:bodyPr/>
        <a:lstStyle/>
        <a:p>
          <a:endParaRPr lang="ru-RU"/>
        </a:p>
      </dgm:t>
    </dgm:pt>
    <dgm:pt modelId="{92B7AE1E-7DDD-414E-9CBE-8ACF7E4B112C}" type="pres">
      <dgm:prSet presAssocID="{6899D2B0-8A54-49E1-AC67-CADEF5B6DA88}" presName="rootConnector" presStyleLbl="node4" presStyleIdx="15" presStyleCnt="40"/>
      <dgm:spPr/>
      <dgm:t>
        <a:bodyPr/>
        <a:lstStyle/>
        <a:p>
          <a:endParaRPr lang="ru-RU"/>
        </a:p>
      </dgm:t>
    </dgm:pt>
    <dgm:pt modelId="{B7E5AD5E-5E9A-4C4B-AB96-642594363BBA}" type="pres">
      <dgm:prSet presAssocID="{6899D2B0-8A54-49E1-AC67-CADEF5B6DA88}" presName="hierChild4" presStyleCnt="0"/>
      <dgm:spPr/>
    </dgm:pt>
    <dgm:pt modelId="{597173D1-7A53-479B-88B8-9E8091E3D661}" type="pres">
      <dgm:prSet presAssocID="{6899D2B0-8A54-49E1-AC67-CADEF5B6DA88}" presName="hierChild5" presStyleCnt="0"/>
      <dgm:spPr/>
    </dgm:pt>
    <dgm:pt modelId="{47503275-3966-4141-915A-C3ECB287AE57}" type="pres">
      <dgm:prSet presAssocID="{4C24CC60-EE53-4C63-9D14-74083B283E8C}" presName="hierChild5" presStyleCnt="0"/>
      <dgm:spPr/>
    </dgm:pt>
    <dgm:pt modelId="{FA10EA8F-3344-48D7-B332-297B84E2FE33}" type="pres">
      <dgm:prSet presAssocID="{8C7F418C-7879-42D1-9F52-8EB08DCD4BE4}" presName="hierChild5" presStyleCnt="0"/>
      <dgm:spPr/>
    </dgm:pt>
    <dgm:pt modelId="{60154178-D1C4-4433-9B99-80E37BF7CE04}" type="pres">
      <dgm:prSet presAssocID="{517AB532-9073-4B20-951E-D384BFF66A72}" presName="hierChild5" presStyleCnt="0"/>
      <dgm:spPr/>
    </dgm:pt>
    <dgm:pt modelId="{76C8310E-04F9-4FC0-8021-87DFD9689A13}" type="pres">
      <dgm:prSet presAssocID="{EB94C2AF-1B2A-405E-88A3-3032C7FC47F0}" presName="hierChild5" presStyleCnt="0"/>
      <dgm:spPr/>
    </dgm:pt>
    <dgm:pt modelId="{5E2A862C-2EF5-4C69-AB02-B11EBE8F397A}" type="pres">
      <dgm:prSet presAssocID="{9BB4413E-2BFE-4A3E-A910-F3E4D551C24C}" presName="Name37" presStyleLbl="parChTrans1D2" presStyleIdx="1" presStyleCnt="2"/>
      <dgm:spPr/>
      <dgm:t>
        <a:bodyPr/>
        <a:lstStyle/>
        <a:p>
          <a:endParaRPr lang="ru-RU"/>
        </a:p>
      </dgm:t>
    </dgm:pt>
    <dgm:pt modelId="{E9CD8BC3-E71B-4716-8CEA-24FB76D58D23}" type="pres">
      <dgm:prSet presAssocID="{C2A76C65-88AF-4AB7-918C-265B7B040645}" presName="hierRoot2" presStyleCnt="0">
        <dgm:presLayoutVars>
          <dgm:hierBranch val="init"/>
        </dgm:presLayoutVars>
      </dgm:prSet>
      <dgm:spPr/>
    </dgm:pt>
    <dgm:pt modelId="{6C1B18A8-923A-4000-8239-8596A0E0811E}" type="pres">
      <dgm:prSet presAssocID="{C2A76C65-88AF-4AB7-918C-265B7B040645}" presName="rootComposite" presStyleCnt="0"/>
      <dgm:spPr/>
    </dgm:pt>
    <dgm:pt modelId="{2F463CBB-8645-4C60-876A-5545BB667C20}" type="pres">
      <dgm:prSet presAssocID="{C2A76C65-88AF-4AB7-918C-265B7B040645}" presName="rootText" presStyleLbl="node2" presStyleIdx="1" presStyleCnt="2">
        <dgm:presLayoutVars>
          <dgm:chPref val="3"/>
        </dgm:presLayoutVars>
      </dgm:prSet>
      <dgm:spPr/>
      <dgm:t>
        <a:bodyPr/>
        <a:lstStyle/>
        <a:p>
          <a:endParaRPr lang="ru-RU"/>
        </a:p>
      </dgm:t>
    </dgm:pt>
    <dgm:pt modelId="{34AE28BA-875A-4C12-BF20-EB996AEA3A49}" type="pres">
      <dgm:prSet presAssocID="{C2A76C65-88AF-4AB7-918C-265B7B040645}" presName="rootConnector" presStyleLbl="node2" presStyleIdx="1" presStyleCnt="2"/>
      <dgm:spPr/>
      <dgm:t>
        <a:bodyPr/>
        <a:lstStyle/>
        <a:p>
          <a:endParaRPr lang="ru-RU"/>
        </a:p>
      </dgm:t>
    </dgm:pt>
    <dgm:pt modelId="{1123A5BA-9304-4887-A9ED-98D8AFC6ABBB}" type="pres">
      <dgm:prSet presAssocID="{C2A76C65-88AF-4AB7-918C-265B7B040645}" presName="hierChild4" presStyleCnt="0"/>
      <dgm:spPr/>
    </dgm:pt>
    <dgm:pt modelId="{35E9A720-D21C-49E9-BADE-0B55AC8154D3}" type="pres">
      <dgm:prSet presAssocID="{131606E8-C951-496F-87B9-9827C57784AE}" presName="Name37" presStyleLbl="parChTrans1D3" presStyleIdx="1" presStyleCnt="4"/>
      <dgm:spPr/>
      <dgm:t>
        <a:bodyPr/>
        <a:lstStyle/>
        <a:p>
          <a:endParaRPr lang="ru-RU"/>
        </a:p>
      </dgm:t>
    </dgm:pt>
    <dgm:pt modelId="{48FCB503-971A-442D-A60E-C11DA5A1D164}" type="pres">
      <dgm:prSet presAssocID="{FF83A8EC-352D-4608-A072-DBE91653260C}" presName="hierRoot2" presStyleCnt="0">
        <dgm:presLayoutVars>
          <dgm:hierBranch val="init"/>
        </dgm:presLayoutVars>
      </dgm:prSet>
      <dgm:spPr/>
    </dgm:pt>
    <dgm:pt modelId="{C1F7A563-1276-40E0-9406-69B346FCAA50}" type="pres">
      <dgm:prSet presAssocID="{FF83A8EC-352D-4608-A072-DBE91653260C}" presName="rootComposite" presStyleCnt="0"/>
      <dgm:spPr/>
    </dgm:pt>
    <dgm:pt modelId="{834A73E8-905D-4678-A605-078D46EB3EBF}" type="pres">
      <dgm:prSet presAssocID="{FF83A8EC-352D-4608-A072-DBE91653260C}" presName="rootText" presStyleLbl="node3" presStyleIdx="1" presStyleCnt="4">
        <dgm:presLayoutVars>
          <dgm:chPref val="3"/>
        </dgm:presLayoutVars>
      </dgm:prSet>
      <dgm:spPr/>
      <dgm:t>
        <a:bodyPr/>
        <a:lstStyle/>
        <a:p>
          <a:endParaRPr lang="ru-RU"/>
        </a:p>
      </dgm:t>
    </dgm:pt>
    <dgm:pt modelId="{ADD59B79-287D-450A-AAC8-D6AAFE29A3E5}" type="pres">
      <dgm:prSet presAssocID="{FF83A8EC-352D-4608-A072-DBE91653260C}" presName="rootConnector" presStyleLbl="node3" presStyleIdx="1" presStyleCnt="4"/>
      <dgm:spPr/>
      <dgm:t>
        <a:bodyPr/>
        <a:lstStyle/>
        <a:p>
          <a:endParaRPr lang="ru-RU"/>
        </a:p>
      </dgm:t>
    </dgm:pt>
    <dgm:pt modelId="{4D80CBEA-9877-4F53-BFA3-BD54DF1A5371}" type="pres">
      <dgm:prSet presAssocID="{FF83A8EC-352D-4608-A072-DBE91653260C}" presName="hierChild4" presStyleCnt="0"/>
      <dgm:spPr/>
    </dgm:pt>
    <dgm:pt modelId="{E231D97D-869E-42CF-815A-E784ADC0D232}" type="pres">
      <dgm:prSet presAssocID="{63779E9F-835F-447A-BFAA-9FFE4E88F3A4}" presName="Name37" presStyleLbl="parChTrans1D4" presStyleIdx="16" presStyleCnt="40"/>
      <dgm:spPr/>
      <dgm:t>
        <a:bodyPr/>
        <a:lstStyle/>
        <a:p>
          <a:endParaRPr lang="ru-RU"/>
        </a:p>
      </dgm:t>
    </dgm:pt>
    <dgm:pt modelId="{FDBF7899-F079-4A88-9FAF-23D6583AD503}" type="pres">
      <dgm:prSet presAssocID="{2497F43C-18B9-44CE-AB82-32C388BDBD96}" presName="hierRoot2" presStyleCnt="0">
        <dgm:presLayoutVars>
          <dgm:hierBranch val="init"/>
        </dgm:presLayoutVars>
      </dgm:prSet>
      <dgm:spPr/>
    </dgm:pt>
    <dgm:pt modelId="{253AE6C6-D399-4EE1-A74A-E3AB319B9D65}" type="pres">
      <dgm:prSet presAssocID="{2497F43C-18B9-44CE-AB82-32C388BDBD96}" presName="rootComposite" presStyleCnt="0"/>
      <dgm:spPr/>
    </dgm:pt>
    <dgm:pt modelId="{556D78EF-3621-48A2-8374-DCDF1863DF94}" type="pres">
      <dgm:prSet presAssocID="{2497F43C-18B9-44CE-AB82-32C388BDBD96}" presName="rootText" presStyleLbl="node4" presStyleIdx="16" presStyleCnt="40">
        <dgm:presLayoutVars>
          <dgm:chPref val="3"/>
        </dgm:presLayoutVars>
      </dgm:prSet>
      <dgm:spPr/>
      <dgm:t>
        <a:bodyPr/>
        <a:lstStyle/>
        <a:p>
          <a:endParaRPr lang="ru-RU"/>
        </a:p>
      </dgm:t>
    </dgm:pt>
    <dgm:pt modelId="{422E9E66-B422-4912-B824-FF9A69675D95}" type="pres">
      <dgm:prSet presAssocID="{2497F43C-18B9-44CE-AB82-32C388BDBD96}" presName="rootConnector" presStyleLbl="node4" presStyleIdx="16" presStyleCnt="40"/>
      <dgm:spPr/>
      <dgm:t>
        <a:bodyPr/>
        <a:lstStyle/>
        <a:p>
          <a:endParaRPr lang="ru-RU"/>
        </a:p>
      </dgm:t>
    </dgm:pt>
    <dgm:pt modelId="{8C77050A-4D0F-4CB1-AFF5-CE35ECD630AF}" type="pres">
      <dgm:prSet presAssocID="{2497F43C-18B9-44CE-AB82-32C388BDBD96}" presName="hierChild4" presStyleCnt="0"/>
      <dgm:spPr/>
    </dgm:pt>
    <dgm:pt modelId="{A6471203-CEE9-4A02-AE5C-0EB7010CCA64}" type="pres">
      <dgm:prSet presAssocID="{90070345-405A-4B45-846F-D69DCAE3FAC6}" presName="Name37" presStyleLbl="parChTrans1D4" presStyleIdx="17" presStyleCnt="40"/>
      <dgm:spPr/>
      <dgm:t>
        <a:bodyPr/>
        <a:lstStyle/>
        <a:p>
          <a:endParaRPr lang="ru-RU"/>
        </a:p>
      </dgm:t>
    </dgm:pt>
    <dgm:pt modelId="{67D28FAC-0144-43EE-AF18-7B5E04BC74C6}" type="pres">
      <dgm:prSet presAssocID="{0052BCF0-500E-4830-82EC-667B5DB3B27F}" presName="hierRoot2" presStyleCnt="0">
        <dgm:presLayoutVars>
          <dgm:hierBranch val="init"/>
        </dgm:presLayoutVars>
      </dgm:prSet>
      <dgm:spPr/>
    </dgm:pt>
    <dgm:pt modelId="{EF676CC6-CAE3-45AE-A860-DBF2741A0EC6}" type="pres">
      <dgm:prSet presAssocID="{0052BCF0-500E-4830-82EC-667B5DB3B27F}" presName="rootComposite" presStyleCnt="0"/>
      <dgm:spPr/>
    </dgm:pt>
    <dgm:pt modelId="{B6458B74-F7A8-4399-AEC8-A76154D7A1EB}" type="pres">
      <dgm:prSet presAssocID="{0052BCF0-500E-4830-82EC-667B5DB3B27F}" presName="rootText" presStyleLbl="node4" presStyleIdx="17" presStyleCnt="40">
        <dgm:presLayoutVars>
          <dgm:chPref val="3"/>
        </dgm:presLayoutVars>
      </dgm:prSet>
      <dgm:spPr/>
      <dgm:t>
        <a:bodyPr/>
        <a:lstStyle/>
        <a:p>
          <a:endParaRPr lang="ru-RU"/>
        </a:p>
      </dgm:t>
    </dgm:pt>
    <dgm:pt modelId="{C8EF1BF4-4C01-4C6A-82E8-4CEEAFCDFD4E}" type="pres">
      <dgm:prSet presAssocID="{0052BCF0-500E-4830-82EC-667B5DB3B27F}" presName="rootConnector" presStyleLbl="node4" presStyleIdx="17" presStyleCnt="40"/>
      <dgm:spPr/>
      <dgm:t>
        <a:bodyPr/>
        <a:lstStyle/>
        <a:p>
          <a:endParaRPr lang="ru-RU"/>
        </a:p>
      </dgm:t>
    </dgm:pt>
    <dgm:pt modelId="{D4ECEA68-D191-4047-9443-2F241B15C08E}" type="pres">
      <dgm:prSet presAssocID="{0052BCF0-500E-4830-82EC-667B5DB3B27F}" presName="hierChild4" presStyleCnt="0"/>
      <dgm:spPr/>
    </dgm:pt>
    <dgm:pt modelId="{C43AC587-CC53-4249-B79A-AB3CAAAB3691}" type="pres">
      <dgm:prSet presAssocID="{1467A92E-A8CA-4AC2-B049-53881C72545C}" presName="Name37" presStyleLbl="parChTrans1D4" presStyleIdx="18" presStyleCnt="40"/>
      <dgm:spPr/>
      <dgm:t>
        <a:bodyPr/>
        <a:lstStyle/>
        <a:p>
          <a:endParaRPr lang="ru-RU"/>
        </a:p>
      </dgm:t>
    </dgm:pt>
    <dgm:pt modelId="{BD803DD1-718A-4723-B12D-EEC0D7B1CCD8}" type="pres">
      <dgm:prSet presAssocID="{E99ABD18-A0FF-4D55-825A-161E967A27CA}" presName="hierRoot2" presStyleCnt="0">
        <dgm:presLayoutVars>
          <dgm:hierBranch val="init"/>
        </dgm:presLayoutVars>
      </dgm:prSet>
      <dgm:spPr/>
    </dgm:pt>
    <dgm:pt modelId="{3D2B1F14-E438-4B27-AE77-0DB07419889E}" type="pres">
      <dgm:prSet presAssocID="{E99ABD18-A0FF-4D55-825A-161E967A27CA}" presName="rootComposite" presStyleCnt="0"/>
      <dgm:spPr/>
    </dgm:pt>
    <dgm:pt modelId="{E9F996EF-8229-4B43-8604-943DA4A5411A}" type="pres">
      <dgm:prSet presAssocID="{E99ABD18-A0FF-4D55-825A-161E967A27CA}" presName="rootText" presStyleLbl="node4" presStyleIdx="18" presStyleCnt="40">
        <dgm:presLayoutVars>
          <dgm:chPref val="3"/>
        </dgm:presLayoutVars>
      </dgm:prSet>
      <dgm:spPr/>
      <dgm:t>
        <a:bodyPr/>
        <a:lstStyle/>
        <a:p>
          <a:endParaRPr lang="ru-RU"/>
        </a:p>
      </dgm:t>
    </dgm:pt>
    <dgm:pt modelId="{FB6BD157-C600-4FDC-801E-0BD2F1CA586C}" type="pres">
      <dgm:prSet presAssocID="{E99ABD18-A0FF-4D55-825A-161E967A27CA}" presName="rootConnector" presStyleLbl="node4" presStyleIdx="18" presStyleCnt="40"/>
      <dgm:spPr/>
      <dgm:t>
        <a:bodyPr/>
        <a:lstStyle/>
        <a:p>
          <a:endParaRPr lang="ru-RU"/>
        </a:p>
      </dgm:t>
    </dgm:pt>
    <dgm:pt modelId="{48065F95-A5C4-4F2A-9792-40BD488FB35C}" type="pres">
      <dgm:prSet presAssocID="{E99ABD18-A0FF-4D55-825A-161E967A27CA}" presName="hierChild4" presStyleCnt="0"/>
      <dgm:spPr/>
    </dgm:pt>
    <dgm:pt modelId="{28CC51E2-E98D-483A-8173-E3E7C8048B0A}" type="pres">
      <dgm:prSet presAssocID="{E99ABD18-A0FF-4D55-825A-161E967A27CA}" presName="hierChild5" presStyleCnt="0"/>
      <dgm:spPr/>
    </dgm:pt>
    <dgm:pt modelId="{0F39A45B-D09E-4F55-B1BE-0CF4854C5E4C}" type="pres">
      <dgm:prSet presAssocID="{9F685088-C596-46FC-8A94-8C5F23764F65}" presName="Name37" presStyleLbl="parChTrans1D4" presStyleIdx="19" presStyleCnt="40"/>
      <dgm:spPr/>
      <dgm:t>
        <a:bodyPr/>
        <a:lstStyle/>
        <a:p>
          <a:endParaRPr lang="ru-RU"/>
        </a:p>
      </dgm:t>
    </dgm:pt>
    <dgm:pt modelId="{F692D88E-E014-48E8-9C25-FB5F0E8EC918}" type="pres">
      <dgm:prSet presAssocID="{9DD97A50-1577-4FB3-9D59-F6DF4D90F8EA}" presName="hierRoot2" presStyleCnt="0">
        <dgm:presLayoutVars>
          <dgm:hierBranch val="init"/>
        </dgm:presLayoutVars>
      </dgm:prSet>
      <dgm:spPr/>
    </dgm:pt>
    <dgm:pt modelId="{61CFEFD9-66E1-404E-A40C-06CAE3DDC191}" type="pres">
      <dgm:prSet presAssocID="{9DD97A50-1577-4FB3-9D59-F6DF4D90F8EA}" presName="rootComposite" presStyleCnt="0"/>
      <dgm:spPr/>
    </dgm:pt>
    <dgm:pt modelId="{47A21A65-3424-4011-870C-71527AAA80AE}" type="pres">
      <dgm:prSet presAssocID="{9DD97A50-1577-4FB3-9D59-F6DF4D90F8EA}" presName="rootText" presStyleLbl="node4" presStyleIdx="19" presStyleCnt="40">
        <dgm:presLayoutVars>
          <dgm:chPref val="3"/>
        </dgm:presLayoutVars>
      </dgm:prSet>
      <dgm:spPr/>
      <dgm:t>
        <a:bodyPr/>
        <a:lstStyle/>
        <a:p>
          <a:endParaRPr lang="ru-RU"/>
        </a:p>
      </dgm:t>
    </dgm:pt>
    <dgm:pt modelId="{09BBDFAC-E963-40AB-8BFB-7E429140A487}" type="pres">
      <dgm:prSet presAssocID="{9DD97A50-1577-4FB3-9D59-F6DF4D90F8EA}" presName="rootConnector" presStyleLbl="node4" presStyleIdx="19" presStyleCnt="40"/>
      <dgm:spPr/>
      <dgm:t>
        <a:bodyPr/>
        <a:lstStyle/>
        <a:p>
          <a:endParaRPr lang="ru-RU"/>
        </a:p>
      </dgm:t>
    </dgm:pt>
    <dgm:pt modelId="{48B17FFD-9DF3-4C26-B4E1-2EC7BFAA3B68}" type="pres">
      <dgm:prSet presAssocID="{9DD97A50-1577-4FB3-9D59-F6DF4D90F8EA}" presName="hierChild4" presStyleCnt="0"/>
      <dgm:spPr/>
    </dgm:pt>
    <dgm:pt modelId="{408B1572-7D88-46C6-B4E8-81294ECA3E84}" type="pres">
      <dgm:prSet presAssocID="{9DD97A50-1577-4FB3-9D59-F6DF4D90F8EA}" presName="hierChild5" presStyleCnt="0"/>
      <dgm:spPr/>
    </dgm:pt>
    <dgm:pt modelId="{A9F055CD-75FB-4FC6-A7D3-3ECEAD426496}" type="pres">
      <dgm:prSet presAssocID="{97B2EE67-6AAB-4AD9-8DA9-9C38C027DDD2}" presName="Name37" presStyleLbl="parChTrans1D4" presStyleIdx="20" presStyleCnt="40"/>
      <dgm:spPr/>
      <dgm:t>
        <a:bodyPr/>
        <a:lstStyle/>
        <a:p>
          <a:endParaRPr lang="ru-RU"/>
        </a:p>
      </dgm:t>
    </dgm:pt>
    <dgm:pt modelId="{115AD5EB-3570-47F2-B9CD-FB7C06AA3066}" type="pres">
      <dgm:prSet presAssocID="{AEF2DA55-1E0E-4361-849C-3E53A9D027B6}" presName="hierRoot2" presStyleCnt="0">
        <dgm:presLayoutVars>
          <dgm:hierBranch val="init"/>
        </dgm:presLayoutVars>
      </dgm:prSet>
      <dgm:spPr/>
    </dgm:pt>
    <dgm:pt modelId="{FCAB2D00-082C-4BF8-A8AE-8DC7896D9725}" type="pres">
      <dgm:prSet presAssocID="{AEF2DA55-1E0E-4361-849C-3E53A9D027B6}" presName="rootComposite" presStyleCnt="0"/>
      <dgm:spPr/>
    </dgm:pt>
    <dgm:pt modelId="{FE9F1CB1-456C-4AAB-9732-8AA4E943B479}" type="pres">
      <dgm:prSet presAssocID="{AEF2DA55-1E0E-4361-849C-3E53A9D027B6}" presName="rootText" presStyleLbl="node4" presStyleIdx="20" presStyleCnt="40">
        <dgm:presLayoutVars>
          <dgm:chPref val="3"/>
        </dgm:presLayoutVars>
      </dgm:prSet>
      <dgm:spPr/>
      <dgm:t>
        <a:bodyPr/>
        <a:lstStyle/>
        <a:p>
          <a:endParaRPr lang="ru-RU"/>
        </a:p>
      </dgm:t>
    </dgm:pt>
    <dgm:pt modelId="{2F1CA2A6-C435-450F-91C2-F83D767C9CB1}" type="pres">
      <dgm:prSet presAssocID="{AEF2DA55-1E0E-4361-849C-3E53A9D027B6}" presName="rootConnector" presStyleLbl="node4" presStyleIdx="20" presStyleCnt="40"/>
      <dgm:spPr/>
      <dgm:t>
        <a:bodyPr/>
        <a:lstStyle/>
        <a:p>
          <a:endParaRPr lang="ru-RU"/>
        </a:p>
      </dgm:t>
    </dgm:pt>
    <dgm:pt modelId="{8271964F-1C7D-408D-A217-C84ED316CD52}" type="pres">
      <dgm:prSet presAssocID="{AEF2DA55-1E0E-4361-849C-3E53A9D027B6}" presName="hierChild4" presStyleCnt="0"/>
      <dgm:spPr/>
    </dgm:pt>
    <dgm:pt modelId="{AFD84EB4-E54C-422B-81A9-EDCC0AE14C28}" type="pres">
      <dgm:prSet presAssocID="{AEF2DA55-1E0E-4361-849C-3E53A9D027B6}" presName="hierChild5" presStyleCnt="0"/>
      <dgm:spPr/>
    </dgm:pt>
    <dgm:pt modelId="{6D0C37FD-3FA9-42B3-81C5-41F85B63A679}" type="pres">
      <dgm:prSet presAssocID="{92FE8C60-1D56-492A-B5C4-D1525462A7E0}" presName="Name37" presStyleLbl="parChTrans1D4" presStyleIdx="21" presStyleCnt="40"/>
      <dgm:spPr/>
      <dgm:t>
        <a:bodyPr/>
        <a:lstStyle/>
        <a:p>
          <a:endParaRPr lang="ru-RU"/>
        </a:p>
      </dgm:t>
    </dgm:pt>
    <dgm:pt modelId="{90F289F9-B696-44FC-A1E3-2C8EA947C7FA}" type="pres">
      <dgm:prSet presAssocID="{638A5D85-E622-467E-870A-25CE5BFCB579}" presName="hierRoot2" presStyleCnt="0">
        <dgm:presLayoutVars>
          <dgm:hierBranch val="init"/>
        </dgm:presLayoutVars>
      </dgm:prSet>
      <dgm:spPr/>
    </dgm:pt>
    <dgm:pt modelId="{7498E693-7F3A-4511-B85A-0A19CAE3758E}" type="pres">
      <dgm:prSet presAssocID="{638A5D85-E622-467E-870A-25CE5BFCB579}" presName="rootComposite" presStyleCnt="0"/>
      <dgm:spPr/>
    </dgm:pt>
    <dgm:pt modelId="{8BAAC44A-6D65-4F52-970A-4F116F605A76}" type="pres">
      <dgm:prSet presAssocID="{638A5D85-E622-467E-870A-25CE5BFCB579}" presName="rootText" presStyleLbl="node4" presStyleIdx="21" presStyleCnt="40">
        <dgm:presLayoutVars>
          <dgm:chPref val="3"/>
        </dgm:presLayoutVars>
      </dgm:prSet>
      <dgm:spPr/>
      <dgm:t>
        <a:bodyPr/>
        <a:lstStyle/>
        <a:p>
          <a:endParaRPr lang="ru-RU"/>
        </a:p>
      </dgm:t>
    </dgm:pt>
    <dgm:pt modelId="{8E73E92D-D69B-4017-9A26-08CA569C295E}" type="pres">
      <dgm:prSet presAssocID="{638A5D85-E622-467E-870A-25CE5BFCB579}" presName="rootConnector" presStyleLbl="node4" presStyleIdx="21" presStyleCnt="40"/>
      <dgm:spPr/>
      <dgm:t>
        <a:bodyPr/>
        <a:lstStyle/>
        <a:p>
          <a:endParaRPr lang="ru-RU"/>
        </a:p>
      </dgm:t>
    </dgm:pt>
    <dgm:pt modelId="{73812C69-4B78-43EA-B6DB-B467D25E4ADB}" type="pres">
      <dgm:prSet presAssocID="{638A5D85-E622-467E-870A-25CE5BFCB579}" presName="hierChild4" presStyleCnt="0"/>
      <dgm:spPr/>
    </dgm:pt>
    <dgm:pt modelId="{DDB0B2AA-F5FD-49D7-9B6D-1D64F92BE774}" type="pres">
      <dgm:prSet presAssocID="{638A5D85-E622-467E-870A-25CE5BFCB579}" presName="hierChild5" presStyleCnt="0"/>
      <dgm:spPr/>
    </dgm:pt>
    <dgm:pt modelId="{761E675F-E0DF-40E0-B076-CFB86F1C0BF0}" type="pres">
      <dgm:prSet presAssocID="{B911CE3A-10C0-4C69-88F7-DA2751282802}" presName="Name37" presStyleLbl="parChTrans1D4" presStyleIdx="22" presStyleCnt="40"/>
      <dgm:spPr/>
      <dgm:t>
        <a:bodyPr/>
        <a:lstStyle/>
        <a:p>
          <a:endParaRPr lang="ru-RU"/>
        </a:p>
      </dgm:t>
    </dgm:pt>
    <dgm:pt modelId="{7A617CE7-0850-4108-93F1-B5EC446E0DA1}" type="pres">
      <dgm:prSet presAssocID="{626AF24E-841A-422A-BEBC-E3664C714AE3}" presName="hierRoot2" presStyleCnt="0">
        <dgm:presLayoutVars>
          <dgm:hierBranch val="init"/>
        </dgm:presLayoutVars>
      </dgm:prSet>
      <dgm:spPr/>
    </dgm:pt>
    <dgm:pt modelId="{4648F66D-C652-4A62-9C14-9039E6E716AD}" type="pres">
      <dgm:prSet presAssocID="{626AF24E-841A-422A-BEBC-E3664C714AE3}" presName="rootComposite" presStyleCnt="0"/>
      <dgm:spPr/>
    </dgm:pt>
    <dgm:pt modelId="{2823850B-A7B3-4902-B265-7B14B3B2F24B}" type="pres">
      <dgm:prSet presAssocID="{626AF24E-841A-422A-BEBC-E3664C714AE3}" presName="rootText" presStyleLbl="node4" presStyleIdx="22" presStyleCnt="40">
        <dgm:presLayoutVars>
          <dgm:chPref val="3"/>
        </dgm:presLayoutVars>
      </dgm:prSet>
      <dgm:spPr/>
      <dgm:t>
        <a:bodyPr/>
        <a:lstStyle/>
        <a:p>
          <a:endParaRPr lang="ru-RU"/>
        </a:p>
      </dgm:t>
    </dgm:pt>
    <dgm:pt modelId="{F1878F89-ABBA-42F8-B043-D44E1FEAB53D}" type="pres">
      <dgm:prSet presAssocID="{626AF24E-841A-422A-BEBC-E3664C714AE3}" presName="rootConnector" presStyleLbl="node4" presStyleIdx="22" presStyleCnt="40"/>
      <dgm:spPr/>
      <dgm:t>
        <a:bodyPr/>
        <a:lstStyle/>
        <a:p>
          <a:endParaRPr lang="ru-RU"/>
        </a:p>
      </dgm:t>
    </dgm:pt>
    <dgm:pt modelId="{B0F0D9B9-BF5F-4E5A-9EA8-52D486328007}" type="pres">
      <dgm:prSet presAssocID="{626AF24E-841A-422A-BEBC-E3664C714AE3}" presName="hierChild4" presStyleCnt="0"/>
      <dgm:spPr/>
    </dgm:pt>
    <dgm:pt modelId="{E6207834-F6D0-4DDA-9DE2-87DCE81A96D2}" type="pres">
      <dgm:prSet presAssocID="{626AF24E-841A-422A-BEBC-E3664C714AE3}" presName="hierChild5" presStyleCnt="0"/>
      <dgm:spPr/>
    </dgm:pt>
    <dgm:pt modelId="{2E398810-CCB6-44A4-A81C-BE2DAE5B61A4}" type="pres">
      <dgm:prSet presAssocID="{0052BCF0-500E-4830-82EC-667B5DB3B27F}" presName="hierChild5" presStyleCnt="0"/>
      <dgm:spPr/>
    </dgm:pt>
    <dgm:pt modelId="{EA71C092-AA7C-4888-B876-CE43C1E56CEB}" type="pres">
      <dgm:prSet presAssocID="{CA539D8E-CE9A-46C3-B1E4-FCD429AF9041}" presName="Name37" presStyleLbl="parChTrans1D4" presStyleIdx="23" presStyleCnt="40"/>
      <dgm:spPr/>
      <dgm:t>
        <a:bodyPr/>
        <a:lstStyle/>
        <a:p>
          <a:endParaRPr lang="ru-RU"/>
        </a:p>
      </dgm:t>
    </dgm:pt>
    <dgm:pt modelId="{147136D2-66D4-4D3F-862F-C570935AFDB9}" type="pres">
      <dgm:prSet presAssocID="{C78D7C3A-1389-4939-9F90-2B564D722093}" presName="hierRoot2" presStyleCnt="0">
        <dgm:presLayoutVars>
          <dgm:hierBranch val="init"/>
        </dgm:presLayoutVars>
      </dgm:prSet>
      <dgm:spPr/>
    </dgm:pt>
    <dgm:pt modelId="{80B318B4-4404-44BA-9E5B-91670B0EEC7A}" type="pres">
      <dgm:prSet presAssocID="{C78D7C3A-1389-4939-9F90-2B564D722093}" presName="rootComposite" presStyleCnt="0"/>
      <dgm:spPr/>
    </dgm:pt>
    <dgm:pt modelId="{608BD820-0B16-4C19-8942-FC1CDCFA72FA}" type="pres">
      <dgm:prSet presAssocID="{C78D7C3A-1389-4939-9F90-2B564D722093}" presName="rootText" presStyleLbl="node4" presStyleIdx="23" presStyleCnt="40">
        <dgm:presLayoutVars>
          <dgm:chPref val="3"/>
        </dgm:presLayoutVars>
      </dgm:prSet>
      <dgm:spPr/>
      <dgm:t>
        <a:bodyPr/>
        <a:lstStyle/>
        <a:p>
          <a:endParaRPr lang="ru-RU"/>
        </a:p>
      </dgm:t>
    </dgm:pt>
    <dgm:pt modelId="{05F6A4D9-AAEE-4D1D-AEBD-AE35EC206001}" type="pres">
      <dgm:prSet presAssocID="{C78D7C3A-1389-4939-9F90-2B564D722093}" presName="rootConnector" presStyleLbl="node4" presStyleIdx="23" presStyleCnt="40"/>
      <dgm:spPr/>
      <dgm:t>
        <a:bodyPr/>
        <a:lstStyle/>
        <a:p>
          <a:endParaRPr lang="ru-RU"/>
        </a:p>
      </dgm:t>
    </dgm:pt>
    <dgm:pt modelId="{97D9CF70-244F-43A7-A0B9-31D2C857A535}" type="pres">
      <dgm:prSet presAssocID="{C78D7C3A-1389-4939-9F90-2B564D722093}" presName="hierChild4" presStyleCnt="0"/>
      <dgm:spPr/>
    </dgm:pt>
    <dgm:pt modelId="{D42E8C27-2B43-4586-BD3B-639BC0153250}" type="pres">
      <dgm:prSet presAssocID="{D9593BB8-2668-4D91-B095-A142CA080F7B}" presName="Name37" presStyleLbl="parChTrans1D4" presStyleIdx="24" presStyleCnt="40"/>
      <dgm:spPr/>
      <dgm:t>
        <a:bodyPr/>
        <a:lstStyle/>
        <a:p>
          <a:endParaRPr lang="ru-RU"/>
        </a:p>
      </dgm:t>
    </dgm:pt>
    <dgm:pt modelId="{37499021-F753-4C3C-8FC5-397573543E11}" type="pres">
      <dgm:prSet presAssocID="{305BF192-DBAD-48C0-AE68-4FE1CD312C8A}" presName="hierRoot2" presStyleCnt="0">
        <dgm:presLayoutVars>
          <dgm:hierBranch val="init"/>
        </dgm:presLayoutVars>
      </dgm:prSet>
      <dgm:spPr/>
    </dgm:pt>
    <dgm:pt modelId="{71D95DDE-828A-451C-89D1-91EAC1B237AA}" type="pres">
      <dgm:prSet presAssocID="{305BF192-DBAD-48C0-AE68-4FE1CD312C8A}" presName="rootComposite" presStyleCnt="0"/>
      <dgm:spPr/>
    </dgm:pt>
    <dgm:pt modelId="{90664C51-AB93-47D5-96A1-A2CAEC7FD4D5}" type="pres">
      <dgm:prSet presAssocID="{305BF192-DBAD-48C0-AE68-4FE1CD312C8A}" presName="rootText" presStyleLbl="node4" presStyleIdx="24" presStyleCnt="40">
        <dgm:presLayoutVars>
          <dgm:chPref val="3"/>
        </dgm:presLayoutVars>
      </dgm:prSet>
      <dgm:spPr/>
      <dgm:t>
        <a:bodyPr/>
        <a:lstStyle/>
        <a:p>
          <a:endParaRPr lang="ru-RU"/>
        </a:p>
      </dgm:t>
    </dgm:pt>
    <dgm:pt modelId="{26945140-B274-4763-8387-64676676F81C}" type="pres">
      <dgm:prSet presAssocID="{305BF192-DBAD-48C0-AE68-4FE1CD312C8A}" presName="rootConnector" presStyleLbl="node4" presStyleIdx="24" presStyleCnt="40"/>
      <dgm:spPr/>
      <dgm:t>
        <a:bodyPr/>
        <a:lstStyle/>
        <a:p>
          <a:endParaRPr lang="ru-RU"/>
        </a:p>
      </dgm:t>
    </dgm:pt>
    <dgm:pt modelId="{EA49A49B-4B6D-4B8B-B8F9-28A4B219C597}" type="pres">
      <dgm:prSet presAssocID="{305BF192-DBAD-48C0-AE68-4FE1CD312C8A}" presName="hierChild4" presStyleCnt="0"/>
      <dgm:spPr/>
    </dgm:pt>
    <dgm:pt modelId="{8ECE0414-49C2-4D86-8878-5766F3DFA2A3}" type="pres">
      <dgm:prSet presAssocID="{305BF192-DBAD-48C0-AE68-4FE1CD312C8A}" presName="hierChild5" presStyleCnt="0"/>
      <dgm:spPr/>
    </dgm:pt>
    <dgm:pt modelId="{DE27DB76-8353-417A-9A84-1CB3B5C312C6}" type="pres">
      <dgm:prSet presAssocID="{B99741E6-9B63-48EA-8A73-ED5D7ABD641D}" presName="Name37" presStyleLbl="parChTrans1D4" presStyleIdx="25" presStyleCnt="40"/>
      <dgm:spPr/>
      <dgm:t>
        <a:bodyPr/>
        <a:lstStyle/>
        <a:p>
          <a:endParaRPr lang="ru-RU"/>
        </a:p>
      </dgm:t>
    </dgm:pt>
    <dgm:pt modelId="{1E79A062-E947-4F85-8024-17A493CB3992}" type="pres">
      <dgm:prSet presAssocID="{B828B9BB-1067-4C74-8FA9-9F71088AB8C0}" presName="hierRoot2" presStyleCnt="0">
        <dgm:presLayoutVars>
          <dgm:hierBranch val="init"/>
        </dgm:presLayoutVars>
      </dgm:prSet>
      <dgm:spPr/>
    </dgm:pt>
    <dgm:pt modelId="{900FBE17-F8EF-4034-BA0F-1CF2FA9D9345}" type="pres">
      <dgm:prSet presAssocID="{B828B9BB-1067-4C74-8FA9-9F71088AB8C0}" presName="rootComposite" presStyleCnt="0"/>
      <dgm:spPr/>
    </dgm:pt>
    <dgm:pt modelId="{D2813DE2-D94B-4FB1-A682-1183D858320D}" type="pres">
      <dgm:prSet presAssocID="{B828B9BB-1067-4C74-8FA9-9F71088AB8C0}" presName="rootText" presStyleLbl="node4" presStyleIdx="25" presStyleCnt="40">
        <dgm:presLayoutVars>
          <dgm:chPref val="3"/>
        </dgm:presLayoutVars>
      </dgm:prSet>
      <dgm:spPr/>
      <dgm:t>
        <a:bodyPr/>
        <a:lstStyle/>
        <a:p>
          <a:endParaRPr lang="ru-RU"/>
        </a:p>
      </dgm:t>
    </dgm:pt>
    <dgm:pt modelId="{B3302318-0B8F-42DB-9CA0-B2000D407525}" type="pres">
      <dgm:prSet presAssocID="{B828B9BB-1067-4C74-8FA9-9F71088AB8C0}" presName="rootConnector" presStyleLbl="node4" presStyleIdx="25" presStyleCnt="40"/>
      <dgm:spPr/>
      <dgm:t>
        <a:bodyPr/>
        <a:lstStyle/>
        <a:p>
          <a:endParaRPr lang="ru-RU"/>
        </a:p>
      </dgm:t>
    </dgm:pt>
    <dgm:pt modelId="{CF803F02-E2A7-4F9A-936E-A6CE683156C1}" type="pres">
      <dgm:prSet presAssocID="{B828B9BB-1067-4C74-8FA9-9F71088AB8C0}" presName="hierChild4" presStyleCnt="0"/>
      <dgm:spPr/>
    </dgm:pt>
    <dgm:pt modelId="{9EFBB635-1291-41C5-A7CC-C7DF232C612A}" type="pres">
      <dgm:prSet presAssocID="{B828B9BB-1067-4C74-8FA9-9F71088AB8C0}" presName="hierChild5" presStyleCnt="0"/>
      <dgm:spPr/>
    </dgm:pt>
    <dgm:pt modelId="{2CC016ED-84B5-4BD7-8F6B-1AFA7E44F6C2}" type="pres">
      <dgm:prSet presAssocID="{64195596-13EB-4855-95D2-FCBEE3760F16}" presName="Name37" presStyleLbl="parChTrans1D4" presStyleIdx="26" presStyleCnt="40"/>
      <dgm:spPr/>
      <dgm:t>
        <a:bodyPr/>
        <a:lstStyle/>
        <a:p>
          <a:endParaRPr lang="ru-RU"/>
        </a:p>
      </dgm:t>
    </dgm:pt>
    <dgm:pt modelId="{CFE408E8-F876-4180-9DCC-42E09B2CF300}" type="pres">
      <dgm:prSet presAssocID="{E13DFFB2-67AB-4833-A1EC-868937CE5D84}" presName="hierRoot2" presStyleCnt="0">
        <dgm:presLayoutVars>
          <dgm:hierBranch val="init"/>
        </dgm:presLayoutVars>
      </dgm:prSet>
      <dgm:spPr/>
    </dgm:pt>
    <dgm:pt modelId="{CBD09B62-7FFF-4A06-80E4-11D32A5D6F70}" type="pres">
      <dgm:prSet presAssocID="{E13DFFB2-67AB-4833-A1EC-868937CE5D84}" presName="rootComposite" presStyleCnt="0"/>
      <dgm:spPr/>
    </dgm:pt>
    <dgm:pt modelId="{6FC0A37C-E795-4D6C-8B52-2EA80160AE21}" type="pres">
      <dgm:prSet presAssocID="{E13DFFB2-67AB-4833-A1EC-868937CE5D84}" presName="rootText" presStyleLbl="node4" presStyleIdx="26" presStyleCnt="40">
        <dgm:presLayoutVars>
          <dgm:chPref val="3"/>
        </dgm:presLayoutVars>
      </dgm:prSet>
      <dgm:spPr/>
      <dgm:t>
        <a:bodyPr/>
        <a:lstStyle/>
        <a:p>
          <a:endParaRPr lang="ru-RU"/>
        </a:p>
      </dgm:t>
    </dgm:pt>
    <dgm:pt modelId="{111620AC-0ACD-46F2-9E70-7A2C3E746F36}" type="pres">
      <dgm:prSet presAssocID="{E13DFFB2-67AB-4833-A1EC-868937CE5D84}" presName="rootConnector" presStyleLbl="node4" presStyleIdx="26" presStyleCnt="40"/>
      <dgm:spPr/>
      <dgm:t>
        <a:bodyPr/>
        <a:lstStyle/>
        <a:p>
          <a:endParaRPr lang="ru-RU"/>
        </a:p>
      </dgm:t>
    </dgm:pt>
    <dgm:pt modelId="{B8EF7C26-9ACA-4617-8760-6D80494FD454}" type="pres">
      <dgm:prSet presAssocID="{E13DFFB2-67AB-4833-A1EC-868937CE5D84}" presName="hierChild4" presStyleCnt="0"/>
      <dgm:spPr/>
    </dgm:pt>
    <dgm:pt modelId="{61588842-1A78-4343-8C52-89AFDAAB6C15}" type="pres">
      <dgm:prSet presAssocID="{E13DFFB2-67AB-4833-A1EC-868937CE5D84}" presName="hierChild5" presStyleCnt="0"/>
      <dgm:spPr/>
    </dgm:pt>
    <dgm:pt modelId="{F006D322-9AF5-4EA2-BF6A-03FCB87D5285}" type="pres">
      <dgm:prSet presAssocID="{C78D7C3A-1389-4939-9F90-2B564D722093}" presName="hierChild5" presStyleCnt="0"/>
      <dgm:spPr/>
    </dgm:pt>
    <dgm:pt modelId="{CAAD78A4-33AA-4BA5-9F51-8DC4DF08032E}" type="pres">
      <dgm:prSet presAssocID="{2497F43C-18B9-44CE-AB82-32C388BDBD96}" presName="hierChild5" presStyleCnt="0"/>
      <dgm:spPr/>
    </dgm:pt>
    <dgm:pt modelId="{13B56FEC-B434-48A6-905C-B573B8DC837E}" type="pres">
      <dgm:prSet presAssocID="{31CD31A4-A35B-4308-B4E5-F334527713D0}" presName="Name37" presStyleLbl="parChTrans1D4" presStyleIdx="27" presStyleCnt="40"/>
      <dgm:spPr/>
      <dgm:t>
        <a:bodyPr/>
        <a:lstStyle/>
        <a:p>
          <a:endParaRPr lang="ru-RU"/>
        </a:p>
      </dgm:t>
    </dgm:pt>
    <dgm:pt modelId="{29EDB679-EA63-4341-A6B7-8ED2F57209F2}" type="pres">
      <dgm:prSet presAssocID="{286D4B47-06DC-48C9-B7A4-1FBF274560D5}" presName="hierRoot2" presStyleCnt="0">
        <dgm:presLayoutVars>
          <dgm:hierBranch val="init"/>
        </dgm:presLayoutVars>
      </dgm:prSet>
      <dgm:spPr/>
    </dgm:pt>
    <dgm:pt modelId="{07405138-ABA0-4E3D-B7E8-A370E94AE9D8}" type="pres">
      <dgm:prSet presAssocID="{286D4B47-06DC-48C9-B7A4-1FBF274560D5}" presName="rootComposite" presStyleCnt="0"/>
      <dgm:spPr/>
    </dgm:pt>
    <dgm:pt modelId="{EED40E50-D682-4D94-8C2B-A3C84D14E013}" type="pres">
      <dgm:prSet presAssocID="{286D4B47-06DC-48C9-B7A4-1FBF274560D5}" presName="rootText" presStyleLbl="node4" presStyleIdx="27" presStyleCnt="40">
        <dgm:presLayoutVars>
          <dgm:chPref val="3"/>
        </dgm:presLayoutVars>
      </dgm:prSet>
      <dgm:spPr/>
      <dgm:t>
        <a:bodyPr/>
        <a:lstStyle/>
        <a:p>
          <a:endParaRPr lang="ru-RU"/>
        </a:p>
      </dgm:t>
    </dgm:pt>
    <dgm:pt modelId="{59FFF97B-8D91-4926-B51E-45A33E7ED7C9}" type="pres">
      <dgm:prSet presAssocID="{286D4B47-06DC-48C9-B7A4-1FBF274560D5}" presName="rootConnector" presStyleLbl="node4" presStyleIdx="27" presStyleCnt="40"/>
      <dgm:spPr/>
      <dgm:t>
        <a:bodyPr/>
        <a:lstStyle/>
        <a:p>
          <a:endParaRPr lang="ru-RU"/>
        </a:p>
      </dgm:t>
    </dgm:pt>
    <dgm:pt modelId="{4AC753D2-CBC5-4A57-9A61-8E321CC93319}" type="pres">
      <dgm:prSet presAssocID="{286D4B47-06DC-48C9-B7A4-1FBF274560D5}" presName="hierChild4" presStyleCnt="0"/>
      <dgm:spPr/>
    </dgm:pt>
    <dgm:pt modelId="{42F47B92-C453-4110-9B98-0287502FF99F}" type="pres">
      <dgm:prSet presAssocID="{1B7EE12F-990A-463A-9445-E87292750A83}" presName="Name37" presStyleLbl="parChTrans1D4" presStyleIdx="28" presStyleCnt="40"/>
      <dgm:spPr/>
      <dgm:t>
        <a:bodyPr/>
        <a:lstStyle/>
        <a:p>
          <a:endParaRPr lang="ru-RU"/>
        </a:p>
      </dgm:t>
    </dgm:pt>
    <dgm:pt modelId="{D49D3C7E-C795-4FB9-B6C6-D79FA9720864}" type="pres">
      <dgm:prSet presAssocID="{CC3ED1DE-3F89-4F1F-89D7-F0A83F5A6D98}" presName="hierRoot2" presStyleCnt="0">
        <dgm:presLayoutVars>
          <dgm:hierBranch val="init"/>
        </dgm:presLayoutVars>
      </dgm:prSet>
      <dgm:spPr/>
    </dgm:pt>
    <dgm:pt modelId="{A5FFFBDF-8005-4659-B38F-5E9EB9A8E059}" type="pres">
      <dgm:prSet presAssocID="{CC3ED1DE-3F89-4F1F-89D7-F0A83F5A6D98}" presName="rootComposite" presStyleCnt="0"/>
      <dgm:spPr/>
    </dgm:pt>
    <dgm:pt modelId="{737B1508-DEBB-4DC8-A795-C5AC765EC195}" type="pres">
      <dgm:prSet presAssocID="{CC3ED1DE-3F89-4F1F-89D7-F0A83F5A6D98}" presName="rootText" presStyleLbl="node4" presStyleIdx="28" presStyleCnt="40">
        <dgm:presLayoutVars>
          <dgm:chPref val="3"/>
        </dgm:presLayoutVars>
      </dgm:prSet>
      <dgm:spPr/>
      <dgm:t>
        <a:bodyPr/>
        <a:lstStyle/>
        <a:p>
          <a:endParaRPr lang="ru-RU"/>
        </a:p>
      </dgm:t>
    </dgm:pt>
    <dgm:pt modelId="{07137013-4580-4B42-B49E-BAB7FF7E4749}" type="pres">
      <dgm:prSet presAssocID="{CC3ED1DE-3F89-4F1F-89D7-F0A83F5A6D98}" presName="rootConnector" presStyleLbl="node4" presStyleIdx="28" presStyleCnt="40"/>
      <dgm:spPr/>
      <dgm:t>
        <a:bodyPr/>
        <a:lstStyle/>
        <a:p>
          <a:endParaRPr lang="ru-RU"/>
        </a:p>
      </dgm:t>
    </dgm:pt>
    <dgm:pt modelId="{6D4951A7-5A70-478B-9CF7-2E74E911FB7E}" type="pres">
      <dgm:prSet presAssocID="{CC3ED1DE-3F89-4F1F-89D7-F0A83F5A6D98}" presName="hierChild4" presStyleCnt="0"/>
      <dgm:spPr/>
    </dgm:pt>
    <dgm:pt modelId="{8C715E0F-0C92-400B-A8A4-46AEE22925E9}" type="pres">
      <dgm:prSet presAssocID="{29F2F412-0090-4E6D-BFCB-FF6E9E61489F}" presName="Name37" presStyleLbl="parChTrans1D4" presStyleIdx="29" presStyleCnt="40"/>
      <dgm:spPr/>
      <dgm:t>
        <a:bodyPr/>
        <a:lstStyle/>
        <a:p>
          <a:endParaRPr lang="ru-RU"/>
        </a:p>
      </dgm:t>
    </dgm:pt>
    <dgm:pt modelId="{32EEEA74-2FC5-429E-ACD9-821684C2A307}" type="pres">
      <dgm:prSet presAssocID="{AECCF400-F3CD-4C99-84F9-1ECBA74DE583}" presName="hierRoot2" presStyleCnt="0">
        <dgm:presLayoutVars>
          <dgm:hierBranch val="init"/>
        </dgm:presLayoutVars>
      </dgm:prSet>
      <dgm:spPr/>
    </dgm:pt>
    <dgm:pt modelId="{1A34AB9B-CA54-47AC-A968-E6BD64E9346F}" type="pres">
      <dgm:prSet presAssocID="{AECCF400-F3CD-4C99-84F9-1ECBA74DE583}" presName="rootComposite" presStyleCnt="0"/>
      <dgm:spPr/>
    </dgm:pt>
    <dgm:pt modelId="{ED692C97-FB18-4284-983F-E155B694940A}" type="pres">
      <dgm:prSet presAssocID="{AECCF400-F3CD-4C99-84F9-1ECBA74DE583}" presName="rootText" presStyleLbl="node4" presStyleIdx="29" presStyleCnt="40">
        <dgm:presLayoutVars>
          <dgm:chPref val="3"/>
        </dgm:presLayoutVars>
      </dgm:prSet>
      <dgm:spPr/>
      <dgm:t>
        <a:bodyPr/>
        <a:lstStyle/>
        <a:p>
          <a:endParaRPr lang="ru-RU"/>
        </a:p>
      </dgm:t>
    </dgm:pt>
    <dgm:pt modelId="{72501B33-EDDE-4248-B6E8-5A4BD16A5B0A}" type="pres">
      <dgm:prSet presAssocID="{AECCF400-F3CD-4C99-84F9-1ECBA74DE583}" presName="rootConnector" presStyleLbl="node4" presStyleIdx="29" presStyleCnt="40"/>
      <dgm:spPr/>
      <dgm:t>
        <a:bodyPr/>
        <a:lstStyle/>
        <a:p>
          <a:endParaRPr lang="ru-RU"/>
        </a:p>
      </dgm:t>
    </dgm:pt>
    <dgm:pt modelId="{715EB592-194D-4B14-8964-4D2CA7CE19B2}" type="pres">
      <dgm:prSet presAssocID="{AECCF400-F3CD-4C99-84F9-1ECBA74DE583}" presName="hierChild4" presStyleCnt="0"/>
      <dgm:spPr/>
    </dgm:pt>
    <dgm:pt modelId="{6D716774-349B-48D7-8236-523EA0174DE5}" type="pres">
      <dgm:prSet presAssocID="{AECCF400-F3CD-4C99-84F9-1ECBA74DE583}" presName="hierChild5" presStyleCnt="0"/>
      <dgm:spPr/>
    </dgm:pt>
    <dgm:pt modelId="{02B540B9-9E04-4412-97BD-4B68FDE81035}" type="pres">
      <dgm:prSet presAssocID="{CC3ED1DE-3F89-4F1F-89D7-F0A83F5A6D98}" presName="hierChild5" presStyleCnt="0"/>
      <dgm:spPr/>
    </dgm:pt>
    <dgm:pt modelId="{21F94622-AF23-4E83-B490-1B28A34AFB52}" type="pres">
      <dgm:prSet presAssocID="{6BDAE56E-450F-4615-8D26-163633A80E0A}" presName="Name37" presStyleLbl="parChTrans1D4" presStyleIdx="30" presStyleCnt="40"/>
      <dgm:spPr/>
      <dgm:t>
        <a:bodyPr/>
        <a:lstStyle/>
        <a:p>
          <a:endParaRPr lang="ru-RU"/>
        </a:p>
      </dgm:t>
    </dgm:pt>
    <dgm:pt modelId="{D01A66FC-A111-4BBB-AEB2-4710D5C6A5EB}" type="pres">
      <dgm:prSet presAssocID="{31B42071-6AF7-4A12-AF3E-7E91E2B1C13A}" presName="hierRoot2" presStyleCnt="0">
        <dgm:presLayoutVars>
          <dgm:hierBranch val="init"/>
        </dgm:presLayoutVars>
      </dgm:prSet>
      <dgm:spPr/>
    </dgm:pt>
    <dgm:pt modelId="{5339FB7F-8638-4FD1-82F1-7F1664C24AEB}" type="pres">
      <dgm:prSet presAssocID="{31B42071-6AF7-4A12-AF3E-7E91E2B1C13A}" presName="rootComposite" presStyleCnt="0"/>
      <dgm:spPr/>
    </dgm:pt>
    <dgm:pt modelId="{0F02E749-5DF2-4991-A26D-93F5F7A00C9C}" type="pres">
      <dgm:prSet presAssocID="{31B42071-6AF7-4A12-AF3E-7E91E2B1C13A}" presName="rootText" presStyleLbl="node4" presStyleIdx="30" presStyleCnt="40">
        <dgm:presLayoutVars>
          <dgm:chPref val="3"/>
        </dgm:presLayoutVars>
      </dgm:prSet>
      <dgm:spPr/>
      <dgm:t>
        <a:bodyPr/>
        <a:lstStyle/>
        <a:p>
          <a:endParaRPr lang="ru-RU"/>
        </a:p>
      </dgm:t>
    </dgm:pt>
    <dgm:pt modelId="{49AB8757-55E3-46BA-94F2-F1BC396B1826}" type="pres">
      <dgm:prSet presAssocID="{31B42071-6AF7-4A12-AF3E-7E91E2B1C13A}" presName="rootConnector" presStyleLbl="node4" presStyleIdx="30" presStyleCnt="40"/>
      <dgm:spPr/>
      <dgm:t>
        <a:bodyPr/>
        <a:lstStyle/>
        <a:p>
          <a:endParaRPr lang="ru-RU"/>
        </a:p>
      </dgm:t>
    </dgm:pt>
    <dgm:pt modelId="{A72BF363-DD1F-4D44-960A-6CFF7A193A9C}" type="pres">
      <dgm:prSet presAssocID="{31B42071-6AF7-4A12-AF3E-7E91E2B1C13A}" presName="hierChild4" presStyleCnt="0"/>
      <dgm:spPr/>
    </dgm:pt>
    <dgm:pt modelId="{46B0FDB4-804D-4206-8863-B482C9851BEE}" type="pres">
      <dgm:prSet presAssocID="{BD1FA01B-28C3-4509-A9C9-94852C2591C9}" presName="Name37" presStyleLbl="parChTrans1D4" presStyleIdx="31" presStyleCnt="40"/>
      <dgm:spPr/>
      <dgm:t>
        <a:bodyPr/>
        <a:lstStyle/>
        <a:p>
          <a:endParaRPr lang="ru-RU"/>
        </a:p>
      </dgm:t>
    </dgm:pt>
    <dgm:pt modelId="{C558A291-48AD-4979-B550-6CA5350CCFD1}" type="pres">
      <dgm:prSet presAssocID="{3B5F3CE0-1481-4095-96D4-CC7A28E3DD0C}" presName="hierRoot2" presStyleCnt="0">
        <dgm:presLayoutVars>
          <dgm:hierBranch val="init"/>
        </dgm:presLayoutVars>
      </dgm:prSet>
      <dgm:spPr/>
    </dgm:pt>
    <dgm:pt modelId="{341190AA-5D53-42A4-895B-17D1AA736318}" type="pres">
      <dgm:prSet presAssocID="{3B5F3CE0-1481-4095-96D4-CC7A28E3DD0C}" presName="rootComposite" presStyleCnt="0"/>
      <dgm:spPr/>
    </dgm:pt>
    <dgm:pt modelId="{A840C5E3-7388-4A40-A350-3451171E784F}" type="pres">
      <dgm:prSet presAssocID="{3B5F3CE0-1481-4095-96D4-CC7A28E3DD0C}" presName="rootText" presStyleLbl="node4" presStyleIdx="31" presStyleCnt="40">
        <dgm:presLayoutVars>
          <dgm:chPref val="3"/>
        </dgm:presLayoutVars>
      </dgm:prSet>
      <dgm:spPr/>
      <dgm:t>
        <a:bodyPr/>
        <a:lstStyle/>
        <a:p>
          <a:endParaRPr lang="ru-RU"/>
        </a:p>
      </dgm:t>
    </dgm:pt>
    <dgm:pt modelId="{C8A994A2-E82E-4140-9E74-510E4603135D}" type="pres">
      <dgm:prSet presAssocID="{3B5F3CE0-1481-4095-96D4-CC7A28E3DD0C}" presName="rootConnector" presStyleLbl="node4" presStyleIdx="31" presStyleCnt="40"/>
      <dgm:spPr/>
      <dgm:t>
        <a:bodyPr/>
        <a:lstStyle/>
        <a:p>
          <a:endParaRPr lang="ru-RU"/>
        </a:p>
      </dgm:t>
    </dgm:pt>
    <dgm:pt modelId="{D549EE77-8760-484F-9D16-F20A71E9B15D}" type="pres">
      <dgm:prSet presAssocID="{3B5F3CE0-1481-4095-96D4-CC7A28E3DD0C}" presName="hierChild4" presStyleCnt="0"/>
      <dgm:spPr/>
    </dgm:pt>
    <dgm:pt modelId="{692F7D2F-F102-4615-964F-09E5E3A68C99}" type="pres">
      <dgm:prSet presAssocID="{3B5F3CE0-1481-4095-96D4-CC7A28E3DD0C}" presName="hierChild5" presStyleCnt="0"/>
      <dgm:spPr/>
    </dgm:pt>
    <dgm:pt modelId="{F91F7B7D-6949-48B9-ACB9-166C48441FB2}" type="pres">
      <dgm:prSet presAssocID="{31B42071-6AF7-4A12-AF3E-7E91E2B1C13A}" presName="hierChild5" presStyleCnt="0"/>
      <dgm:spPr/>
    </dgm:pt>
    <dgm:pt modelId="{F132564E-FCC2-4830-817D-2BDB3CBB1C8E}" type="pres">
      <dgm:prSet presAssocID="{286D4B47-06DC-48C9-B7A4-1FBF274560D5}" presName="hierChild5" presStyleCnt="0"/>
      <dgm:spPr/>
    </dgm:pt>
    <dgm:pt modelId="{B8031735-B4A6-49F3-8494-10AFF39792E5}" type="pres">
      <dgm:prSet presAssocID="{FF83A8EC-352D-4608-A072-DBE91653260C}" presName="hierChild5" presStyleCnt="0"/>
      <dgm:spPr/>
    </dgm:pt>
    <dgm:pt modelId="{438CE9DC-E1CD-402A-864C-596B64060CE5}" type="pres">
      <dgm:prSet presAssocID="{1A75C4A0-B11C-45FA-AB7F-78C16B35BACF}" presName="Name37" presStyleLbl="parChTrans1D3" presStyleIdx="2" presStyleCnt="4"/>
      <dgm:spPr/>
      <dgm:t>
        <a:bodyPr/>
        <a:lstStyle/>
        <a:p>
          <a:endParaRPr lang="ru-RU"/>
        </a:p>
      </dgm:t>
    </dgm:pt>
    <dgm:pt modelId="{A818B0F3-6CCF-4C61-9489-394E6F76BB11}" type="pres">
      <dgm:prSet presAssocID="{70A7814A-2657-4F1A-B018-F1D30205B2F4}" presName="hierRoot2" presStyleCnt="0">
        <dgm:presLayoutVars>
          <dgm:hierBranch val="init"/>
        </dgm:presLayoutVars>
      </dgm:prSet>
      <dgm:spPr/>
    </dgm:pt>
    <dgm:pt modelId="{E7F54DD8-F345-42E1-A2F0-FE07A365DE20}" type="pres">
      <dgm:prSet presAssocID="{70A7814A-2657-4F1A-B018-F1D30205B2F4}" presName="rootComposite" presStyleCnt="0"/>
      <dgm:spPr/>
    </dgm:pt>
    <dgm:pt modelId="{214BD2E0-77CC-41E5-84CD-5B31F92AFCE9}" type="pres">
      <dgm:prSet presAssocID="{70A7814A-2657-4F1A-B018-F1D30205B2F4}" presName="rootText" presStyleLbl="node3" presStyleIdx="2" presStyleCnt="4">
        <dgm:presLayoutVars>
          <dgm:chPref val="3"/>
        </dgm:presLayoutVars>
      </dgm:prSet>
      <dgm:spPr/>
      <dgm:t>
        <a:bodyPr/>
        <a:lstStyle/>
        <a:p>
          <a:endParaRPr lang="ru-RU"/>
        </a:p>
      </dgm:t>
    </dgm:pt>
    <dgm:pt modelId="{B4B585A6-BBA6-4F35-9827-0F9AC8B28967}" type="pres">
      <dgm:prSet presAssocID="{70A7814A-2657-4F1A-B018-F1D30205B2F4}" presName="rootConnector" presStyleLbl="node3" presStyleIdx="2" presStyleCnt="4"/>
      <dgm:spPr/>
      <dgm:t>
        <a:bodyPr/>
        <a:lstStyle/>
        <a:p>
          <a:endParaRPr lang="ru-RU"/>
        </a:p>
      </dgm:t>
    </dgm:pt>
    <dgm:pt modelId="{131334D1-A01F-4DB0-BCE9-6A91C058A7B2}" type="pres">
      <dgm:prSet presAssocID="{70A7814A-2657-4F1A-B018-F1D30205B2F4}" presName="hierChild4" presStyleCnt="0"/>
      <dgm:spPr/>
    </dgm:pt>
    <dgm:pt modelId="{8BB9DCA6-D83C-4E87-B6DA-B187AC8C53E9}" type="pres">
      <dgm:prSet presAssocID="{F49E18B9-5A43-452B-A0DF-1F87FED2B819}" presName="Name37" presStyleLbl="parChTrans1D4" presStyleIdx="32" presStyleCnt="40"/>
      <dgm:spPr/>
      <dgm:t>
        <a:bodyPr/>
        <a:lstStyle/>
        <a:p>
          <a:endParaRPr lang="ru-RU"/>
        </a:p>
      </dgm:t>
    </dgm:pt>
    <dgm:pt modelId="{4A39B142-CC1D-4386-8562-C394F7B82327}" type="pres">
      <dgm:prSet presAssocID="{87CEDAFF-4C45-4FD7-AD26-C30D95693B3F}" presName="hierRoot2" presStyleCnt="0">
        <dgm:presLayoutVars>
          <dgm:hierBranch val="init"/>
        </dgm:presLayoutVars>
      </dgm:prSet>
      <dgm:spPr/>
    </dgm:pt>
    <dgm:pt modelId="{585BD2E9-146A-4A37-87EF-4BE69A2397D2}" type="pres">
      <dgm:prSet presAssocID="{87CEDAFF-4C45-4FD7-AD26-C30D95693B3F}" presName="rootComposite" presStyleCnt="0"/>
      <dgm:spPr/>
    </dgm:pt>
    <dgm:pt modelId="{321BD0E8-2CE2-4DC0-8045-B5464D2A8A3C}" type="pres">
      <dgm:prSet presAssocID="{87CEDAFF-4C45-4FD7-AD26-C30D95693B3F}" presName="rootText" presStyleLbl="node4" presStyleIdx="32" presStyleCnt="40">
        <dgm:presLayoutVars>
          <dgm:chPref val="3"/>
        </dgm:presLayoutVars>
      </dgm:prSet>
      <dgm:spPr/>
      <dgm:t>
        <a:bodyPr/>
        <a:lstStyle/>
        <a:p>
          <a:endParaRPr lang="ru-RU"/>
        </a:p>
      </dgm:t>
    </dgm:pt>
    <dgm:pt modelId="{57C69FF0-354E-463E-A752-1296B5B822BA}" type="pres">
      <dgm:prSet presAssocID="{87CEDAFF-4C45-4FD7-AD26-C30D95693B3F}" presName="rootConnector" presStyleLbl="node4" presStyleIdx="32" presStyleCnt="40"/>
      <dgm:spPr/>
      <dgm:t>
        <a:bodyPr/>
        <a:lstStyle/>
        <a:p>
          <a:endParaRPr lang="ru-RU"/>
        </a:p>
      </dgm:t>
    </dgm:pt>
    <dgm:pt modelId="{CEDF687C-C264-46AC-B98F-A15266CD360B}" type="pres">
      <dgm:prSet presAssocID="{87CEDAFF-4C45-4FD7-AD26-C30D95693B3F}" presName="hierChild4" presStyleCnt="0"/>
      <dgm:spPr/>
    </dgm:pt>
    <dgm:pt modelId="{3447123D-1B03-4B04-8D31-0776D6A1D263}" type="pres">
      <dgm:prSet presAssocID="{87CEDAFF-4C45-4FD7-AD26-C30D95693B3F}" presName="hierChild5" presStyleCnt="0"/>
      <dgm:spPr/>
    </dgm:pt>
    <dgm:pt modelId="{4BB729A0-26D2-4D83-B494-07E9457F2FC7}" type="pres">
      <dgm:prSet presAssocID="{41289ECD-7F76-4BB3-A653-3F9C7B52CDD8}" presName="Name37" presStyleLbl="parChTrans1D4" presStyleIdx="33" presStyleCnt="40"/>
      <dgm:spPr/>
      <dgm:t>
        <a:bodyPr/>
        <a:lstStyle/>
        <a:p>
          <a:endParaRPr lang="ru-RU"/>
        </a:p>
      </dgm:t>
    </dgm:pt>
    <dgm:pt modelId="{8440F756-578F-4493-B1D5-87391EE2CB72}" type="pres">
      <dgm:prSet presAssocID="{FA98224F-9161-4F2A-9971-6270DBE12AFF}" presName="hierRoot2" presStyleCnt="0">
        <dgm:presLayoutVars>
          <dgm:hierBranch val="init"/>
        </dgm:presLayoutVars>
      </dgm:prSet>
      <dgm:spPr/>
    </dgm:pt>
    <dgm:pt modelId="{F164B53B-06B0-4F43-92E4-B1E4F7B957C8}" type="pres">
      <dgm:prSet presAssocID="{FA98224F-9161-4F2A-9971-6270DBE12AFF}" presName="rootComposite" presStyleCnt="0"/>
      <dgm:spPr/>
    </dgm:pt>
    <dgm:pt modelId="{0E12CC02-6D07-4BDE-9113-9456719A7C01}" type="pres">
      <dgm:prSet presAssocID="{FA98224F-9161-4F2A-9971-6270DBE12AFF}" presName="rootText" presStyleLbl="node4" presStyleIdx="33" presStyleCnt="40">
        <dgm:presLayoutVars>
          <dgm:chPref val="3"/>
        </dgm:presLayoutVars>
      </dgm:prSet>
      <dgm:spPr/>
      <dgm:t>
        <a:bodyPr/>
        <a:lstStyle/>
        <a:p>
          <a:endParaRPr lang="ru-RU"/>
        </a:p>
      </dgm:t>
    </dgm:pt>
    <dgm:pt modelId="{A8813A01-EAF2-4784-9687-96A66459089A}" type="pres">
      <dgm:prSet presAssocID="{FA98224F-9161-4F2A-9971-6270DBE12AFF}" presName="rootConnector" presStyleLbl="node4" presStyleIdx="33" presStyleCnt="40"/>
      <dgm:spPr/>
      <dgm:t>
        <a:bodyPr/>
        <a:lstStyle/>
        <a:p>
          <a:endParaRPr lang="ru-RU"/>
        </a:p>
      </dgm:t>
    </dgm:pt>
    <dgm:pt modelId="{4557F2DB-4271-40BE-A6B8-41F746EB8929}" type="pres">
      <dgm:prSet presAssocID="{FA98224F-9161-4F2A-9971-6270DBE12AFF}" presName="hierChild4" presStyleCnt="0"/>
      <dgm:spPr/>
    </dgm:pt>
    <dgm:pt modelId="{306323B5-3724-4EA1-826D-87A294D7D72B}" type="pres">
      <dgm:prSet presAssocID="{FA98224F-9161-4F2A-9971-6270DBE12AFF}" presName="hierChild5" presStyleCnt="0"/>
      <dgm:spPr/>
    </dgm:pt>
    <dgm:pt modelId="{AC58360C-9287-49AC-BD23-C01943310142}" type="pres">
      <dgm:prSet presAssocID="{6BF12AE5-FD39-4BFD-82A5-086DFAA8E331}" presName="Name37" presStyleLbl="parChTrans1D4" presStyleIdx="34" presStyleCnt="40"/>
      <dgm:spPr/>
      <dgm:t>
        <a:bodyPr/>
        <a:lstStyle/>
        <a:p>
          <a:endParaRPr lang="ru-RU"/>
        </a:p>
      </dgm:t>
    </dgm:pt>
    <dgm:pt modelId="{9B863DA4-76FD-4F09-AE09-0FEEEBC835E6}" type="pres">
      <dgm:prSet presAssocID="{C12A39CB-0436-4F63-AECB-1F812C7C5173}" presName="hierRoot2" presStyleCnt="0">
        <dgm:presLayoutVars>
          <dgm:hierBranch val="init"/>
        </dgm:presLayoutVars>
      </dgm:prSet>
      <dgm:spPr/>
    </dgm:pt>
    <dgm:pt modelId="{FFEA727A-A057-4395-A7C8-DAD74DEEAFBA}" type="pres">
      <dgm:prSet presAssocID="{C12A39CB-0436-4F63-AECB-1F812C7C5173}" presName="rootComposite" presStyleCnt="0"/>
      <dgm:spPr/>
    </dgm:pt>
    <dgm:pt modelId="{C21AC89C-F234-46A5-86BB-28F811F9E8D6}" type="pres">
      <dgm:prSet presAssocID="{C12A39CB-0436-4F63-AECB-1F812C7C5173}" presName="rootText" presStyleLbl="node4" presStyleIdx="34" presStyleCnt="40">
        <dgm:presLayoutVars>
          <dgm:chPref val="3"/>
        </dgm:presLayoutVars>
      </dgm:prSet>
      <dgm:spPr/>
      <dgm:t>
        <a:bodyPr/>
        <a:lstStyle/>
        <a:p>
          <a:endParaRPr lang="ru-RU"/>
        </a:p>
      </dgm:t>
    </dgm:pt>
    <dgm:pt modelId="{C666FEB3-3A0D-4381-9DF9-EB5A2FAC2010}" type="pres">
      <dgm:prSet presAssocID="{C12A39CB-0436-4F63-AECB-1F812C7C5173}" presName="rootConnector" presStyleLbl="node4" presStyleIdx="34" presStyleCnt="40"/>
      <dgm:spPr/>
      <dgm:t>
        <a:bodyPr/>
        <a:lstStyle/>
        <a:p>
          <a:endParaRPr lang="ru-RU"/>
        </a:p>
      </dgm:t>
    </dgm:pt>
    <dgm:pt modelId="{759EE794-888F-4FDC-93A2-CE9B05A43E9E}" type="pres">
      <dgm:prSet presAssocID="{C12A39CB-0436-4F63-AECB-1F812C7C5173}" presName="hierChild4" presStyleCnt="0"/>
      <dgm:spPr/>
    </dgm:pt>
    <dgm:pt modelId="{700AF3D6-057C-4483-A972-D814D94D3B04}" type="pres">
      <dgm:prSet presAssocID="{C12A39CB-0436-4F63-AECB-1F812C7C5173}" presName="hierChild5" presStyleCnt="0"/>
      <dgm:spPr/>
    </dgm:pt>
    <dgm:pt modelId="{FD53D8CF-4C26-48B2-B387-209319FBBCC8}" type="pres">
      <dgm:prSet presAssocID="{D7AC6766-EC9C-4ED0-93B7-1EF072506F24}" presName="Name37" presStyleLbl="parChTrans1D4" presStyleIdx="35" presStyleCnt="40"/>
      <dgm:spPr/>
      <dgm:t>
        <a:bodyPr/>
        <a:lstStyle/>
        <a:p>
          <a:endParaRPr lang="ru-RU"/>
        </a:p>
      </dgm:t>
    </dgm:pt>
    <dgm:pt modelId="{7093C2E3-7BB8-460F-863A-0A775F128272}" type="pres">
      <dgm:prSet presAssocID="{7A3D3A4A-0A27-432A-A452-E74754743995}" presName="hierRoot2" presStyleCnt="0">
        <dgm:presLayoutVars>
          <dgm:hierBranch val="init"/>
        </dgm:presLayoutVars>
      </dgm:prSet>
      <dgm:spPr/>
    </dgm:pt>
    <dgm:pt modelId="{A4DCBDC8-CF88-49AB-B848-87C8EC586CBA}" type="pres">
      <dgm:prSet presAssocID="{7A3D3A4A-0A27-432A-A452-E74754743995}" presName="rootComposite" presStyleCnt="0"/>
      <dgm:spPr/>
    </dgm:pt>
    <dgm:pt modelId="{E92D8683-63B8-40A0-9850-AA47C1F5D77F}" type="pres">
      <dgm:prSet presAssocID="{7A3D3A4A-0A27-432A-A452-E74754743995}" presName="rootText" presStyleLbl="node4" presStyleIdx="35" presStyleCnt="40">
        <dgm:presLayoutVars>
          <dgm:chPref val="3"/>
        </dgm:presLayoutVars>
      </dgm:prSet>
      <dgm:spPr/>
      <dgm:t>
        <a:bodyPr/>
        <a:lstStyle/>
        <a:p>
          <a:endParaRPr lang="ru-RU"/>
        </a:p>
      </dgm:t>
    </dgm:pt>
    <dgm:pt modelId="{06C8A1B9-073D-4834-92B8-31C1C51F0D5F}" type="pres">
      <dgm:prSet presAssocID="{7A3D3A4A-0A27-432A-A452-E74754743995}" presName="rootConnector" presStyleLbl="node4" presStyleIdx="35" presStyleCnt="40"/>
      <dgm:spPr/>
      <dgm:t>
        <a:bodyPr/>
        <a:lstStyle/>
        <a:p>
          <a:endParaRPr lang="ru-RU"/>
        </a:p>
      </dgm:t>
    </dgm:pt>
    <dgm:pt modelId="{6A622AEF-06F4-47EB-8D73-C23C371E6362}" type="pres">
      <dgm:prSet presAssocID="{7A3D3A4A-0A27-432A-A452-E74754743995}" presName="hierChild4" presStyleCnt="0"/>
      <dgm:spPr/>
    </dgm:pt>
    <dgm:pt modelId="{A06BFE88-E07D-4E29-BDF2-B2712ABC409B}" type="pres">
      <dgm:prSet presAssocID="{7A3D3A4A-0A27-432A-A452-E74754743995}" presName="hierChild5" presStyleCnt="0"/>
      <dgm:spPr/>
    </dgm:pt>
    <dgm:pt modelId="{E6AA3C06-9C23-4F6B-8701-B8EE330F86CF}" type="pres">
      <dgm:prSet presAssocID="{70A7814A-2657-4F1A-B018-F1D30205B2F4}" presName="hierChild5" presStyleCnt="0"/>
      <dgm:spPr/>
    </dgm:pt>
    <dgm:pt modelId="{1E268400-7DF4-481D-A0F5-0C821F560075}" type="pres">
      <dgm:prSet presAssocID="{1F2833D6-8455-41FE-9388-BA2E285526ED}" presName="Name37" presStyleLbl="parChTrans1D3" presStyleIdx="3" presStyleCnt="4"/>
      <dgm:spPr/>
      <dgm:t>
        <a:bodyPr/>
        <a:lstStyle/>
        <a:p>
          <a:endParaRPr lang="ru-RU"/>
        </a:p>
      </dgm:t>
    </dgm:pt>
    <dgm:pt modelId="{28156980-C25B-4C5C-A051-42BA4F9A614A}" type="pres">
      <dgm:prSet presAssocID="{CC6EF7AF-2F62-41DA-9C3E-C5CB1C3759BF}" presName="hierRoot2" presStyleCnt="0">
        <dgm:presLayoutVars>
          <dgm:hierBranch val="init"/>
        </dgm:presLayoutVars>
      </dgm:prSet>
      <dgm:spPr/>
    </dgm:pt>
    <dgm:pt modelId="{59B53562-4264-4F97-A470-D69E013B568D}" type="pres">
      <dgm:prSet presAssocID="{CC6EF7AF-2F62-41DA-9C3E-C5CB1C3759BF}" presName="rootComposite" presStyleCnt="0"/>
      <dgm:spPr/>
    </dgm:pt>
    <dgm:pt modelId="{1DF1E3C7-8ADD-4C8F-9414-8C42A3253AC5}" type="pres">
      <dgm:prSet presAssocID="{CC6EF7AF-2F62-41DA-9C3E-C5CB1C3759BF}" presName="rootText" presStyleLbl="node3" presStyleIdx="3" presStyleCnt="4">
        <dgm:presLayoutVars>
          <dgm:chPref val="3"/>
        </dgm:presLayoutVars>
      </dgm:prSet>
      <dgm:spPr/>
      <dgm:t>
        <a:bodyPr/>
        <a:lstStyle/>
        <a:p>
          <a:endParaRPr lang="ru-RU"/>
        </a:p>
      </dgm:t>
    </dgm:pt>
    <dgm:pt modelId="{D067E7DB-AFC3-4887-B6E4-65AF609604D0}" type="pres">
      <dgm:prSet presAssocID="{CC6EF7AF-2F62-41DA-9C3E-C5CB1C3759BF}" presName="rootConnector" presStyleLbl="node3" presStyleIdx="3" presStyleCnt="4"/>
      <dgm:spPr/>
      <dgm:t>
        <a:bodyPr/>
        <a:lstStyle/>
        <a:p>
          <a:endParaRPr lang="ru-RU"/>
        </a:p>
      </dgm:t>
    </dgm:pt>
    <dgm:pt modelId="{4EE233CA-A01F-420A-8E17-12253EB2D65C}" type="pres">
      <dgm:prSet presAssocID="{CC6EF7AF-2F62-41DA-9C3E-C5CB1C3759BF}" presName="hierChild4" presStyleCnt="0"/>
      <dgm:spPr/>
    </dgm:pt>
    <dgm:pt modelId="{CBBD2E69-45CE-47BA-AD82-5580DB93A704}" type="pres">
      <dgm:prSet presAssocID="{595DA732-6EF9-46E6-A90E-D89C29850E89}" presName="Name37" presStyleLbl="parChTrans1D4" presStyleIdx="36" presStyleCnt="40"/>
      <dgm:spPr/>
      <dgm:t>
        <a:bodyPr/>
        <a:lstStyle/>
        <a:p>
          <a:endParaRPr lang="ru-RU"/>
        </a:p>
      </dgm:t>
    </dgm:pt>
    <dgm:pt modelId="{7CE641E1-8B39-4FE3-8921-8AB75964BE8F}" type="pres">
      <dgm:prSet presAssocID="{B206A1C3-0159-47BA-B20C-4FDEC280E096}" presName="hierRoot2" presStyleCnt="0">
        <dgm:presLayoutVars>
          <dgm:hierBranch val="init"/>
        </dgm:presLayoutVars>
      </dgm:prSet>
      <dgm:spPr/>
    </dgm:pt>
    <dgm:pt modelId="{F44A24B3-4913-40E4-9FA0-1FD2B1BC8FF2}" type="pres">
      <dgm:prSet presAssocID="{B206A1C3-0159-47BA-B20C-4FDEC280E096}" presName="rootComposite" presStyleCnt="0"/>
      <dgm:spPr/>
    </dgm:pt>
    <dgm:pt modelId="{C5ABE624-2ACE-41EC-82AD-695810FADCF3}" type="pres">
      <dgm:prSet presAssocID="{B206A1C3-0159-47BA-B20C-4FDEC280E096}" presName="rootText" presStyleLbl="node4" presStyleIdx="36" presStyleCnt="40">
        <dgm:presLayoutVars>
          <dgm:chPref val="3"/>
        </dgm:presLayoutVars>
      </dgm:prSet>
      <dgm:spPr/>
      <dgm:t>
        <a:bodyPr/>
        <a:lstStyle/>
        <a:p>
          <a:endParaRPr lang="ru-RU"/>
        </a:p>
      </dgm:t>
    </dgm:pt>
    <dgm:pt modelId="{2044DA41-1304-48DC-BFF6-16610ACDCA13}" type="pres">
      <dgm:prSet presAssocID="{B206A1C3-0159-47BA-B20C-4FDEC280E096}" presName="rootConnector" presStyleLbl="node4" presStyleIdx="36" presStyleCnt="40"/>
      <dgm:spPr/>
      <dgm:t>
        <a:bodyPr/>
        <a:lstStyle/>
        <a:p>
          <a:endParaRPr lang="ru-RU"/>
        </a:p>
      </dgm:t>
    </dgm:pt>
    <dgm:pt modelId="{029E2AD7-E48A-4D67-9377-AC71EFE84F91}" type="pres">
      <dgm:prSet presAssocID="{B206A1C3-0159-47BA-B20C-4FDEC280E096}" presName="hierChild4" presStyleCnt="0"/>
      <dgm:spPr/>
    </dgm:pt>
    <dgm:pt modelId="{027AB672-87BA-4EC6-B20B-4E42DD31A479}" type="pres">
      <dgm:prSet presAssocID="{B206A1C3-0159-47BA-B20C-4FDEC280E096}" presName="hierChild5" presStyleCnt="0"/>
      <dgm:spPr/>
    </dgm:pt>
    <dgm:pt modelId="{528A0961-4A02-4402-B58C-57ECF2469A44}" type="pres">
      <dgm:prSet presAssocID="{46A8287E-DBB8-4D11-8313-EB2A99AB6E0A}" presName="Name37" presStyleLbl="parChTrans1D4" presStyleIdx="37" presStyleCnt="40"/>
      <dgm:spPr/>
      <dgm:t>
        <a:bodyPr/>
        <a:lstStyle/>
        <a:p>
          <a:endParaRPr lang="ru-RU"/>
        </a:p>
      </dgm:t>
    </dgm:pt>
    <dgm:pt modelId="{1A26AEB9-CFAF-40C7-88A6-6C0D2FB98D24}" type="pres">
      <dgm:prSet presAssocID="{FD5F9D96-89FD-4A7C-9A00-89974F64955E}" presName="hierRoot2" presStyleCnt="0">
        <dgm:presLayoutVars>
          <dgm:hierBranch val="init"/>
        </dgm:presLayoutVars>
      </dgm:prSet>
      <dgm:spPr/>
    </dgm:pt>
    <dgm:pt modelId="{7CF1475F-E972-48C8-932A-8201614D2A1B}" type="pres">
      <dgm:prSet presAssocID="{FD5F9D96-89FD-4A7C-9A00-89974F64955E}" presName="rootComposite" presStyleCnt="0"/>
      <dgm:spPr/>
    </dgm:pt>
    <dgm:pt modelId="{7F1F6913-59E7-4062-9C3D-6FA6EBA4D491}" type="pres">
      <dgm:prSet presAssocID="{FD5F9D96-89FD-4A7C-9A00-89974F64955E}" presName="rootText" presStyleLbl="node4" presStyleIdx="37" presStyleCnt="40">
        <dgm:presLayoutVars>
          <dgm:chPref val="3"/>
        </dgm:presLayoutVars>
      </dgm:prSet>
      <dgm:spPr/>
      <dgm:t>
        <a:bodyPr/>
        <a:lstStyle/>
        <a:p>
          <a:endParaRPr lang="ru-RU"/>
        </a:p>
      </dgm:t>
    </dgm:pt>
    <dgm:pt modelId="{D875E927-96A1-4120-95E2-2C8E51654109}" type="pres">
      <dgm:prSet presAssocID="{FD5F9D96-89FD-4A7C-9A00-89974F64955E}" presName="rootConnector" presStyleLbl="node4" presStyleIdx="37" presStyleCnt="40"/>
      <dgm:spPr/>
      <dgm:t>
        <a:bodyPr/>
        <a:lstStyle/>
        <a:p>
          <a:endParaRPr lang="ru-RU"/>
        </a:p>
      </dgm:t>
    </dgm:pt>
    <dgm:pt modelId="{E6AE823E-9B22-4714-B30F-513C4EB35EF3}" type="pres">
      <dgm:prSet presAssocID="{FD5F9D96-89FD-4A7C-9A00-89974F64955E}" presName="hierChild4" presStyleCnt="0"/>
      <dgm:spPr/>
    </dgm:pt>
    <dgm:pt modelId="{B94D9AE7-7183-476D-AED3-B8664BB6C80E}" type="pres">
      <dgm:prSet presAssocID="{FD5F9D96-89FD-4A7C-9A00-89974F64955E}" presName="hierChild5" presStyleCnt="0"/>
      <dgm:spPr/>
    </dgm:pt>
    <dgm:pt modelId="{E174EF16-C2F8-47D8-A0B8-91690461C959}" type="pres">
      <dgm:prSet presAssocID="{AC92CD6C-C14A-4028-AB8A-F95D2939D5B6}" presName="Name37" presStyleLbl="parChTrans1D4" presStyleIdx="38" presStyleCnt="40"/>
      <dgm:spPr/>
      <dgm:t>
        <a:bodyPr/>
        <a:lstStyle/>
        <a:p>
          <a:endParaRPr lang="ru-RU"/>
        </a:p>
      </dgm:t>
    </dgm:pt>
    <dgm:pt modelId="{A5AD81BE-E985-45B9-BDF5-AFA5FA4F1EE7}" type="pres">
      <dgm:prSet presAssocID="{A9027AA9-6E9C-4007-AD86-74EEB5CB518A}" presName="hierRoot2" presStyleCnt="0">
        <dgm:presLayoutVars>
          <dgm:hierBranch val="init"/>
        </dgm:presLayoutVars>
      </dgm:prSet>
      <dgm:spPr/>
    </dgm:pt>
    <dgm:pt modelId="{3E745F79-92A9-4E0A-B1C8-21F3895A029C}" type="pres">
      <dgm:prSet presAssocID="{A9027AA9-6E9C-4007-AD86-74EEB5CB518A}" presName="rootComposite" presStyleCnt="0"/>
      <dgm:spPr/>
    </dgm:pt>
    <dgm:pt modelId="{8166F536-0982-4BCF-A937-CE9DAB4C03C7}" type="pres">
      <dgm:prSet presAssocID="{A9027AA9-6E9C-4007-AD86-74EEB5CB518A}" presName="rootText" presStyleLbl="node4" presStyleIdx="38" presStyleCnt="40">
        <dgm:presLayoutVars>
          <dgm:chPref val="3"/>
        </dgm:presLayoutVars>
      </dgm:prSet>
      <dgm:spPr/>
      <dgm:t>
        <a:bodyPr/>
        <a:lstStyle/>
        <a:p>
          <a:endParaRPr lang="ru-RU"/>
        </a:p>
      </dgm:t>
    </dgm:pt>
    <dgm:pt modelId="{18B99010-0403-44DC-88D7-F4892D0213C9}" type="pres">
      <dgm:prSet presAssocID="{A9027AA9-6E9C-4007-AD86-74EEB5CB518A}" presName="rootConnector" presStyleLbl="node4" presStyleIdx="38" presStyleCnt="40"/>
      <dgm:spPr/>
      <dgm:t>
        <a:bodyPr/>
        <a:lstStyle/>
        <a:p>
          <a:endParaRPr lang="ru-RU"/>
        </a:p>
      </dgm:t>
    </dgm:pt>
    <dgm:pt modelId="{19054D46-C50B-4000-A34B-2740CED75D91}" type="pres">
      <dgm:prSet presAssocID="{A9027AA9-6E9C-4007-AD86-74EEB5CB518A}" presName="hierChild4" presStyleCnt="0"/>
      <dgm:spPr/>
    </dgm:pt>
    <dgm:pt modelId="{708D02F9-D294-4883-B05D-733ED5FF94D4}" type="pres">
      <dgm:prSet presAssocID="{A9027AA9-6E9C-4007-AD86-74EEB5CB518A}" presName="hierChild5" presStyleCnt="0"/>
      <dgm:spPr/>
    </dgm:pt>
    <dgm:pt modelId="{251CFD55-A905-4748-B624-77030852BBAA}" type="pres">
      <dgm:prSet presAssocID="{CC735A46-004D-4EC3-B7B9-D4C46D060FAC}" presName="Name37" presStyleLbl="parChTrans1D4" presStyleIdx="39" presStyleCnt="40"/>
      <dgm:spPr/>
      <dgm:t>
        <a:bodyPr/>
        <a:lstStyle/>
        <a:p>
          <a:endParaRPr lang="ru-RU"/>
        </a:p>
      </dgm:t>
    </dgm:pt>
    <dgm:pt modelId="{03A83E02-A305-4226-A325-E68065D15B1E}" type="pres">
      <dgm:prSet presAssocID="{CD6103B5-D39A-436C-A18B-657ECD9C49CC}" presName="hierRoot2" presStyleCnt="0">
        <dgm:presLayoutVars>
          <dgm:hierBranch val="init"/>
        </dgm:presLayoutVars>
      </dgm:prSet>
      <dgm:spPr/>
    </dgm:pt>
    <dgm:pt modelId="{9203615F-7546-4746-9CD2-8144C8D7CD19}" type="pres">
      <dgm:prSet presAssocID="{CD6103B5-D39A-436C-A18B-657ECD9C49CC}" presName="rootComposite" presStyleCnt="0"/>
      <dgm:spPr/>
    </dgm:pt>
    <dgm:pt modelId="{4566A1FD-8185-435A-AE83-BC62FECA5475}" type="pres">
      <dgm:prSet presAssocID="{CD6103B5-D39A-436C-A18B-657ECD9C49CC}" presName="rootText" presStyleLbl="node4" presStyleIdx="39" presStyleCnt="40">
        <dgm:presLayoutVars>
          <dgm:chPref val="3"/>
        </dgm:presLayoutVars>
      </dgm:prSet>
      <dgm:spPr/>
      <dgm:t>
        <a:bodyPr/>
        <a:lstStyle/>
        <a:p>
          <a:endParaRPr lang="ru-RU"/>
        </a:p>
      </dgm:t>
    </dgm:pt>
    <dgm:pt modelId="{1C29B124-E3AA-4D6E-AE3A-9DC334350B7C}" type="pres">
      <dgm:prSet presAssocID="{CD6103B5-D39A-436C-A18B-657ECD9C49CC}" presName="rootConnector" presStyleLbl="node4" presStyleIdx="39" presStyleCnt="40"/>
      <dgm:spPr/>
      <dgm:t>
        <a:bodyPr/>
        <a:lstStyle/>
        <a:p>
          <a:endParaRPr lang="ru-RU"/>
        </a:p>
      </dgm:t>
    </dgm:pt>
    <dgm:pt modelId="{60B84457-66AB-4CE6-B0F0-512630926303}" type="pres">
      <dgm:prSet presAssocID="{CD6103B5-D39A-436C-A18B-657ECD9C49CC}" presName="hierChild4" presStyleCnt="0"/>
      <dgm:spPr/>
    </dgm:pt>
    <dgm:pt modelId="{E62F19D8-C435-48DD-875B-C5B4D8BE6846}" type="pres">
      <dgm:prSet presAssocID="{CD6103B5-D39A-436C-A18B-657ECD9C49CC}" presName="hierChild5" presStyleCnt="0"/>
      <dgm:spPr/>
    </dgm:pt>
    <dgm:pt modelId="{C7F241E0-A991-4C57-BF03-8797E0044F23}" type="pres">
      <dgm:prSet presAssocID="{CC6EF7AF-2F62-41DA-9C3E-C5CB1C3759BF}" presName="hierChild5" presStyleCnt="0"/>
      <dgm:spPr/>
    </dgm:pt>
    <dgm:pt modelId="{315E5E19-42FC-4C27-B5D0-B9D5A0DD57C0}" type="pres">
      <dgm:prSet presAssocID="{C2A76C65-88AF-4AB7-918C-265B7B040645}" presName="hierChild5" presStyleCnt="0"/>
      <dgm:spPr/>
    </dgm:pt>
    <dgm:pt modelId="{4FEE7C8A-1F10-4A2E-9F3B-BDE7E4FE2D90}" type="pres">
      <dgm:prSet presAssocID="{CCF4B21A-59B1-484B-89E0-A03C634BE32A}" presName="hierChild3" presStyleCnt="0"/>
      <dgm:spPr/>
    </dgm:pt>
  </dgm:ptLst>
  <dgm:cxnLst>
    <dgm:cxn modelId="{28A750DA-9514-4635-86BF-004A8A52FE68}" type="presOf" srcId="{FD5F9D96-89FD-4A7C-9A00-89974F64955E}" destId="{7F1F6913-59E7-4062-9C3D-6FA6EBA4D491}" srcOrd="0" destOrd="0" presId="urn:microsoft.com/office/officeart/2005/8/layout/orgChart1"/>
    <dgm:cxn modelId="{F651ABC3-A628-4CA2-8436-7087F545EEC4}" type="presOf" srcId="{626AF24E-841A-422A-BEBC-E3664C714AE3}" destId="{2823850B-A7B3-4902-B265-7B14B3B2F24B}" srcOrd="0" destOrd="0" presId="urn:microsoft.com/office/officeart/2005/8/layout/orgChart1"/>
    <dgm:cxn modelId="{AC16AECD-4CFE-4ABA-B0EC-10A943B43889}" type="presOf" srcId="{31B42071-6AF7-4A12-AF3E-7E91E2B1C13A}" destId="{0F02E749-5DF2-4991-A26D-93F5F7A00C9C}" srcOrd="0" destOrd="0" presId="urn:microsoft.com/office/officeart/2005/8/layout/orgChart1"/>
    <dgm:cxn modelId="{0DC7154D-5225-4B38-8A14-2CEC190D774F}" srcId="{286D4B47-06DC-48C9-B7A4-1FBF274560D5}" destId="{CC3ED1DE-3F89-4F1F-89D7-F0A83F5A6D98}" srcOrd="0" destOrd="0" parTransId="{1B7EE12F-990A-463A-9445-E87292750A83}" sibTransId="{A17B8CAA-0FEF-4FB8-AA7C-563E0D1BAEAC}"/>
    <dgm:cxn modelId="{1ECB4C81-832A-4A79-8C6B-27FB24733243}" type="presOf" srcId="{8C85F768-2F09-48AC-B5CA-CB2E23BBE9F8}" destId="{EA629EE6-A57A-48B3-A60B-879E122A3E42}" srcOrd="1" destOrd="0" presId="urn:microsoft.com/office/officeart/2005/8/layout/orgChart1"/>
    <dgm:cxn modelId="{0153FDB4-D54B-4B92-8B2F-B805E329B27A}" type="presOf" srcId="{8C7F418C-7879-42D1-9F52-8EB08DCD4BE4}" destId="{4970D97B-319D-438A-B038-FE05C10D758D}" srcOrd="1" destOrd="0" presId="urn:microsoft.com/office/officeart/2005/8/layout/orgChart1"/>
    <dgm:cxn modelId="{AEFD16B4-FF07-497E-8746-2590EBBEBE15}" srcId="{38365EE5-7BE9-4B7A-A94B-241126197320}" destId="{A20FB46A-874A-47FA-8D1E-65451ACCF4DA}" srcOrd="1" destOrd="0" parTransId="{9636F2F8-83E8-47A0-92A2-035F7B209F48}" sibTransId="{25F65901-9514-4B89-BCD8-0AB25367D28B}"/>
    <dgm:cxn modelId="{8F1E49A5-EE57-4636-BAE1-BF3BC5EDA04D}" type="presOf" srcId="{EE7C08B9-606D-4529-A9DF-67710993B823}" destId="{0248EF81-AA0E-4AD0-BAAB-AEBF7BEDD63B}" srcOrd="0" destOrd="0" presId="urn:microsoft.com/office/officeart/2005/8/layout/orgChart1"/>
    <dgm:cxn modelId="{588078EA-0D16-4050-8029-48DDA16A31FE}" type="presOf" srcId="{1BD6B758-ED2A-4E9D-8020-F6D4BE425652}" destId="{F7E450CE-EAF8-4590-89F1-F8A14E6142BF}" srcOrd="0" destOrd="0" presId="urn:microsoft.com/office/officeart/2005/8/layout/orgChart1"/>
    <dgm:cxn modelId="{6F7D4030-0B38-43BF-8D90-852CC48CD39B}" srcId="{A944A49D-7584-4C69-B9A5-474F1BC01CFA}" destId="{EE7C08B9-606D-4529-A9DF-67710993B823}" srcOrd="1" destOrd="0" parTransId="{480A3F6B-FD5C-4191-A751-46048625936A}" sibTransId="{7D4DAABA-53E7-49C7-A7C3-0179BA15FC20}"/>
    <dgm:cxn modelId="{DBCB2BAC-52B7-4738-8B61-07AD899FACE0}" type="presOf" srcId="{AEF2DA55-1E0E-4361-849C-3E53A9D027B6}" destId="{FE9F1CB1-456C-4AAB-9732-8AA4E943B479}" srcOrd="0" destOrd="0" presId="urn:microsoft.com/office/officeart/2005/8/layout/orgChart1"/>
    <dgm:cxn modelId="{FF4407EC-BBE3-4B94-BE2E-F132170B3465}" type="presOf" srcId="{CC6EF7AF-2F62-41DA-9C3E-C5CB1C3759BF}" destId="{D067E7DB-AFC3-4887-B6E4-65AF609604D0}" srcOrd="1" destOrd="0" presId="urn:microsoft.com/office/officeart/2005/8/layout/orgChart1"/>
    <dgm:cxn modelId="{DD9E2803-471B-4668-9A1A-0E90223007E8}" type="presOf" srcId="{6306482D-6C30-4B06-80D1-4F80D74659B3}" destId="{39412DE3-6F00-4DC2-813D-67B1D05DBA22}" srcOrd="0" destOrd="0" presId="urn:microsoft.com/office/officeart/2005/8/layout/orgChart1"/>
    <dgm:cxn modelId="{895D1343-1A6E-4D9E-93EA-7DC153162E8C}" type="presOf" srcId="{6BF12AE5-FD39-4BFD-82A5-086DFAA8E331}" destId="{AC58360C-9287-49AC-BD23-C01943310142}" srcOrd="0" destOrd="0" presId="urn:microsoft.com/office/officeart/2005/8/layout/orgChart1"/>
    <dgm:cxn modelId="{C8DDAC41-0862-4C11-84F1-936B3B7EC29B}" type="presOf" srcId="{38365EE5-7BE9-4B7A-A94B-241126197320}" destId="{8A18A8F7-DD16-43B1-A892-C99CE1C7EC07}" srcOrd="0" destOrd="0" presId="urn:microsoft.com/office/officeart/2005/8/layout/orgChart1"/>
    <dgm:cxn modelId="{530C14BA-BA70-45F6-A514-A771C7358014}" type="presOf" srcId="{595DA732-6EF9-46E6-A90E-D89C29850E89}" destId="{CBBD2E69-45CE-47BA-AD82-5580DB93A704}" srcOrd="0" destOrd="0" presId="urn:microsoft.com/office/officeart/2005/8/layout/orgChart1"/>
    <dgm:cxn modelId="{214984D4-D9F5-4E1D-BC20-D654A3153813}" srcId="{85659BF1-C55B-4DC2-8C09-327F4437038B}" destId="{153F662F-38E3-462E-995E-489AC4872D71}" srcOrd="0" destOrd="0" parTransId="{681B28B3-F1FC-4ECF-A5F2-C86E0E34F92E}" sibTransId="{94DB124E-C7CC-4A67-A948-C14637C99017}"/>
    <dgm:cxn modelId="{C00FE447-42A9-4C63-B633-A865D4BFA4DC}" type="presOf" srcId="{AEF2DA55-1E0E-4361-849C-3E53A9D027B6}" destId="{2F1CA2A6-C435-450F-91C2-F83D767C9CB1}" srcOrd="1" destOrd="0" presId="urn:microsoft.com/office/officeart/2005/8/layout/orgChart1"/>
    <dgm:cxn modelId="{17F13A10-E8C7-499A-81D0-A777DC61EFEF}" type="presOf" srcId="{C78D7C3A-1389-4939-9F90-2B564D722093}" destId="{05F6A4D9-AAEE-4D1D-AEBD-AE35EC206001}" srcOrd="1" destOrd="0" presId="urn:microsoft.com/office/officeart/2005/8/layout/orgChart1"/>
    <dgm:cxn modelId="{387E3785-B860-458F-9420-45A54136063E}" type="presOf" srcId="{1467A92E-A8CA-4AC2-B049-53881C72545C}" destId="{C43AC587-CC53-4249-B79A-AB3CAAAB3691}" srcOrd="0" destOrd="0" presId="urn:microsoft.com/office/officeart/2005/8/layout/orgChart1"/>
    <dgm:cxn modelId="{418A2020-528D-4162-96C9-ACF784AD7F7C}" srcId="{4C24CC60-EE53-4C63-9D14-74083B283E8C}" destId="{6899D2B0-8A54-49E1-AC67-CADEF5B6DA88}" srcOrd="0" destOrd="0" parTransId="{1BD6B758-ED2A-4E9D-8020-F6D4BE425652}" sibTransId="{7C24108A-F476-47F8-AFB6-023F1F10614F}"/>
    <dgm:cxn modelId="{1994C131-DAAD-4DBB-B462-78CA43A6FB30}" type="presOf" srcId="{1B7EE12F-990A-463A-9445-E87292750A83}" destId="{42F47B92-C453-4110-9B98-0287502FF99F}" srcOrd="0" destOrd="0" presId="urn:microsoft.com/office/officeart/2005/8/layout/orgChart1"/>
    <dgm:cxn modelId="{6B012B9E-9137-457B-B519-0CD86BCA3D49}" type="presOf" srcId="{C277B71B-5889-45B2-8B7F-7785BA0EEA01}" destId="{6D174C62-6064-4FAA-8E25-35F2A2688737}" srcOrd="0" destOrd="0" presId="urn:microsoft.com/office/officeart/2005/8/layout/orgChart1"/>
    <dgm:cxn modelId="{DC30E1AA-BCAE-492D-A22D-9C5B0AB8A124}" type="presOf" srcId="{1A75C4A0-B11C-45FA-AB7F-78C16B35BACF}" destId="{438CE9DC-E1CD-402A-864C-596B64060CE5}" srcOrd="0" destOrd="0" presId="urn:microsoft.com/office/officeart/2005/8/layout/orgChart1"/>
    <dgm:cxn modelId="{FB785E4C-5547-4AD4-B116-7957A458AEE0}" type="presOf" srcId="{8B996453-F0DA-41CC-9339-6610E0E6B690}" destId="{AF453265-145E-4497-9AB5-7FFBC0EB012E}" srcOrd="0" destOrd="0" presId="urn:microsoft.com/office/officeart/2005/8/layout/orgChart1"/>
    <dgm:cxn modelId="{1317495C-3CEB-4DB7-B5E9-4FF74B2F23D8}" type="presOf" srcId="{CC3ED1DE-3F89-4F1F-89D7-F0A83F5A6D98}" destId="{737B1508-DEBB-4DC8-A795-C5AC765EC195}" srcOrd="0" destOrd="0" presId="urn:microsoft.com/office/officeart/2005/8/layout/orgChart1"/>
    <dgm:cxn modelId="{058CF5E4-DB69-460A-839D-8488F6A1156F}" type="presOf" srcId="{A9027AA9-6E9C-4007-AD86-74EEB5CB518A}" destId="{8166F536-0982-4BCF-A937-CE9DAB4C03C7}" srcOrd="0" destOrd="0" presId="urn:microsoft.com/office/officeart/2005/8/layout/orgChart1"/>
    <dgm:cxn modelId="{BB1EC9C0-93BF-474F-BE18-F12CF4F0F9E6}" srcId="{CC6EF7AF-2F62-41DA-9C3E-C5CB1C3759BF}" destId="{B206A1C3-0159-47BA-B20C-4FDEC280E096}" srcOrd="0" destOrd="0" parTransId="{595DA732-6EF9-46E6-A90E-D89C29850E89}" sibTransId="{2A227CAC-3A3A-4C67-B178-10CABDEAE376}"/>
    <dgm:cxn modelId="{103290AC-E616-4498-AFF9-145247EBB629}" type="presOf" srcId="{63779E9F-835F-447A-BFAA-9FFE4E88F3A4}" destId="{E231D97D-869E-42CF-815A-E784ADC0D232}" srcOrd="0" destOrd="0" presId="urn:microsoft.com/office/officeart/2005/8/layout/orgChart1"/>
    <dgm:cxn modelId="{04991B9B-DD66-44EB-BD1D-2466C8855680}" srcId="{4AEFFCE1-2C2F-4383-BDCD-99DE227D6A1C}" destId="{CCF4B21A-59B1-484B-89E0-A03C634BE32A}" srcOrd="0" destOrd="0" parTransId="{1EC1915B-11B2-4C77-A576-D9F68C5B6FB6}" sibTransId="{BF16A797-046A-4EBD-9A5D-07B817FCCCF7}"/>
    <dgm:cxn modelId="{DCD61B0F-E9AB-4F94-BB5D-728F200879C3}" type="presOf" srcId="{AECCF400-F3CD-4C99-84F9-1ECBA74DE583}" destId="{ED692C97-FB18-4284-983F-E155B694940A}" srcOrd="0" destOrd="0" presId="urn:microsoft.com/office/officeart/2005/8/layout/orgChart1"/>
    <dgm:cxn modelId="{4A5DCF4F-3C85-448D-A5B3-D2FA99B70A65}" type="presOf" srcId="{FF83A8EC-352D-4608-A072-DBE91653260C}" destId="{ADD59B79-287D-450A-AAC8-D6AAFE29A3E5}" srcOrd="1" destOrd="0" presId="urn:microsoft.com/office/officeart/2005/8/layout/orgChart1"/>
    <dgm:cxn modelId="{9474E9DD-912F-4AA5-B0FA-B565B7507D96}" srcId="{0052BCF0-500E-4830-82EC-667B5DB3B27F}" destId="{AEF2DA55-1E0E-4361-849C-3E53A9D027B6}" srcOrd="2" destOrd="0" parTransId="{97B2EE67-6AAB-4AD9-8DA9-9C38C027DDD2}" sibTransId="{4B6D312B-142A-4276-A1D1-18DA28E015AC}"/>
    <dgm:cxn modelId="{AAFA15CE-D061-4A6A-A57E-6103C2CB0C83}" type="presOf" srcId="{A944A49D-7584-4C69-B9A5-474F1BC01CFA}" destId="{02BE39CB-A5B8-4DB3-911A-2649A514AD8B}" srcOrd="1" destOrd="0" presId="urn:microsoft.com/office/officeart/2005/8/layout/orgChart1"/>
    <dgm:cxn modelId="{41607CEB-0F1F-42FA-8A85-EA2610E1E062}" type="presOf" srcId="{C78D7C3A-1389-4939-9F90-2B564D722093}" destId="{608BD820-0B16-4C19-8942-FC1CDCFA72FA}" srcOrd="0" destOrd="0" presId="urn:microsoft.com/office/officeart/2005/8/layout/orgChart1"/>
    <dgm:cxn modelId="{75D3169D-C058-4C6D-A20E-249F33168DE5}" type="presOf" srcId="{46A8287E-DBB8-4D11-8313-EB2A99AB6E0A}" destId="{528A0961-4A02-4402-B58C-57ECF2469A44}" srcOrd="0" destOrd="0" presId="urn:microsoft.com/office/officeart/2005/8/layout/orgChart1"/>
    <dgm:cxn modelId="{3C8CB283-BC52-4FA9-B226-989E1AA88376}" type="presOf" srcId="{57130731-94EC-485B-9216-7D258C0E5A67}" destId="{51ABF4CA-C3D2-4953-9932-04E06C69ACDD}" srcOrd="1" destOrd="0" presId="urn:microsoft.com/office/officeart/2005/8/layout/orgChart1"/>
    <dgm:cxn modelId="{0B4C4240-02E8-495A-826F-C0845A991C78}" type="presOf" srcId="{87CEDAFF-4C45-4FD7-AD26-C30D95693B3F}" destId="{57C69FF0-354E-463E-A752-1296B5B822BA}" srcOrd="1" destOrd="0" presId="urn:microsoft.com/office/officeart/2005/8/layout/orgChart1"/>
    <dgm:cxn modelId="{83FA8C6D-3FD6-417F-BD2B-A9BEB0E9B5CA}" type="presOf" srcId="{85659BF1-C55B-4DC2-8C09-327F4437038B}" destId="{13F790F9-9249-48DE-84DA-D449B27AB612}" srcOrd="0" destOrd="0" presId="urn:microsoft.com/office/officeart/2005/8/layout/orgChart1"/>
    <dgm:cxn modelId="{F3104A09-3BEC-421B-BC85-02F23A1AD731}" type="presOf" srcId="{E4CB3815-5AE0-4775-8FD2-A52ADD2EED7C}" destId="{189605E6-7614-4C6E-A5ED-6578C935A810}" srcOrd="0" destOrd="0" presId="urn:microsoft.com/office/officeart/2005/8/layout/orgChart1"/>
    <dgm:cxn modelId="{E651A5AB-7AF9-46D5-B33B-F1F4DF35F888}" srcId="{CCF4B21A-59B1-484B-89E0-A03C634BE32A}" destId="{C2A76C65-88AF-4AB7-918C-265B7B040645}" srcOrd="1" destOrd="0" parTransId="{9BB4413E-2BFE-4A3E-A910-F3E4D551C24C}" sibTransId="{E08D008D-0399-4BF0-8384-C2AB58A5F385}"/>
    <dgm:cxn modelId="{DC3428D1-AD58-4AA0-92F8-E26029D2F143}" type="presOf" srcId="{F49E18B9-5A43-452B-A0DF-1F87FED2B819}" destId="{8BB9DCA6-D83C-4E87-B6DA-B187AC8C53E9}" srcOrd="0" destOrd="0" presId="urn:microsoft.com/office/officeart/2005/8/layout/orgChart1"/>
    <dgm:cxn modelId="{80C517D6-B07D-446C-BFD8-16F662AD7A12}" type="presOf" srcId="{CCF4B21A-59B1-484B-89E0-A03C634BE32A}" destId="{E49C9947-D2D2-4D92-AA25-CB5EB0BA9C57}" srcOrd="1" destOrd="0" presId="urn:microsoft.com/office/officeart/2005/8/layout/orgChart1"/>
    <dgm:cxn modelId="{894E85EC-69F8-44A5-82DC-C9E72B44F8E1}" type="presOf" srcId="{480A3F6B-FD5C-4191-A751-46048625936A}" destId="{7E075179-DBF5-401B-866C-46539014EDD9}" srcOrd="0" destOrd="0" presId="urn:microsoft.com/office/officeart/2005/8/layout/orgChart1"/>
    <dgm:cxn modelId="{322E6439-3B17-4CC4-A7E0-88A5C6A0BA1E}" srcId="{FF83A8EC-352D-4608-A072-DBE91653260C}" destId="{286D4B47-06DC-48C9-B7A4-1FBF274560D5}" srcOrd="1" destOrd="0" parTransId="{31CD31A4-A35B-4308-B4E5-F334527713D0}" sibTransId="{B34BFC41-75DA-4294-90BE-7E48B0FD1DDC}"/>
    <dgm:cxn modelId="{B54AF3D3-A8F1-4C50-80A5-84278D809925}" type="presOf" srcId="{9DD97A50-1577-4FB3-9D59-F6DF4D90F8EA}" destId="{09BBDFAC-E963-40AB-8BFB-7E429140A487}" srcOrd="1" destOrd="0" presId="urn:microsoft.com/office/officeart/2005/8/layout/orgChart1"/>
    <dgm:cxn modelId="{26246906-CC6E-4B30-9483-9C0996B63977}" srcId="{517AB532-9073-4B20-951E-D384BFF66A72}" destId="{8C7F418C-7879-42D1-9F52-8EB08DCD4BE4}" srcOrd="1" destOrd="0" parTransId="{C277B71B-5889-45B2-8B7F-7785BA0EEA01}" sibTransId="{0282F32E-E641-4058-9034-FAAE9D23551E}"/>
    <dgm:cxn modelId="{52CC7609-A39E-4B6E-942A-ED3ECBF9A46B}" type="presOf" srcId="{4AEFFCE1-2C2F-4383-BDCD-99DE227D6A1C}" destId="{D2975173-EA97-4F88-A70D-7040508B5209}" srcOrd="0" destOrd="0" presId="urn:microsoft.com/office/officeart/2005/8/layout/orgChart1"/>
    <dgm:cxn modelId="{B272C74C-F806-4703-99BA-FB64FC8EBFF7}" type="presOf" srcId="{CC3ED1DE-3F89-4F1F-89D7-F0A83F5A6D98}" destId="{07137013-4580-4B42-B49E-BAB7FF7E4749}" srcOrd="1" destOrd="0" presId="urn:microsoft.com/office/officeart/2005/8/layout/orgChart1"/>
    <dgm:cxn modelId="{0E1BF484-59C9-4700-87FB-50ADBE1675B4}" srcId="{CCF4B21A-59B1-484B-89E0-A03C634BE32A}" destId="{EB94C2AF-1B2A-405E-88A3-3032C7FC47F0}" srcOrd="0" destOrd="0" parTransId="{38954DE7-A089-4F26-88D7-18C3D0557551}" sibTransId="{E20A1E62-39B8-4D18-A83E-CF31F9CEB8B3}"/>
    <dgm:cxn modelId="{F2F9B645-61AE-4EA5-B7BD-D7241BDBFC32}" type="presOf" srcId="{7309432D-063D-4700-ABA8-2DF8FA399F21}" destId="{76397B6E-08C1-4FE5-A31C-365E48E50D8D}" srcOrd="0" destOrd="0" presId="urn:microsoft.com/office/officeart/2005/8/layout/orgChart1"/>
    <dgm:cxn modelId="{5ED380F1-479E-43A7-B4C9-EEBF33E13084}" type="presOf" srcId="{1F2833D6-8455-41FE-9388-BA2E285526ED}" destId="{1E268400-7DF4-481D-A0F5-0C821F560075}" srcOrd="0" destOrd="0" presId="urn:microsoft.com/office/officeart/2005/8/layout/orgChart1"/>
    <dgm:cxn modelId="{E0908459-643A-4D21-A1C0-8C2EBCBBC9B5}" type="presOf" srcId="{286D4B47-06DC-48C9-B7A4-1FBF274560D5}" destId="{EED40E50-D682-4D94-8C2B-A3C84D14E013}" srcOrd="0" destOrd="0" presId="urn:microsoft.com/office/officeart/2005/8/layout/orgChart1"/>
    <dgm:cxn modelId="{2B1218DF-089E-4454-9820-194E4F203048}" type="presOf" srcId="{C2A76C65-88AF-4AB7-918C-265B7B040645}" destId="{34AE28BA-875A-4C12-BF20-EB996AEA3A49}" srcOrd="1" destOrd="0" presId="urn:microsoft.com/office/officeart/2005/8/layout/orgChart1"/>
    <dgm:cxn modelId="{251F23BD-3BCA-4F68-8ED2-5F8A922D2362}" srcId="{517AB532-9073-4B20-951E-D384BFF66A72}" destId="{8C85F768-2F09-48AC-B5CA-CB2E23BBE9F8}" srcOrd="0" destOrd="0" parTransId="{1DE95C7D-9900-4C65-9FD7-25A486D31D99}" sibTransId="{23C3A04C-16E4-49A6-B676-7B503C621058}"/>
    <dgm:cxn modelId="{F04FFF57-69E1-441B-81FA-399217A22100}" srcId="{CC3ED1DE-3F89-4F1F-89D7-F0A83F5A6D98}" destId="{AECCF400-F3CD-4C99-84F9-1ECBA74DE583}" srcOrd="0" destOrd="0" parTransId="{29F2F412-0090-4E6D-BFCB-FF6E9E61489F}" sibTransId="{BC82C6EC-77A9-49CB-A7A3-B74A00E64AC4}"/>
    <dgm:cxn modelId="{CDD89A39-8422-4AFE-8B8C-7DD9DF15D1C0}" type="presOf" srcId="{286D4B47-06DC-48C9-B7A4-1FBF274560D5}" destId="{59FFF97B-8D91-4926-B51E-45A33E7ED7C9}" srcOrd="1" destOrd="0" presId="urn:microsoft.com/office/officeart/2005/8/layout/orgChart1"/>
    <dgm:cxn modelId="{F4C3DD73-001D-4847-9BAE-2A83630C71EC}" srcId="{C2A76C65-88AF-4AB7-918C-265B7B040645}" destId="{70A7814A-2657-4F1A-B018-F1D30205B2F4}" srcOrd="1" destOrd="0" parTransId="{1A75C4A0-B11C-45FA-AB7F-78C16B35BACF}" sibTransId="{FD52ABBA-C679-4204-8C66-57F136B5569A}"/>
    <dgm:cxn modelId="{F250F8C2-8C99-46F3-A264-724BE7A748C9}" type="presOf" srcId="{57130731-94EC-485B-9216-7D258C0E5A67}" destId="{288F9CC2-52E4-4334-ACAA-CDC7B95FA830}" srcOrd="0" destOrd="0" presId="urn:microsoft.com/office/officeart/2005/8/layout/orgChart1"/>
    <dgm:cxn modelId="{60D024F7-DB2B-418C-817E-DF2D996EF8DE}" type="presOf" srcId="{681B28B3-F1FC-4ECF-A5F2-C86E0E34F92E}" destId="{8C161DAD-4915-4D34-B48A-A1FE13695BA5}" srcOrd="0" destOrd="0" presId="urn:microsoft.com/office/officeart/2005/8/layout/orgChart1"/>
    <dgm:cxn modelId="{C7C31B23-AC5C-432E-A348-4BA1E5A5C9C5}" type="presOf" srcId="{C12A39CB-0436-4F63-AECB-1F812C7C5173}" destId="{C21AC89C-F234-46A5-86BB-28F811F9E8D6}" srcOrd="0" destOrd="0" presId="urn:microsoft.com/office/officeart/2005/8/layout/orgChart1"/>
    <dgm:cxn modelId="{69544A8C-0ADC-49E9-A3D7-75F824C2642E}" type="presOf" srcId="{CA539D8E-CE9A-46C3-B1E4-FCD429AF9041}" destId="{EA71C092-AA7C-4888-B876-CE43C1E56CEB}" srcOrd="0" destOrd="0" presId="urn:microsoft.com/office/officeart/2005/8/layout/orgChart1"/>
    <dgm:cxn modelId="{A7D1BD5A-DAA3-4761-9364-54F3F87D2BFD}" type="presOf" srcId="{4C2EAD60-864C-4FEF-A772-D7A27806A137}" destId="{664A5338-C15A-4F13-A8C3-966FB05EF7C7}" srcOrd="0" destOrd="0" presId="urn:microsoft.com/office/officeart/2005/8/layout/orgChart1"/>
    <dgm:cxn modelId="{1D20AEDD-84A7-41F8-94AD-8D7E4B54AA1D}" srcId="{70A7814A-2657-4F1A-B018-F1D30205B2F4}" destId="{7A3D3A4A-0A27-432A-A452-E74754743995}" srcOrd="3" destOrd="0" parTransId="{D7AC6766-EC9C-4ED0-93B7-1EF072506F24}" sibTransId="{EF23D27B-23A3-4639-A87C-A1EDE1950B8C}"/>
    <dgm:cxn modelId="{83EDC119-4420-4F25-AF80-0B19F5A973FF}" type="presOf" srcId="{31CD31A4-A35B-4308-B4E5-F334527713D0}" destId="{13B56FEC-B434-48A6-905C-B573B8DC837E}" srcOrd="0" destOrd="0" presId="urn:microsoft.com/office/officeart/2005/8/layout/orgChart1"/>
    <dgm:cxn modelId="{977F3CEB-8B7F-45E0-988C-A56D1C489601}" type="presOf" srcId="{CC735A46-004D-4EC3-B7B9-D4C46D060FAC}" destId="{251CFD55-A905-4748-B624-77030852BBAA}" srcOrd="0" destOrd="0" presId="urn:microsoft.com/office/officeart/2005/8/layout/orgChart1"/>
    <dgm:cxn modelId="{A0BC8B66-241A-47E5-8E21-94F33B0E7DC4}" srcId="{2497F43C-18B9-44CE-AB82-32C388BDBD96}" destId="{0052BCF0-500E-4830-82EC-667B5DB3B27F}" srcOrd="0" destOrd="0" parTransId="{90070345-405A-4B45-846F-D69DCAE3FAC6}" sibTransId="{3F47D37B-323E-4C82-A892-C856CE4B6FC6}"/>
    <dgm:cxn modelId="{C29C3EDC-6DF5-46E7-9285-864DACF6682E}" type="presOf" srcId="{4C24CC60-EE53-4C63-9D14-74083B283E8C}" destId="{3D04D95D-77E2-43EC-BBCB-1222EA8F6D50}" srcOrd="1" destOrd="0" presId="urn:microsoft.com/office/officeart/2005/8/layout/orgChart1"/>
    <dgm:cxn modelId="{AB9BE8C9-B5F7-4AA7-AFE2-570893AD8DC6}" type="presOf" srcId="{AC92CD6C-C14A-4028-AB8A-F95D2939D5B6}" destId="{E174EF16-C2F8-47D8-A0B8-91690461C959}" srcOrd="0" destOrd="0" presId="urn:microsoft.com/office/officeart/2005/8/layout/orgChart1"/>
    <dgm:cxn modelId="{9E44C18C-BAE0-4AA1-B89C-D9415F806CFF}" type="presOf" srcId="{31B42071-6AF7-4A12-AF3E-7E91E2B1C13A}" destId="{49AB8757-55E3-46BA-94F2-F1BC396B1826}" srcOrd="1" destOrd="0" presId="urn:microsoft.com/office/officeart/2005/8/layout/orgChart1"/>
    <dgm:cxn modelId="{BA2B6A61-8F52-485A-A6CA-7BB188539480}" type="presOf" srcId="{964BC467-C282-41C8-89B9-1E7B024C83F0}" destId="{6158C980-8B36-4754-A37E-EBE3B2055229}" srcOrd="0" destOrd="0" presId="urn:microsoft.com/office/officeart/2005/8/layout/orgChart1"/>
    <dgm:cxn modelId="{8B7B2049-D42F-4EF1-8A5A-D6511691A6E8}" type="presOf" srcId="{0503E231-B27F-4FE8-A7AF-0861C7338800}" destId="{9A0D8895-3C4E-43B4-B777-4FAA9EA80730}" srcOrd="0" destOrd="0" presId="urn:microsoft.com/office/officeart/2005/8/layout/orgChart1"/>
    <dgm:cxn modelId="{815E006B-8A43-4838-9C46-5E88D0542B34}" type="presOf" srcId="{8C85F768-2F09-48AC-B5CA-CB2E23BBE9F8}" destId="{DAE31CF1-CABC-457B-A140-9DF123B1A94B}" srcOrd="0" destOrd="0" presId="urn:microsoft.com/office/officeart/2005/8/layout/orgChart1"/>
    <dgm:cxn modelId="{1F7A74EA-C3A8-4BBF-AB4C-F324B794B3C2}" type="presOf" srcId="{A9027AA9-6E9C-4007-AD86-74EEB5CB518A}" destId="{18B99010-0403-44DC-88D7-F4892D0213C9}" srcOrd="1" destOrd="0" presId="urn:microsoft.com/office/officeart/2005/8/layout/orgChart1"/>
    <dgm:cxn modelId="{59AFB2B7-50CE-4A7E-92D9-A61D82E746F9}" type="presOf" srcId="{6BDAE56E-450F-4615-8D26-163633A80E0A}" destId="{21F94622-AF23-4E83-B490-1B28A34AFB52}" srcOrd="0" destOrd="0" presId="urn:microsoft.com/office/officeart/2005/8/layout/orgChart1"/>
    <dgm:cxn modelId="{8186276E-722E-4F28-AB7F-789BC2B76FA9}" srcId="{70A7814A-2657-4F1A-B018-F1D30205B2F4}" destId="{C12A39CB-0436-4F63-AECB-1F812C7C5173}" srcOrd="2" destOrd="0" parTransId="{6BF12AE5-FD39-4BFD-82A5-086DFAA8E331}" sibTransId="{D6D20672-6DA8-45FD-9A28-84AFE5782543}"/>
    <dgm:cxn modelId="{1F4CF6A0-7DA8-4840-892D-CD7C7BD6BF37}" type="presOf" srcId="{517AB532-9073-4B20-951E-D384BFF66A72}" destId="{57375615-816B-4E81-BF6F-F96FB0DBA15A}" srcOrd="0" destOrd="0" presId="urn:microsoft.com/office/officeart/2005/8/layout/orgChart1"/>
    <dgm:cxn modelId="{7F24A116-7C57-4A77-9843-5CADD998C8F3}" type="presOf" srcId="{D7AC6766-EC9C-4ED0-93B7-1EF072506F24}" destId="{FD53D8CF-4C26-48B2-B387-209319FBBCC8}" srcOrd="0" destOrd="0" presId="urn:microsoft.com/office/officeart/2005/8/layout/orgChart1"/>
    <dgm:cxn modelId="{02A9EED7-F6B7-4ED4-9771-387DEB6C8007}" srcId="{38365EE5-7BE9-4B7A-A94B-241126197320}" destId="{8B996453-F0DA-41CC-9339-6610E0E6B690}" srcOrd="2" destOrd="0" parTransId="{7309432D-063D-4700-ABA8-2DF8FA399F21}" sibTransId="{7D9DD6EA-C70B-4480-9144-131F855C7047}"/>
    <dgm:cxn modelId="{E6FE2D8C-18A5-4028-AD60-4FDA7AE2F86A}" type="presOf" srcId="{2497F43C-18B9-44CE-AB82-32C388BDBD96}" destId="{422E9E66-B422-4912-B824-FF9A69675D95}" srcOrd="1" destOrd="0" presId="urn:microsoft.com/office/officeart/2005/8/layout/orgChart1"/>
    <dgm:cxn modelId="{C8B07243-966A-47F0-9296-4764098006A6}" srcId="{C2A76C65-88AF-4AB7-918C-265B7B040645}" destId="{FF83A8EC-352D-4608-A072-DBE91653260C}" srcOrd="0" destOrd="0" parTransId="{131606E8-C951-496F-87B9-9827C57784AE}" sibTransId="{213684F2-A157-47CB-B38F-DB33A96C113C}"/>
    <dgm:cxn modelId="{CE6694C8-D2F1-4621-9F95-80396D70F715}" type="presOf" srcId="{CD6103B5-D39A-436C-A18B-657ECD9C49CC}" destId="{4566A1FD-8185-435A-AE83-BC62FECA5475}" srcOrd="0" destOrd="0" presId="urn:microsoft.com/office/officeart/2005/8/layout/orgChart1"/>
    <dgm:cxn modelId="{7964CDA9-CEA8-4BD0-A29D-31674CD46FDC}" srcId="{CC6EF7AF-2F62-41DA-9C3E-C5CB1C3759BF}" destId="{FD5F9D96-89FD-4A7C-9A00-89974F64955E}" srcOrd="1" destOrd="0" parTransId="{46A8287E-DBB8-4D11-8313-EB2A99AB6E0A}" sibTransId="{AE7DC2F9-E9B1-4E02-8E99-5269CE9928AC}"/>
    <dgm:cxn modelId="{EE5625FC-BDB2-4622-B65D-130BA819E249}" type="presOf" srcId="{64195596-13EB-4855-95D2-FCBEE3760F16}" destId="{2CC016ED-84B5-4BD7-8F6B-1AFA7E44F6C2}" srcOrd="0" destOrd="0" presId="urn:microsoft.com/office/officeart/2005/8/layout/orgChart1"/>
    <dgm:cxn modelId="{47CCD871-F948-4D19-8C61-99B3490F9938}" type="presOf" srcId="{7B843193-D8A2-4A86-831F-72B99E085AB2}" destId="{D8FBBBF0-C890-49DF-92A9-5C88314122AA}" srcOrd="0" destOrd="0" presId="urn:microsoft.com/office/officeart/2005/8/layout/orgChart1"/>
    <dgm:cxn modelId="{3DE3134B-6F1A-4FDD-BADB-C9DAF6F2A29D}" srcId="{FF83A8EC-352D-4608-A072-DBE91653260C}" destId="{2497F43C-18B9-44CE-AB82-32C388BDBD96}" srcOrd="0" destOrd="0" parTransId="{63779E9F-835F-447A-BFAA-9FFE4E88F3A4}" sibTransId="{E523D994-2CC8-4B41-AEFF-DF523996F4CE}"/>
    <dgm:cxn modelId="{5DCD1EA9-C646-484F-BF87-67EA362B12EA}" srcId="{2497F43C-18B9-44CE-AB82-32C388BDBD96}" destId="{C78D7C3A-1389-4939-9F90-2B564D722093}" srcOrd="1" destOrd="0" parTransId="{CA539D8E-CE9A-46C3-B1E4-FCD429AF9041}" sibTransId="{34100BDF-A740-41B5-A7AF-97044196A9F6}"/>
    <dgm:cxn modelId="{156C98A4-7333-4227-A379-129C34A256CD}" type="presOf" srcId="{B206A1C3-0159-47BA-B20C-4FDEC280E096}" destId="{C5ABE624-2ACE-41EC-82AD-695810FADCF3}" srcOrd="0" destOrd="0" presId="urn:microsoft.com/office/officeart/2005/8/layout/orgChart1"/>
    <dgm:cxn modelId="{0B3518DF-B34F-450F-8E4B-0D7F86E99677}" type="presOf" srcId="{710ADA88-9537-465E-944D-82AE4E71DBCF}" destId="{2ED54AF6-78C4-4177-9A39-CCE626C1D144}" srcOrd="0" destOrd="0" presId="urn:microsoft.com/office/officeart/2005/8/layout/orgChart1"/>
    <dgm:cxn modelId="{3F3F91A7-B0E6-4F98-B91E-82FFBCDE2D8B}" type="presOf" srcId="{E99ABD18-A0FF-4D55-825A-161E967A27CA}" destId="{E9F996EF-8229-4B43-8604-943DA4A5411A}" srcOrd="0" destOrd="0" presId="urn:microsoft.com/office/officeart/2005/8/layout/orgChart1"/>
    <dgm:cxn modelId="{FB9A2246-6BF2-453B-B8CB-77BC98FF55FA}" type="presOf" srcId="{B911CE3A-10C0-4C69-88F7-DA2751282802}" destId="{761E675F-E0DF-40E0-B076-CFB86F1C0BF0}" srcOrd="0" destOrd="0" presId="urn:microsoft.com/office/officeart/2005/8/layout/orgChart1"/>
    <dgm:cxn modelId="{416A1B70-A882-46EE-9071-77AB11341EDC}" type="presOf" srcId="{29F2F412-0090-4E6D-BFCB-FF6E9E61489F}" destId="{8C715E0F-0C92-400B-A8A4-46AEE22925E9}" srcOrd="0" destOrd="0" presId="urn:microsoft.com/office/officeart/2005/8/layout/orgChart1"/>
    <dgm:cxn modelId="{622DADE0-C382-45A7-8DA0-5D5860F778E0}" type="presOf" srcId="{6899D2B0-8A54-49E1-AC67-CADEF5B6DA88}" destId="{92B7AE1E-7DDD-414E-9CBE-8ACF7E4B112C}" srcOrd="1" destOrd="0" presId="urn:microsoft.com/office/officeart/2005/8/layout/orgChart1"/>
    <dgm:cxn modelId="{871F41B7-C61E-4D99-AD9E-F571764ED3DB}" srcId="{286D4B47-06DC-48C9-B7A4-1FBF274560D5}" destId="{31B42071-6AF7-4A12-AF3E-7E91E2B1C13A}" srcOrd="1" destOrd="0" parTransId="{6BDAE56E-450F-4615-8D26-163633A80E0A}" sibTransId="{27DAF0EA-FEED-4AA4-81E8-1F3369330B81}"/>
    <dgm:cxn modelId="{CFCDF8C0-8092-4F18-964B-DFB024ECA895}" type="presOf" srcId="{0052BCF0-500E-4830-82EC-667B5DB3B27F}" destId="{C8EF1BF4-4C01-4C6A-82E8-4CEEAFCDFD4E}" srcOrd="1" destOrd="0" presId="urn:microsoft.com/office/officeart/2005/8/layout/orgChart1"/>
    <dgm:cxn modelId="{AC77BDBA-8DFD-45A4-B06E-B1C3F2DC05B6}" srcId="{CC6EF7AF-2F62-41DA-9C3E-C5CB1C3759BF}" destId="{CD6103B5-D39A-436C-A18B-657ECD9C49CC}" srcOrd="3" destOrd="0" parTransId="{CC735A46-004D-4EC3-B7B9-D4C46D060FAC}" sibTransId="{1BC86E66-C0E1-42C6-A378-0C2ADD8AB95E}"/>
    <dgm:cxn modelId="{26501B1D-2C24-4AD1-9A32-D016903CB917}" type="presOf" srcId="{9636F2F8-83E8-47A0-92A2-035F7B209F48}" destId="{708FAE6C-5C16-43AE-ADD1-A8D233536F98}" srcOrd="0" destOrd="0" presId="urn:microsoft.com/office/officeart/2005/8/layout/orgChart1"/>
    <dgm:cxn modelId="{B78A3674-0BFD-493E-9E72-F08D4503FBC0}" type="presOf" srcId="{AECCF400-F3CD-4C99-84F9-1ECBA74DE583}" destId="{72501B33-EDDE-4248-B6E8-5A4BD16A5B0A}" srcOrd="1" destOrd="0" presId="urn:microsoft.com/office/officeart/2005/8/layout/orgChart1"/>
    <dgm:cxn modelId="{2C53E760-58C4-4622-8750-EC43A45959F5}" type="presOf" srcId="{B828B9BB-1067-4C74-8FA9-9F71088AB8C0}" destId="{B3302318-0B8F-42DB-9CA0-B2000D407525}" srcOrd="1" destOrd="0" presId="urn:microsoft.com/office/officeart/2005/8/layout/orgChart1"/>
    <dgm:cxn modelId="{C5C482C9-88DE-417F-9164-961528A5FF74}" type="presOf" srcId="{E99ABD18-A0FF-4D55-825A-161E967A27CA}" destId="{FB6BD157-C600-4FDC-801E-0BD2F1CA586C}" srcOrd="1" destOrd="0" presId="urn:microsoft.com/office/officeart/2005/8/layout/orgChart1"/>
    <dgm:cxn modelId="{CC438C34-19E1-43FE-8DFE-2783EE47C488}" type="presOf" srcId="{59AA13F2-728D-4C9F-9FFC-9E51D121D3B6}" destId="{235A3248-73EC-41B2-B4E5-98C279E202AA}" srcOrd="1" destOrd="0" presId="urn:microsoft.com/office/officeart/2005/8/layout/orgChart1"/>
    <dgm:cxn modelId="{8EF30703-C302-485D-9A1C-683FE00DE832}" type="presOf" srcId="{6306482D-6C30-4B06-80D1-4F80D74659B3}" destId="{A85C82DF-27AA-410D-AF3D-46B5E39019FC}" srcOrd="1" destOrd="0" presId="urn:microsoft.com/office/officeart/2005/8/layout/orgChart1"/>
    <dgm:cxn modelId="{F3346E94-874D-4212-A817-F608B8A45059}" type="presOf" srcId="{27EF4AE0-DB5E-41F4-B2C2-12AB2066DB99}" destId="{984CC917-12C1-4B4E-94E7-77C05AE93549}" srcOrd="0" destOrd="0" presId="urn:microsoft.com/office/officeart/2005/8/layout/orgChart1"/>
    <dgm:cxn modelId="{EEF0E7DB-5AAD-43FA-B976-BD0255FC791A}" srcId="{A944A49D-7584-4C69-B9A5-474F1BC01CFA}" destId="{03AC7204-B9C2-49E9-BE35-4137AB8C5A17}" srcOrd="2" destOrd="0" parTransId="{90C197BE-3332-40A9-A11F-EE551CC271EA}" sibTransId="{70B705BD-0FAC-4852-B609-580EE3B635F4}"/>
    <dgm:cxn modelId="{838C5488-918C-4313-AA2B-0D0DE2F040A1}" type="presOf" srcId="{70A7814A-2657-4F1A-B018-F1D30205B2F4}" destId="{214BD2E0-77CC-41E5-84CD-5B31F92AFCE9}" srcOrd="0" destOrd="0" presId="urn:microsoft.com/office/officeart/2005/8/layout/orgChart1"/>
    <dgm:cxn modelId="{50A4124E-146E-4CA6-A9F6-E9BB84EE2416}" type="presOf" srcId="{87CEDAFF-4C45-4FD7-AD26-C30D95693B3F}" destId="{321BD0E8-2CE2-4DC0-8045-B5464D2A8A3C}" srcOrd="0" destOrd="0" presId="urn:microsoft.com/office/officeart/2005/8/layout/orgChart1"/>
    <dgm:cxn modelId="{8B3DFB92-E75F-4964-94BD-85F274EA3EF0}" type="presOf" srcId="{C12A39CB-0436-4F63-AECB-1F812C7C5173}" destId="{C666FEB3-3A0D-4381-9DF9-EB5A2FAC2010}" srcOrd="1" destOrd="0" presId="urn:microsoft.com/office/officeart/2005/8/layout/orgChart1"/>
    <dgm:cxn modelId="{B1466C2A-3060-4ACD-8420-BB6457A88B65}" type="presOf" srcId="{131606E8-C951-496F-87B9-9827C57784AE}" destId="{35E9A720-D21C-49E9-BADE-0B55AC8154D3}" srcOrd="0" destOrd="0" presId="urn:microsoft.com/office/officeart/2005/8/layout/orgChart1"/>
    <dgm:cxn modelId="{CFFF8099-EF73-4814-B8A5-47AE9CE81E0A}" type="presOf" srcId="{A20FB46A-874A-47FA-8D1E-65451ACCF4DA}" destId="{3E2A4C46-7264-4A4F-9E1B-AE5213F1D2E5}" srcOrd="1" destOrd="0" presId="urn:microsoft.com/office/officeart/2005/8/layout/orgChart1"/>
    <dgm:cxn modelId="{F114E3C9-7B65-4CFE-A32E-AE95A3A725C8}" srcId="{EB94C2AF-1B2A-405E-88A3-3032C7FC47F0}" destId="{517AB532-9073-4B20-951E-D384BFF66A72}" srcOrd="0" destOrd="0" parTransId="{9209D8CB-9F49-4E07-9C4B-94F6E8D04AE4}" sibTransId="{168A0911-7A74-4DAD-A465-AAE3D970D317}"/>
    <dgm:cxn modelId="{4686849A-7105-46FE-AC9C-7901A9E7706F}" type="presOf" srcId="{FA98224F-9161-4F2A-9971-6270DBE12AFF}" destId="{A8813A01-EAF2-4784-9687-96A66459089A}" srcOrd="1" destOrd="0" presId="urn:microsoft.com/office/officeart/2005/8/layout/orgChart1"/>
    <dgm:cxn modelId="{D4102954-D2C5-4DE8-B701-88B500469BEF}" type="presOf" srcId="{FA98224F-9161-4F2A-9971-6270DBE12AFF}" destId="{0E12CC02-6D07-4BDE-9113-9456719A7C01}" srcOrd="0" destOrd="0" presId="urn:microsoft.com/office/officeart/2005/8/layout/orgChart1"/>
    <dgm:cxn modelId="{0A5A76DE-8919-446B-A493-12ACCC13920B}" type="presOf" srcId="{CC6EF7AF-2F62-41DA-9C3E-C5CB1C3759BF}" destId="{1DF1E3C7-8ADD-4C8F-9414-8C42A3253AC5}" srcOrd="0" destOrd="0" presId="urn:microsoft.com/office/officeart/2005/8/layout/orgChart1"/>
    <dgm:cxn modelId="{292D26AE-A79F-4E45-94F0-117DDF543729}" type="presOf" srcId="{A944A49D-7584-4C69-B9A5-474F1BC01CFA}" destId="{C06B3176-0EDF-410D-ACC8-145B88724D9A}" srcOrd="0" destOrd="0" presId="urn:microsoft.com/office/officeart/2005/8/layout/orgChart1"/>
    <dgm:cxn modelId="{0C58AA45-2C83-4956-AB1D-ACC96DDFF54E}" srcId="{8C85F768-2F09-48AC-B5CA-CB2E23BBE9F8}" destId="{A944A49D-7584-4C69-B9A5-474F1BC01CFA}" srcOrd="1" destOrd="0" parTransId="{039475F1-011C-45BB-B113-7AE81928F0E7}" sibTransId="{2F04CD4C-300F-47BE-9F72-525EF8B85BF8}"/>
    <dgm:cxn modelId="{CFF8E831-7EBC-4914-91F1-DC858EEFFCAD}" type="presOf" srcId="{9DD97A50-1577-4FB3-9D59-F6DF4D90F8EA}" destId="{47A21A65-3424-4011-870C-71527AAA80AE}" srcOrd="0" destOrd="0" presId="urn:microsoft.com/office/officeart/2005/8/layout/orgChart1"/>
    <dgm:cxn modelId="{9C28169A-34A7-4BC0-8A49-7EEEDBBE002E}" srcId="{8C7F418C-7879-42D1-9F52-8EB08DCD4BE4}" destId="{4C24CC60-EE53-4C63-9D14-74083B283E8C}" srcOrd="1" destOrd="0" parTransId="{4C2EAD60-864C-4FEF-A772-D7A27806A137}" sibTransId="{1AB0F8AC-8EA0-43FB-9B97-DEDDBD07166E}"/>
    <dgm:cxn modelId="{5C4E5413-BAF4-41D9-898C-0583E8D979F8}" type="presOf" srcId="{90070345-405A-4B45-846F-D69DCAE3FAC6}" destId="{A6471203-CEE9-4A02-AE5C-0EB7010CCA64}" srcOrd="0" destOrd="0" presId="urn:microsoft.com/office/officeart/2005/8/layout/orgChart1"/>
    <dgm:cxn modelId="{6FB3A5DE-AA2A-41E3-9F16-DD4EB192E0F6}" srcId="{0052BCF0-500E-4830-82EC-667B5DB3B27F}" destId="{626AF24E-841A-422A-BEBC-E3664C714AE3}" srcOrd="4" destOrd="0" parTransId="{B911CE3A-10C0-4C69-88F7-DA2751282802}" sibTransId="{D0934FD1-CAF0-4796-B247-1545A97561C8}"/>
    <dgm:cxn modelId="{83D9E0E8-B68B-4160-B5B5-786E13FBDB37}" type="presOf" srcId="{7A3D3A4A-0A27-432A-A452-E74754743995}" destId="{E92D8683-63B8-40A0-9850-AA47C1F5D77F}" srcOrd="0" destOrd="0" presId="urn:microsoft.com/office/officeart/2005/8/layout/orgChart1"/>
    <dgm:cxn modelId="{906DFDAC-138B-4936-BD8B-FC624679052F}" type="presOf" srcId="{90C197BE-3332-40A9-A11F-EE551CC271EA}" destId="{75730A76-6BD6-47FA-84FE-9AC60DDD9B48}" srcOrd="0" destOrd="0" presId="urn:microsoft.com/office/officeart/2005/8/layout/orgChart1"/>
    <dgm:cxn modelId="{FF8B92E8-F64B-418D-BEB2-E544FCF9B354}" type="presOf" srcId="{7A3D3A4A-0A27-432A-A452-E74754743995}" destId="{06C8A1B9-073D-4834-92B8-31C1C51F0D5F}" srcOrd="1" destOrd="0" presId="urn:microsoft.com/office/officeart/2005/8/layout/orgChart1"/>
    <dgm:cxn modelId="{C6009FFD-B5B8-41F1-A0EC-911C88C1BDA8}" srcId="{70A7814A-2657-4F1A-B018-F1D30205B2F4}" destId="{87CEDAFF-4C45-4FD7-AD26-C30D95693B3F}" srcOrd="0" destOrd="0" parTransId="{F49E18B9-5A43-452B-A0DF-1F87FED2B819}" sibTransId="{7EB4573F-F976-45EF-8BCE-CAFF9CD468EB}"/>
    <dgm:cxn modelId="{36076822-43F5-48DC-AC5B-2AAF3CB1DBCE}" type="presOf" srcId="{FD5F9D96-89FD-4A7C-9A00-89974F64955E}" destId="{D875E927-96A1-4120-95E2-2C8E51654109}" srcOrd="1" destOrd="0" presId="urn:microsoft.com/office/officeart/2005/8/layout/orgChart1"/>
    <dgm:cxn modelId="{6E67D03E-7508-48BC-8994-DC1F3CE3FCBA}" type="presOf" srcId="{3B5F3CE0-1481-4095-96D4-CC7A28E3DD0C}" destId="{C8A994A2-E82E-4140-9E74-510E4603135D}" srcOrd="1" destOrd="0" presId="urn:microsoft.com/office/officeart/2005/8/layout/orgChart1"/>
    <dgm:cxn modelId="{0DF8A8F7-32F8-489C-9C82-152226C8BB6B}" srcId="{38365EE5-7BE9-4B7A-A94B-241126197320}" destId="{57130731-94EC-485B-9216-7D258C0E5A67}" srcOrd="0" destOrd="0" parTransId="{E4CB3815-5AE0-4775-8FD2-A52ADD2EED7C}" sibTransId="{90DE7640-9E2B-4F28-9029-6D054DB211FF}"/>
    <dgm:cxn modelId="{32C57848-5803-4BD7-A8A1-2BE8A0384B31}" type="presOf" srcId="{C2A76C65-88AF-4AB7-918C-265B7B040645}" destId="{2F463CBB-8645-4C60-876A-5545BB667C20}" srcOrd="0" destOrd="0" presId="urn:microsoft.com/office/officeart/2005/8/layout/orgChart1"/>
    <dgm:cxn modelId="{472CE606-95E2-4AFF-9479-B6FA73810661}" type="presOf" srcId="{C74875DB-47BC-4CCF-982D-15C2D29A615C}" destId="{A64D3779-B061-406A-A563-4E388CD8CD87}" srcOrd="0" destOrd="0" presId="urn:microsoft.com/office/officeart/2005/8/layout/orgChart1"/>
    <dgm:cxn modelId="{AD2917E1-81FF-4148-971D-8AE73CBFD33C}" type="presOf" srcId="{A20FB46A-874A-47FA-8D1E-65451ACCF4DA}" destId="{DC100F09-C8DD-4994-BEF4-143EB8064626}" srcOrd="0" destOrd="0" presId="urn:microsoft.com/office/officeart/2005/8/layout/orgChart1"/>
    <dgm:cxn modelId="{E3E87B5C-AEAA-40C3-8F26-6CD06B5E8225}" srcId="{C78D7C3A-1389-4939-9F90-2B564D722093}" destId="{305BF192-DBAD-48C0-AE68-4FE1CD312C8A}" srcOrd="0" destOrd="0" parTransId="{D9593BB8-2668-4D91-B095-A142CA080F7B}" sibTransId="{B8E38E26-8327-4863-9417-8BC0CA51C3E2}"/>
    <dgm:cxn modelId="{F3826D3C-5365-4843-93CD-B8EE2A835F6F}" type="presOf" srcId="{03AC7204-B9C2-49E9-BE35-4137AB8C5A17}" destId="{960FB374-96FB-485E-A6DF-0864FED16B4A}" srcOrd="0" destOrd="0" presId="urn:microsoft.com/office/officeart/2005/8/layout/orgChart1"/>
    <dgm:cxn modelId="{58EF1A6E-1DB5-4D8D-947D-35645DB04AD2}" srcId="{8C85F768-2F09-48AC-B5CA-CB2E23BBE9F8}" destId="{38365EE5-7BE9-4B7A-A94B-241126197320}" srcOrd="0" destOrd="0" parTransId="{964BC467-C282-41C8-89B9-1E7B024C83F0}" sibTransId="{B1311085-61BB-4182-8B9D-FB13DDFAACA1}"/>
    <dgm:cxn modelId="{43797490-20B2-4427-AC4C-CB69ED521CCA}" type="presOf" srcId="{638A5D85-E622-467E-870A-25CE5BFCB579}" destId="{8E73E92D-D69B-4017-9A26-08CA569C295E}" srcOrd="1" destOrd="0" presId="urn:microsoft.com/office/officeart/2005/8/layout/orgChart1"/>
    <dgm:cxn modelId="{3905726B-8B1C-4206-8AC2-FDBB8D7D1DCD}" type="presOf" srcId="{517AB532-9073-4B20-951E-D384BFF66A72}" destId="{A9C22470-448B-4C0A-9727-FAA0A865F132}" srcOrd="1" destOrd="0" presId="urn:microsoft.com/office/officeart/2005/8/layout/orgChart1"/>
    <dgm:cxn modelId="{E2A39703-5828-485B-9262-3B95579F6744}" type="presOf" srcId="{03AC7204-B9C2-49E9-BE35-4137AB8C5A17}" destId="{31B1FD2A-5A5F-4C2E-ACC0-5FDD660D0302}" srcOrd="1" destOrd="0" presId="urn:microsoft.com/office/officeart/2005/8/layout/orgChart1"/>
    <dgm:cxn modelId="{8540B750-E3E1-430C-BCC9-50E323C355A4}" srcId="{38365EE5-7BE9-4B7A-A94B-241126197320}" destId="{C74875DB-47BC-4CCF-982D-15C2D29A615C}" srcOrd="3" destOrd="0" parTransId="{7B843193-D8A2-4A86-831F-72B99E085AB2}" sibTransId="{645D4927-9722-4BC5-B052-EC034543BD4F}"/>
    <dgm:cxn modelId="{7A3A2E6A-6AB4-4C2C-8EAC-FDE37CCF6252}" type="presOf" srcId="{2497F43C-18B9-44CE-AB82-32C388BDBD96}" destId="{556D78EF-3621-48A2-8374-DCDF1863DF94}" srcOrd="0" destOrd="0" presId="urn:microsoft.com/office/officeart/2005/8/layout/orgChart1"/>
    <dgm:cxn modelId="{462A07B9-D823-4AC2-B068-4ABDDBC0100C}" srcId="{31B42071-6AF7-4A12-AF3E-7E91E2B1C13A}" destId="{3B5F3CE0-1481-4095-96D4-CC7A28E3DD0C}" srcOrd="0" destOrd="0" parTransId="{BD1FA01B-28C3-4509-A9C9-94852C2591C9}" sibTransId="{41BF196F-71D0-40CD-A57B-17F7C6F109F8}"/>
    <dgm:cxn modelId="{54870841-4849-42FE-ABE8-A1E7D1E8E9D4}" type="presOf" srcId="{3B5F3CE0-1481-4095-96D4-CC7A28E3DD0C}" destId="{A840C5E3-7388-4A40-A350-3451171E784F}" srcOrd="0" destOrd="0" presId="urn:microsoft.com/office/officeart/2005/8/layout/orgChart1"/>
    <dgm:cxn modelId="{E723540B-DD8D-46E1-BC72-3E0C1C5D29FE}" type="presOf" srcId="{D9593BB8-2668-4D91-B095-A142CA080F7B}" destId="{D42E8C27-2B43-4586-BD3B-639BC0153250}" srcOrd="0" destOrd="0" presId="urn:microsoft.com/office/officeart/2005/8/layout/orgChart1"/>
    <dgm:cxn modelId="{0DAA0C59-B49F-46DD-A4A7-33BDC2349EA4}" type="presOf" srcId="{B99741E6-9B63-48EA-8A73-ED5D7ABD641D}" destId="{DE27DB76-8353-417A-9A84-1CB3B5C312C6}" srcOrd="0" destOrd="0" presId="urn:microsoft.com/office/officeart/2005/8/layout/orgChart1"/>
    <dgm:cxn modelId="{8D050A9D-B0D8-4560-AB15-2B47E124DB2B}" type="presOf" srcId="{70A7814A-2657-4F1A-B018-F1D30205B2F4}" destId="{B4B585A6-BBA6-4F35-9827-0F9AC8B28967}" srcOrd="1" destOrd="0" presId="urn:microsoft.com/office/officeart/2005/8/layout/orgChart1"/>
    <dgm:cxn modelId="{916F0D79-2095-4EAE-BC5B-B265ACF44095}" type="presOf" srcId="{153F662F-38E3-462E-995E-489AC4872D71}" destId="{54D0B95B-10BA-4F22-BBBB-A5E953759CC7}" srcOrd="0" destOrd="0" presId="urn:microsoft.com/office/officeart/2005/8/layout/orgChart1"/>
    <dgm:cxn modelId="{B4FB938F-D5C0-4C8E-A670-120C5B367890}" srcId="{A944A49D-7584-4C69-B9A5-474F1BC01CFA}" destId="{6306482D-6C30-4B06-80D1-4F80D74659B3}" srcOrd="0" destOrd="0" parTransId="{0503E231-B27F-4FE8-A7AF-0861C7338800}" sibTransId="{8397E6A4-B6DE-44E8-B4D1-631AD17318C7}"/>
    <dgm:cxn modelId="{0915A19F-A207-4A85-96B1-9EA3211E2E16}" type="presOf" srcId="{38954DE7-A089-4F26-88D7-18C3D0557551}" destId="{324907DE-7E5B-47A7-B15E-D729FE1CF55E}" srcOrd="0" destOrd="0" presId="urn:microsoft.com/office/officeart/2005/8/layout/orgChart1"/>
    <dgm:cxn modelId="{5641C3D4-59FB-4B1D-AD51-CB0FA5F3DCEF}" srcId="{0052BCF0-500E-4830-82EC-667B5DB3B27F}" destId="{9DD97A50-1577-4FB3-9D59-F6DF4D90F8EA}" srcOrd="1" destOrd="0" parTransId="{9F685088-C596-46FC-8A94-8C5F23764F65}" sibTransId="{CA6EE51C-879C-43AD-81FC-AD9CAE91F5E0}"/>
    <dgm:cxn modelId="{5080500C-21CD-40BE-99D8-0DBA3BDA074E}" type="presOf" srcId="{305BF192-DBAD-48C0-AE68-4FE1CD312C8A}" destId="{26945140-B274-4763-8387-64676676F81C}" srcOrd="1" destOrd="0" presId="urn:microsoft.com/office/officeart/2005/8/layout/orgChart1"/>
    <dgm:cxn modelId="{6DF2500A-5E08-4C7D-83D7-D4796E7B0CC5}" srcId="{0052BCF0-500E-4830-82EC-667B5DB3B27F}" destId="{638A5D85-E622-467E-870A-25CE5BFCB579}" srcOrd="3" destOrd="0" parTransId="{92FE8C60-1D56-492A-B5C4-D1525462A7E0}" sibTransId="{64FAF476-116D-4620-8AE8-6B69FF23F745}"/>
    <dgm:cxn modelId="{1BD4A54C-E819-4E04-B260-6A504C49B984}" type="presOf" srcId="{6899D2B0-8A54-49E1-AC67-CADEF5B6DA88}" destId="{9EC2CDEE-04EC-4F62-8671-78AEA6986EBD}" srcOrd="0" destOrd="0" presId="urn:microsoft.com/office/officeart/2005/8/layout/orgChart1"/>
    <dgm:cxn modelId="{6F4BE026-8605-4F2C-98C7-31BA886B5985}" type="presOf" srcId="{305BF192-DBAD-48C0-AE68-4FE1CD312C8A}" destId="{90664C51-AB93-47D5-96A1-A2CAEC7FD4D5}" srcOrd="0" destOrd="0" presId="urn:microsoft.com/office/officeart/2005/8/layout/orgChart1"/>
    <dgm:cxn modelId="{1B7D26A2-12F2-44FC-90DE-2C0588C4D33A}" type="presOf" srcId="{92FE8C60-1D56-492A-B5C4-D1525462A7E0}" destId="{6D0C37FD-3FA9-42B3-81C5-41F85B63A679}" srcOrd="0" destOrd="0" presId="urn:microsoft.com/office/officeart/2005/8/layout/orgChart1"/>
    <dgm:cxn modelId="{9870B9AA-3729-47D2-B570-4B75E8CFE83F}" type="presOf" srcId="{638A5D85-E622-467E-870A-25CE5BFCB579}" destId="{8BAAC44A-6D65-4F52-970A-4F116F605A76}" srcOrd="0" destOrd="0" presId="urn:microsoft.com/office/officeart/2005/8/layout/orgChart1"/>
    <dgm:cxn modelId="{1D4D82F1-2FEC-4840-A7B5-018CE8EADB30}" type="presOf" srcId="{BD1FA01B-28C3-4509-A9C9-94852C2591C9}" destId="{46B0FDB4-804D-4206-8863-B482C9851BEE}" srcOrd="0" destOrd="0" presId="urn:microsoft.com/office/officeart/2005/8/layout/orgChart1"/>
    <dgm:cxn modelId="{B30DBABF-5266-4C0F-B6C7-C5593D1817B8}" srcId="{CC6EF7AF-2F62-41DA-9C3E-C5CB1C3759BF}" destId="{A9027AA9-6E9C-4007-AD86-74EEB5CB518A}" srcOrd="2" destOrd="0" parTransId="{AC92CD6C-C14A-4028-AB8A-F95D2939D5B6}" sibTransId="{314924DB-3B34-4D41-A8C0-9BABE82867E8}"/>
    <dgm:cxn modelId="{8FAB08AC-A0C0-48D3-8345-1FE35F61B654}" srcId="{70A7814A-2657-4F1A-B018-F1D30205B2F4}" destId="{FA98224F-9161-4F2A-9971-6270DBE12AFF}" srcOrd="1" destOrd="0" parTransId="{41289ECD-7F76-4BB3-A653-3F9C7B52CDD8}" sibTransId="{231FA78F-5AC3-4024-83ED-54DC4594E006}"/>
    <dgm:cxn modelId="{97AFAA67-0235-4017-AA58-9A58181C2D9A}" type="presOf" srcId="{8C7F418C-7879-42D1-9F52-8EB08DCD4BE4}" destId="{6F16CC20-C456-4BC1-905A-E875D6FDA174}" srcOrd="0" destOrd="0" presId="urn:microsoft.com/office/officeart/2005/8/layout/orgChart1"/>
    <dgm:cxn modelId="{BFF09A55-7D63-4B69-86AF-FED30E0CB240}" type="presOf" srcId="{41289ECD-7F76-4BB3-A653-3F9C7B52CDD8}" destId="{4BB729A0-26D2-4D83-B494-07E9457F2FC7}" srcOrd="0" destOrd="0" presId="urn:microsoft.com/office/officeart/2005/8/layout/orgChart1"/>
    <dgm:cxn modelId="{84444328-E015-4446-A3A6-AB8BEC8A40DC}" type="presOf" srcId="{4C24CC60-EE53-4C63-9D14-74083B283E8C}" destId="{412E561C-3BCE-4682-8347-54A79B7586BF}" srcOrd="0" destOrd="0" presId="urn:microsoft.com/office/officeart/2005/8/layout/orgChart1"/>
    <dgm:cxn modelId="{8B36C963-1AA2-4B3B-86F6-10540597840B}" srcId="{C2A76C65-88AF-4AB7-918C-265B7B040645}" destId="{CC6EF7AF-2F62-41DA-9C3E-C5CB1C3759BF}" srcOrd="2" destOrd="0" parTransId="{1F2833D6-8455-41FE-9388-BA2E285526ED}" sibTransId="{9E9093AA-7AF3-4B33-9B08-485526BE4FE0}"/>
    <dgm:cxn modelId="{02C7E0A7-F24E-43C4-8DB4-F28BE1D72090}" srcId="{8C7F418C-7879-42D1-9F52-8EB08DCD4BE4}" destId="{85659BF1-C55B-4DC2-8C09-327F4437038B}" srcOrd="0" destOrd="0" parTransId="{710ADA88-9537-465E-944D-82AE4E71DBCF}" sibTransId="{53298A21-ADD5-423F-8E36-9B67C83F7986}"/>
    <dgm:cxn modelId="{76DBC3EE-FDF8-41A6-BD8F-FDD1462B35B7}" type="presOf" srcId="{9209D8CB-9F49-4E07-9C4B-94F6E8D04AE4}" destId="{7BBEB96A-D86F-4AF5-80F1-A5506983DEEB}" srcOrd="0" destOrd="0" presId="urn:microsoft.com/office/officeart/2005/8/layout/orgChart1"/>
    <dgm:cxn modelId="{061B1151-E18D-46FD-9AEC-8DEA1848751E}" type="presOf" srcId="{E13DFFB2-67AB-4833-A1EC-868937CE5D84}" destId="{111620AC-0ACD-46F2-9E70-7A2C3E746F36}" srcOrd="1" destOrd="0" presId="urn:microsoft.com/office/officeart/2005/8/layout/orgChart1"/>
    <dgm:cxn modelId="{2A834E80-391E-45A2-BADB-D9535CC33A07}" type="presOf" srcId="{626AF24E-841A-422A-BEBC-E3664C714AE3}" destId="{F1878F89-ABBA-42F8-B043-D44E1FEAB53D}" srcOrd="1" destOrd="0" presId="urn:microsoft.com/office/officeart/2005/8/layout/orgChart1"/>
    <dgm:cxn modelId="{4629523A-BF5C-4422-BAA2-59F9DA781AF0}" type="presOf" srcId="{E13DFFB2-67AB-4833-A1EC-868937CE5D84}" destId="{6FC0A37C-E795-4D6C-8B52-2EA80160AE21}" srcOrd="0" destOrd="0" presId="urn:microsoft.com/office/officeart/2005/8/layout/orgChart1"/>
    <dgm:cxn modelId="{9D35FAB6-CEF0-400C-B8BB-CA7A487AB237}" type="presOf" srcId="{B828B9BB-1067-4C74-8FA9-9F71088AB8C0}" destId="{D2813DE2-D94B-4FB1-A682-1183D858320D}" srcOrd="0" destOrd="0" presId="urn:microsoft.com/office/officeart/2005/8/layout/orgChart1"/>
    <dgm:cxn modelId="{0372340E-C521-4557-824B-92E613180A80}" type="presOf" srcId="{FF83A8EC-352D-4608-A072-DBE91653260C}" destId="{834A73E8-905D-4678-A605-078D46EB3EBF}" srcOrd="0" destOrd="0" presId="urn:microsoft.com/office/officeart/2005/8/layout/orgChart1"/>
    <dgm:cxn modelId="{8F975027-3550-4897-A8FF-B05797368320}" srcId="{0052BCF0-500E-4830-82EC-667B5DB3B27F}" destId="{E99ABD18-A0FF-4D55-825A-161E967A27CA}" srcOrd="0" destOrd="0" parTransId="{1467A92E-A8CA-4AC2-B049-53881C72545C}" sibTransId="{CE828437-93BE-4795-A7F7-C7610BE97FEB}"/>
    <dgm:cxn modelId="{3051C920-5A2D-401D-B0E8-AF1D5D893B3F}" type="presOf" srcId="{039475F1-011C-45BB-B113-7AE81928F0E7}" destId="{1E3238EA-C208-4BF5-B76C-52CF932286FC}" srcOrd="0" destOrd="0" presId="urn:microsoft.com/office/officeart/2005/8/layout/orgChart1"/>
    <dgm:cxn modelId="{CF83BEF7-D760-4B37-86D6-CBA9F01BFC3B}" srcId="{38365EE5-7BE9-4B7A-A94B-241126197320}" destId="{59AA13F2-728D-4C9F-9FFC-9E51D121D3B6}" srcOrd="4" destOrd="0" parTransId="{27EF4AE0-DB5E-41F4-B2C2-12AB2066DB99}" sibTransId="{42068C2B-6DB0-4258-9947-06CAC1707B9F}"/>
    <dgm:cxn modelId="{587EDEA2-526D-4A18-B2F1-643E03A2ACE3}" type="presOf" srcId="{153F662F-38E3-462E-995E-489AC4872D71}" destId="{AC49B410-78EB-45D9-8884-4AA16996C92D}" srcOrd="1" destOrd="0" presId="urn:microsoft.com/office/officeart/2005/8/layout/orgChart1"/>
    <dgm:cxn modelId="{ED32B58F-7D00-4AAC-97FE-F8E18FB32C24}" srcId="{C78D7C3A-1389-4939-9F90-2B564D722093}" destId="{B828B9BB-1067-4C74-8FA9-9F71088AB8C0}" srcOrd="1" destOrd="0" parTransId="{B99741E6-9B63-48EA-8A73-ED5D7ABD641D}" sibTransId="{80E87C1A-6084-4CEC-A0C9-D3AE221A5681}"/>
    <dgm:cxn modelId="{C8CF74CE-2588-4714-892C-FF649B049AB2}" type="presOf" srcId="{8B996453-F0DA-41CC-9339-6610E0E6B690}" destId="{E625FE3F-8E3C-4516-AED8-6353A863A318}" srcOrd="1" destOrd="0" presId="urn:microsoft.com/office/officeart/2005/8/layout/orgChart1"/>
    <dgm:cxn modelId="{DDEE7394-8A48-4095-833C-0F063DCBEBBC}" type="presOf" srcId="{B206A1C3-0159-47BA-B20C-4FDEC280E096}" destId="{2044DA41-1304-48DC-BFF6-16610ACDCA13}" srcOrd="1" destOrd="0" presId="urn:microsoft.com/office/officeart/2005/8/layout/orgChart1"/>
    <dgm:cxn modelId="{63DE5810-2892-418B-8954-50F4666CD8D9}" type="presOf" srcId="{9BB4413E-2BFE-4A3E-A910-F3E4D551C24C}" destId="{5E2A862C-2EF5-4C69-AB02-B11EBE8F397A}" srcOrd="0" destOrd="0" presId="urn:microsoft.com/office/officeart/2005/8/layout/orgChart1"/>
    <dgm:cxn modelId="{76B41DFC-3CBB-4789-948A-8F7C4B617EB9}" type="presOf" srcId="{EB94C2AF-1B2A-405E-88A3-3032C7FC47F0}" destId="{3600B6C0-7B1A-4B7B-AB9B-38A6C7AB0A3D}" srcOrd="0" destOrd="0" presId="urn:microsoft.com/office/officeart/2005/8/layout/orgChart1"/>
    <dgm:cxn modelId="{7AD4476B-BF53-43F3-88EB-78B000ADC662}" type="presOf" srcId="{59AA13F2-728D-4C9F-9FFC-9E51D121D3B6}" destId="{8885DE21-1124-47F4-AA93-F18DD958C35B}" srcOrd="0" destOrd="0" presId="urn:microsoft.com/office/officeart/2005/8/layout/orgChart1"/>
    <dgm:cxn modelId="{D5C91498-DAEC-4018-ACA1-3852516A16E0}" type="presOf" srcId="{0052BCF0-500E-4830-82EC-667B5DB3B27F}" destId="{B6458B74-F7A8-4399-AEC8-A76154D7A1EB}" srcOrd="0" destOrd="0" presId="urn:microsoft.com/office/officeart/2005/8/layout/orgChart1"/>
    <dgm:cxn modelId="{9FEE2632-1BB6-41BB-B4BD-ADB0A9D63E2F}" type="presOf" srcId="{97B2EE67-6AAB-4AD9-8DA9-9C38C027DDD2}" destId="{A9F055CD-75FB-4FC6-A7D3-3ECEAD426496}" srcOrd="0" destOrd="0" presId="urn:microsoft.com/office/officeart/2005/8/layout/orgChart1"/>
    <dgm:cxn modelId="{D6A080D0-7741-4040-86C9-8A1E9FF511DD}" type="presOf" srcId="{9F685088-C596-46FC-8A94-8C5F23764F65}" destId="{0F39A45B-D09E-4F55-B1BE-0CF4854C5E4C}" srcOrd="0" destOrd="0" presId="urn:microsoft.com/office/officeart/2005/8/layout/orgChart1"/>
    <dgm:cxn modelId="{85260344-B44B-412D-AF36-185E948D7CA5}" type="presOf" srcId="{EE7C08B9-606D-4529-A9DF-67710993B823}" destId="{59CE7545-4DBC-4C0B-9542-284FD6717932}" srcOrd="1" destOrd="0" presId="urn:microsoft.com/office/officeart/2005/8/layout/orgChart1"/>
    <dgm:cxn modelId="{D4117E4A-C6D2-469C-B758-5A2A98C5EFE0}" type="presOf" srcId="{CD6103B5-D39A-436C-A18B-657ECD9C49CC}" destId="{1C29B124-E3AA-4D6E-AE3A-9DC334350B7C}" srcOrd="1" destOrd="0" presId="urn:microsoft.com/office/officeart/2005/8/layout/orgChart1"/>
    <dgm:cxn modelId="{AD83E899-0D43-4019-A536-DE7E46926C83}" type="presOf" srcId="{38365EE5-7BE9-4B7A-A94B-241126197320}" destId="{D24C0642-BC83-4F39-B96D-E34F267F15E6}" srcOrd="1" destOrd="0" presId="urn:microsoft.com/office/officeart/2005/8/layout/orgChart1"/>
    <dgm:cxn modelId="{4690AED1-C208-4980-84DF-8B5538789223}" type="presOf" srcId="{C74875DB-47BC-4CCF-982D-15C2D29A615C}" destId="{9C8A62AC-9342-47E2-91AC-0B81F416C566}" srcOrd="1" destOrd="0" presId="urn:microsoft.com/office/officeart/2005/8/layout/orgChart1"/>
    <dgm:cxn modelId="{0963BBC0-EE1B-4C26-A322-993714773707}" type="presOf" srcId="{CCF4B21A-59B1-484B-89E0-A03C634BE32A}" destId="{ADC92F47-5B3D-4DF2-A3A2-B427A1B697C9}" srcOrd="0" destOrd="0" presId="urn:microsoft.com/office/officeart/2005/8/layout/orgChart1"/>
    <dgm:cxn modelId="{0D6B0A18-7A20-4440-9914-4977620908A7}" type="presOf" srcId="{85659BF1-C55B-4DC2-8C09-327F4437038B}" destId="{FB0FA054-B401-475F-95C2-00D98E83F8A4}" srcOrd="1" destOrd="0" presId="urn:microsoft.com/office/officeart/2005/8/layout/orgChart1"/>
    <dgm:cxn modelId="{D52592EB-8495-483B-BA52-CCC71CFACBA4}" type="presOf" srcId="{EB94C2AF-1B2A-405E-88A3-3032C7FC47F0}" destId="{9FE6BFCA-AE3E-447A-9388-BD1DDCC0611C}" srcOrd="1" destOrd="0" presId="urn:microsoft.com/office/officeart/2005/8/layout/orgChart1"/>
    <dgm:cxn modelId="{3DBEE1A3-72C7-4909-9F46-CF45A24EA3CE}" srcId="{C78D7C3A-1389-4939-9F90-2B564D722093}" destId="{E13DFFB2-67AB-4833-A1EC-868937CE5D84}" srcOrd="2" destOrd="0" parTransId="{64195596-13EB-4855-95D2-FCBEE3760F16}" sibTransId="{FBC3BA41-F240-4517-9149-A3D9181F7A55}"/>
    <dgm:cxn modelId="{5B2F5670-66C0-4025-A327-8B758DE46F97}" type="presOf" srcId="{1DE95C7D-9900-4C65-9FD7-25A486D31D99}" destId="{1A058C6A-7DDF-404F-AF92-6B133E896101}" srcOrd="0" destOrd="0" presId="urn:microsoft.com/office/officeart/2005/8/layout/orgChart1"/>
    <dgm:cxn modelId="{EA049D58-3679-446A-A61C-5285763919D4}" type="presParOf" srcId="{D2975173-EA97-4F88-A70D-7040508B5209}" destId="{833B49A6-4FE7-475F-8D31-F17D7A3F7A7D}" srcOrd="0" destOrd="0" presId="urn:microsoft.com/office/officeart/2005/8/layout/orgChart1"/>
    <dgm:cxn modelId="{252709A2-DCA8-4311-898B-26009C06CACB}" type="presParOf" srcId="{833B49A6-4FE7-475F-8D31-F17D7A3F7A7D}" destId="{6931C411-4D9A-4FB4-947A-DF1FCC8F83F5}" srcOrd="0" destOrd="0" presId="urn:microsoft.com/office/officeart/2005/8/layout/orgChart1"/>
    <dgm:cxn modelId="{BB97F71C-F9B2-4397-BA67-07F57F655C7C}" type="presParOf" srcId="{6931C411-4D9A-4FB4-947A-DF1FCC8F83F5}" destId="{ADC92F47-5B3D-4DF2-A3A2-B427A1B697C9}" srcOrd="0" destOrd="0" presId="urn:microsoft.com/office/officeart/2005/8/layout/orgChart1"/>
    <dgm:cxn modelId="{1BE643D9-4F91-48D2-846A-CE29F02845CF}" type="presParOf" srcId="{6931C411-4D9A-4FB4-947A-DF1FCC8F83F5}" destId="{E49C9947-D2D2-4D92-AA25-CB5EB0BA9C57}" srcOrd="1" destOrd="0" presId="urn:microsoft.com/office/officeart/2005/8/layout/orgChart1"/>
    <dgm:cxn modelId="{7E3AD878-6310-47FD-9977-B07CDCC9CD9D}" type="presParOf" srcId="{833B49A6-4FE7-475F-8D31-F17D7A3F7A7D}" destId="{5652BBC8-B0F2-4C0A-A2B5-475E9395D3CF}" srcOrd="1" destOrd="0" presId="urn:microsoft.com/office/officeart/2005/8/layout/orgChart1"/>
    <dgm:cxn modelId="{9DC42CCD-BB9D-41F0-BCA7-483B09B41420}" type="presParOf" srcId="{5652BBC8-B0F2-4C0A-A2B5-475E9395D3CF}" destId="{324907DE-7E5B-47A7-B15E-D729FE1CF55E}" srcOrd="0" destOrd="0" presId="urn:microsoft.com/office/officeart/2005/8/layout/orgChart1"/>
    <dgm:cxn modelId="{1823E8CC-B435-4C8B-A430-309FF385A0B7}" type="presParOf" srcId="{5652BBC8-B0F2-4C0A-A2B5-475E9395D3CF}" destId="{77DF87D4-4AA1-4BBC-8736-79116DAB75A4}" srcOrd="1" destOrd="0" presId="urn:microsoft.com/office/officeart/2005/8/layout/orgChart1"/>
    <dgm:cxn modelId="{8A804F24-39E7-4B66-BABD-E4263C15A928}" type="presParOf" srcId="{77DF87D4-4AA1-4BBC-8736-79116DAB75A4}" destId="{B1EEC2A6-D17A-471E-87D1-71DEF29FA92E}" srcOrd="0" destOrd="0" presId="urn:microsoft.com/office/officeart/2005/8/layout/orgChart1"/>
    <dgm:cxn modelId="{E4070740-A751-4C74-9D07-7CC4E7F75CDE}" type="presParOf" srcId="{B1EEC2A6-D17A-471E-87D1-71DEF29FA92E}" destId="{3600B6C0-7B1A-4B7B-AB9B-38A6C7AB0A3D}" srcOrd="0" destOrd="0" presId="urn:microsoft.com/office/officeart/2005/8/layout/orgChart1"/>
    <dgm:cxn modelId="{E9ECD772-C440-4CE0-8728-DBCDFB82DA6D}" type="presParOf" srcId="{B1EEC2A6-D17A-471E-87D1-71DEF29FA92E}" destId="{9FE6BFCA-AE3E-447A-9388-BD1DDCC0611C}" srcOrd="1" destOrd="0" presId="urn:microsoft.com/office/officeart/2005/8/layout/orgChart1"/>
    <dgm:cxn modelId="{D7A1A22B-1ABB-40E3-A1A4-7A2737C3CF2E}" type="presParOf" srcId="{77DF87D4-4AA1-4BBC-8736-79116DAB75A4}" destId="{6BD610FE-CA74-454B-BD55-D4500D190278}" srcOrd="1" destOrd="0" presId="urn:microsoft.com/office/officeart/2005/8/layout/orgChart1"/>
    <dgm:cxn modelId="{E87522DE-39DE-41C1-A29D-821CD86BF68A}" type="presParOf" srcId="{6BD610FE-CA74-454B-BD55-D4500D190278}" destId="{7BBEB96A-D86F-4AF5-80F1-A5506983DEEB}" srcOrd="0" destOrd="0" presId="urn:microsoft.com/office/officeart/2005/8/layout/orgChart1"/>
    <dgm:cxn modelId="{23B4E710-A72E-4A2D-92A8-4074EA2D690E}" type="presParOf" srcId="{6BD610FE-CA74-454B-BD55-D4500D190278}" destId="{1ABC71B9-3A85-44F1-AA8F-906341D34569}" srcOrd="1" destOrd="0" presId="urn:microsoft.com/office/officeart/2005/8/layout/orgChart1"/>
    <dgm:cxn modelId="{CF67FD62-9D1C-4FB4-92A0-C2916A1F6470}" type="presParOf" srcId="{1ABC71B9-3A85-44F1-AA8F-906341D34569}" destId="{359C8DF0-5E49-43A5-A578-1020166D298B}" srcOrd="0" destOrd="0" presId="urn:microsoft.com/office/officeart/2005/8/layout/orgChart1"/>
    <dgm:cxn modelId="{CEDAEDF2-8920-4C22-A89C-3D4DB9DF20DD}" type="presParOf" srcId="{359C8DF0-5E49-43A5-A578-1020166D298B}" destId="{57375615-816B-4E81-BF6F-F96FB0DBA15A}" srcOrd="0" destOrd="0" presId="urn:microsoft.com/office/officeart/2005/8/layout/orgChart1"/>
    <dgm:cxn modelId="{125DE279-6A78-40D0-BE1B-F65815348C14}" type="presParOf" srcId="{359C8DF0-5E49-43A5-A578-1020166D298B}" destId="{A9C22470-448B-4C0A-9727-FAA0A865F132}" srcOrd="1" destOrd="0" presId="urn:microsoft.com/office/officeart/2005/8/layout/orgChart1"/>
    <dgm:cxn modelId="{AEB82873-2EA6-4B85-9948-F355D00E818E}" type="presParOf" srcId="{1ABC71B9-3A85-44F1-AA8F-906341D34569}" destId="{A17FB4D5-496D-45B4-BC6B-91B7093F360B}" srcOrd="1" destOrd="0" presId="urn:microsoft.com/office/officeart/2005/8/layout/orgChart1"/>
    <dgm:cxn modelId="{DD9B0DA6-1408-4C0D-A1ED-111C57E1B6C5}" type="presParOf" srcId="{A17FB4D5-496D-45B4-BC6B-91B7093F360B}" destId="{1A058C6A-7DDF-404F-AF92-6B133E896101}" srcOrd="0" destOrd="0" presId="urn:microsoft.com/office/officeart/2005/8/layout/orgChart1"/>
    <dgm:cxn modelId="{0F63D991-AF59-4D64-AD34-D5E147BBD588}" type="presParOf" srcId="{A17FB4D5-496D-45B4-BC6B-91B7093F360B}" destId="{92E4EF13-C28E-4D91-A093-FD57DE2CC78F}" srcOrd="1" destOrd="0" presId="urn:microsoft.com/office/officeart/2005/8/layout/orgChart1"/>
    <dgm:cxn modelId="{5FAA33D8-D547-4C20-8A8A-E59F518C77DE}" type="presParOf" srcId="{92E4EF13-C28E-4D91-A093-FD57DE2CC78F}" destId="{DA69C4A5-B630-4D05-BF72-034D404FD66B}" srcOrd="0" destOrd="0" presId="urn:microsoft.com/office/officeart/2005/8/layout/orgChart1"/>
    <dgm:cxn modelId="{E2DF7E6A-D683-4253-9BC0-54CD794E8A16}" type="presParOf" srcId="{DA69C4A5-B630-4D05-BF72-034D404FD66B}" destId="{DAE31CF1-CABC-457B-A140-9DF123B1A94B}" srcOrd="0" destOrd="0" presId="urn:microsoft.com/office/officeart/2005/8/layout/orgChart1"/>
    <dgm:cxn modelId="{A9309638-89B5-454E-9086-1D235F83113B}" type="presParOf" srcId="{DA69C4A5-B630-4D05-BF72-034D404FD66B}" destId="{EA629EE6-A57A-48B3-A60B-879E122A3E42}" srcOrd="1" destOrd="0" presId="urn:microsoft.com/office/officeart/2005/8/layout/orgChart1"/>
    <dgm:cxn modelId="{AAC8794D-60EE-4D51-B38C-4666080829D4}" type="presParOf" srcId="{92E4EF13-C28E-4D91-A093-FD57DE2CC78F}" destId="{86477AD3-DE42-4EFB-9008-BA8E94F63718}" srcOrd="1" destOrd="0" presId="urn:microsoft.com/office/officeart/2005/8/layout/orgChart1"/>
    <dgm:cxn modelId="{B56F63C3-635A-4A4C-B67A-D04B92130198}" type="presParOf" srcId="{86477AD3-DE42-4EFB-9008-BA8E94F63718}" destId="{6158C980-8B36-4754-A37E-EBE3B2055229}" srcOrd="0" destOrd="0" presId="urn:microsoft.com/office/officeart/2005/8/layout/orgChart1"/>
    <dgm:cxn modelId="{CF13972F-3BB9-4FBE-99DD-7102C0EBCACD}" type="presParOf" srcId="{86477AD3-DE42-4EFB-9008-BA8E94F63718}" destId="{877F32FE-7088-462F-A060-6CEC40534011}" srcOrd="1" destOrd="0" presId="urn:microsoft.com/office/officeart/2005/8/layout/orgChart1"/>
    <dgm:cxn modelId="{30027E4D-C49A-4399-9AEA-2108EB07BAA6}" type="presParOf" srcId="{877F32FE-7088-462F-A060-6CEC40534011}" destId="{303389AE-96B1-405A-9795-B0D0B0377A55}" srcOrd="0" destOrd="0" presId="urn:microsoft.com/office/officeart/2005/8/layout/orgChart1"/>
    <dgm:cxn modelId="{3F10D76D-4CD6-4D19-AB06-AF54605E4726}" type="presParOf" srcId="{303389AE-96B1-405A-9795-B0D0B0377A55}" destId="{8A18A8F7-DD16-43B1-A892-C99CE1C7EC07}" srcOrd="0" destOrd="0" presId="urn:microsoft.com/office/officeart/2005/8/layout/orgChart1"/>
    <dgm:cxn modelId="{3094DCEC-6FD5-4E3C-8494-0EBF5836FD89}" type="presParOf" srcId="{303389AE-96B1-405A-9795-B0D0B0377A55}" destId="{D24C0642-BC83-4F39-B96D-E34F267F15E6}" srcOrd="1" destOrd="0" presId="urn:microsoft.com/office/officeart/2005/8/layout/orgChart1"/>
    <dgm:cxn modelId="{0774DE72-93E7-4E33-A941-1FF6BDEBBEC9}" type="presParOf" srcId="{877F32FE-7088-462F-A060-6CEC40534011}" destId="{1275EF10-4579-4E74-BB0A-69D09108C907}" srcOrd="1" destOrd="0" presId="urn:microsoft.com/office/officeart/2005/8/layout/orgChart1"/>
    <dgm:cxn modelId="{49AAE487-CAAB-4AAB-A123-AA9EA3048A95}" type="presParOf" srcId="{1275EF10-4579-4E74-BB0A-69D09108C907}" destId="{189605E6-7614-4C6E-A5ED-6578C935A810}" srcOrd="0" destOrd="0" presId="urn:microsoft.com/office/officeart/2005/8/layout/orgChart1"/>
    <dgm:cxn modelId="{63F708DA-7AA9-4688-9A62-1C89E3500B0F}" type="presParOf" srcId="{1275EF10-4579-4E74-BB0A-69D09108C907}" destId="{4648AB08-626E-48FD-83BB-5C59F178AA74}" srcOrd="1" destOrd="0" presId="urn:microsoft.com/office/officeart/2005/8/layout/orgChart1"/>
    <dgm:cxn modelId="{E63572AC-3AFA-4FD7-B0BB-F9A72C9FC69D}" type="presParOf" srcId="{4648AB08-626E-48FD-83BB-5C59F178AA74}" destId="{1984CCCB-CFEC-4023-9B35-11FE7BB50405}" srcOrd="0" destOrd="0" presId="urn:microsoft.com/office/officeart/2005/8/layout/orgChart1"/>
    <dgm:cxn modelId="{5CC17208-77B1-4F55-B46A-91B4B35EACAD}" type="presParOf" srcId="{1984CCCB-CFEC-4023-9B35-11FE7BB50405}" destId="{288F9CC2-52E4-4334-ACAA-CDC7B95FA830}" srcOrd="0" destOrd="0" presId="urn:microsoft.com/office/officeart/2005/8/layout/orgChart1"/>
    <dgm:cxn modelId="{FEFFA827-E0F5-4AA5-BD44-98C59C4914E9}" type="presParOf" srcId="{1984CCCB-CFEC-4023-9B35-11FE7BB50405}" destId="{51ABF4CA-C3D2-4953-9932-04E06C69ACDD}" srcOrd="1" destOrd="0" presId="urn:microsoft.com/office/officeart/2005/8/layout/orgChart1"/>
    <dgm:cxn modelId="{FDE669DC-58A0-4176-81B6-BA672D58B888}" type="presParOf" srcId="{4648AB08-626E-48FD-83BB-5C59F178AA74}" destId="{8AF61B7B-7043-48B7-8293-79B631D4124F}" srcOrd="1" destOrd="0" presId="urn:microsoft.com/office/officeart/2005/8/layout/orgChart1"/>
    <dgm:cxn modelId="{26CC1EF8-411D-4B42-B477-D1592C4C69C3}" type="presParOf" srcId="{4648AB08-626E-48FD-83BB-5C59F178AA74}" destId="{19343D87-BF6E-4FA3-89F3-D35BACA64F9C}" srcOrd="2" destOrd="0" presId="urn:microsoft.com/office/officeart/2005/8/layout/orgChart1"/>
    <dgm:cxn modelId="{F4974CFD-966A-4FD6-9BAE-32008A4C756B}" type="presParOf" srcId="{1275EF10-4579-4E74-BB0A-69D09108C907}" destId="{708FAE6C-5C16-43AE-ADD1-A8D233536F98}" srcOrd="2" destOrd="0" presId="urn:microsoft.com/office/officeart/2005/8/layout/orgChart1"/>
    <dgm:cxn modelId="{0C4FF04D-8D68-490D-80A1-197C05846AFD}" type="presParOf" srcId="{1275EF10-4579-4E74-BB0A-69D09108C907}" destId="{1E178B43-5047-46A7-9B7D-86ADFC249B0D}" srcOrd="3" destOrd="0" presId="urn:microsoft.com/office/officeart/2005/8/layout/orgChart1"/>
    <dgm:cxn modelId="{05D50DB4-B486-4187-A8AD-F6A243BF453F}" type="presParOf" srcId="{1E178B43-5047-46A7-9B7D-86ADFC249B0D}" destId="{1E613A63-62AC-4FCB-800B-2021DCD5A25F}" srcOrd="0" destOrd="0" presId="urn:microsoft.com/office/officeart/2005/8/layout/orgChart1"/>
    <dgm:cxn modelId="{812E9F58-4A0A-4CE1-A698-BBF02594C313}" type="presParOf" srcId="{1E613A63-62AC-4FCB-800B-2021DCD5A25F}" destId="{DC100F09-C8DD-4994-BEF4-143EB8064626}" srcOrd="0" destOrd="0" presId="urn:microsoft.com/office/officeart/2005/8/layout/orgChart1"/>
    <dgm:cxn modelId="{17C142D3-C420-43BF-91C6-E1AD8EE92BF5}" type="presParOf" srcId="{1E613A63-62AC-4FCB-800B-2021DCD5A25F}" destId="{3E2A4C46-7264-4A4F-9E1B-AE5213F1D2E5}" srcOrd="1" destOrd="0" presId="urn:microsoft.com/office/officeart/2005/8/layout/orgChart1"/>
    <dgm:cxn modelId="{BFA8BF8B-DB74-4C52-974F-C29344D74916}" type="presParOf" srcId="{1E178B43-5047-46A7-9B7D-86ADFC249B0D}" destId="{EAA2523A-F915-47D9-BB7A-CD0D63E035D7}" srcOrd="1" destOrd="0" presId="urn:microsoft.com/office/officeart/2005/8/layout/orgChart1"/>
    <dgm:cxn modelId="{1D5A0A7C-945E-4466-9A53-9CF2EC831F3A}" type="presParOf" srcId="{1E178B43-5047-46A7-9B7D-86ADFC249B0D}" destId="{67A2CD36-1634-40FC-8DD6-158711396EF0}" srcOrd="2" destOrd="0" presId="urn:microsoft.com/office/officeart/2005/8/layout/orgChart1"/>
    <dgm:cxn modelId="{C115BB4D-2679-4340-B112-AEFC6EF660CB}" type="presParOf" srcId="{1275EF10-4579-4E74-BB0A-69D09108C907}" destId="{76397B6E-08C1-4FE5-A31C-365E48E50D8D}" srcOrd="4" destOrd="0" presId="urn:microsoft.com/office/officeart/2005/8/layout/orgChart1"/>
    <dgm:cxn modelId="{4F68DFEB-6F20-4CA6-9C75-BE4BFEDDBEB9}" type="presParOf" srcId="{1275EF10-4579-4E74-BB0A-69D09108C907}" destId="{6535BDB0-95EE-459A-B6A2-EA87E11402F9}" srcOrd="5" destOrd="0" presId="urn:microsoft.com/office/officeart/2005/8/layout/orgChart1"/>
    <dgm:cxn modelId="{479C7126-07F1-4E72-B5C9-F1C9A2EC84C8}" type="presParOf" srcId="{6535BDB0-95EE-459A-B6A2-EA87E11402F9}" destId="{7DEB2DF5-C544-4B4A-A7D5-67CD2261FADF}" srcOrd="0" destOrd="0" presId="urn:microsoft.com/office/officeart/2005/8/layout/orgChart1"/>
    <dgm:cxn modelId="{CA90A7BD-ACF3-4663-8004-63737376F096}" type="presParOf" srcId="{7DEB2DF5-C544-4B4A-A7D5-67CD2261FADF}" destId="{AF453265-145E-4497-9AB5-7FFBC0EB012E}" srcOrd="0" destOrd="0" presId="urn:microsoft.com/office/officeart/2005/8/layout/orgChart1"/>
    <dgm:cxn modelId="{9CF0317B-0B79-456D-B289-7918D23BA52D}" type="presParOf" srcId="{7DEB2DF5-C544-4B4A-A7D5-67CD2261FADF}" destId="{E625FE3F-8E3C-4516-AED8-6353A863A318}" srcOrd="1" destOrd="0" presId="urn:microsoft.com/office/officeart/2005/8/layout/orgChart1"/>
    <dgm:cxn modelId="{A13EC301-A28D-4CFE-91EE-5532A850CC04}" type="presParOf" srcId="{6535BDB0-95EE-459A-B6A2-EA87E11402F9}" destId="{A1D6FB8B-83B9-4202-9D7F-2B1289C4DC4F}" srcOrd="1" destOrd="0" presId="urn:microsoft.com/office/officeart/2005/8/layout/orgChart1"/>
    <dgm:cxn modelId="{95855D7F-B33C-4995-9326-486975882216}" type="presParOf" srcId="{6535BDB0-95EE-459A-B6A2-EA87E11402F9}" destId="{668AE9BB-859E-4F6D-999D-BE7393C5D278}" srcOrd="2" destOrd="0" presId="urn:microsoft.com/office/officeart/2005/8/layout/orgChart1"/>
    <dgm:cxn modelId="{D1A5446C-9FF3-42CE-9A1B-6438430C0234}" type="presParOf" srcId="{1275EF10-4579-4E74-BB0A-69D09108C907}" destId="{D8FBBBF0-C890-49DF-92A9-5C88314122AA}" srcOrd="6" destOrd="0" presId="urn:microsoft.com/office/officeart/2005/8/layout/orgChart1"/>
    <dgm:cxn modelId="{1494030B-1D3A-43C8-AA4B-C0D84FB9B50F}" type="presParOf" srcId="{1275EF10-4579-4E74-BB0A-69D09108C907}" destId="{40429BBE-512C-449E-B927-BB466D1581D2}" srcOrd="7" destOrd="0" presId="urn:microsoft.com/office/officeart/2005/8/layout/orgChart1"/>
    <dgm:cxn modelId="{31918E08-451A-4EC1-B85B-D450BF898329}" type="presParOf" srcId="{40429BBE-512C-449E-B927-BB466D1581D2}" destId="{8F3489CF-5C34-45AA-BC0B-EDE0E049E73A}" srcOrd="0" destOrd="0" presId="urn:microsoft.com/office/officeart/2005/8/layout/orgChart1"/>
    <dgm:cxn modelId="{94E62583-FF0A-4B1A-A911-CA47DA4788D9}" type="presParOf" srcId="{8F3489CF-5C34-45AA-BC0B-EDE0E049E73A}" destId="{A64D3779-B061-406A-A563-4E388CD8CD87}" srcOrd="0" destOrd="0" presId="urn:microsoft.com/office/officeart/2005/8/layout/orgChart1"/>
    <dgm:cxn modelId="{4AC19DC9-2644-4BAC-A899-38537E756DDD}" type="presParOf" srcId="{8F3489CF-5C34-45AA-BC0B-EDE0E049E73A}" destId="{9C8A62AC-9342-47E2-91AC-0B81F416C566}" srcOrd="1" destOrd="0" presId="urn:microsoft.com/office/officeart/2005/8/layout/orgChart1"/>
    <dgm:cxn modelId="{AD5A793B-4E03-448E-8EE3-10D071D3612B}" type="presParOf" srcId="{40429BBE-512C-449E-B927-BB466D1581D2}" destId="{194A5844-3456-4DF3-89BF-CD6F2CEE53F6}" srcOrd="1" destOrd="0" presId="urn:microsoft.com/office/officeart/2005/8/layout/orgChart1"/>
    <dgm:cxn modelId="{A93EDCBE-AF92-4CB2-92C9-FB86903483C6}" type="presParOf" srcId="{40429BBE-512C-449E-B927-BB466D1581D2}" destId="{6425AC5A-864E-4FCB-8F34-77C14BEB581F}" srcOrd="2" destOrd="0" presId="urn:microsoft.com/office/officeart/2005/8/layout/orgChart1"/>
    <dgm:cxn modelId="{2C954D70-C016-4375-A3EF-BEA6E4B93DA0}" type="presParOf" srcId="{1275EF10-4579-4E74-BB0A-69D09108C907}" destId="{984CC917-12C1-4B4E-94E7-77C05AE93549}" srcOrd="8" destOrd="0" presId="urn:microsoft.com/office/officeart/2005/8/layout/orgChart1"/>
    <dgm:cxn modelId="{AC47FF8F-EBD7-44A3-9BA4-3EA3E41C52C1}" type="presParOf" srcId="{1275EF10-4579-4E74-BB0A-69D09108C907}" destId="{833E95BC-BB6D-49A5-A1B8-746C0956D062}" srcOrd="9" destOrd="0" presId="urn:microsoft.com/office/officeart/2005/8/layout/orgChart1"/>
    <dgm:cxn modelId="{0D4EF028-D187-47F9-A4D1-9B1B758F4D94}" type="presParOf" srcId="{833E95BC-BB6D-49A5-A1B8-746C0956D062}" destId="{EA736AFF-3A07-46A9-84A7-5E7AF811A5C0}" srcOrd="0" destOrd="0" presId="urn:microsoft.com/office/officeart/2005/8/layout/orgChart1"/>
    <dgm:cxn modelId="{BB716A1A-10AB-4966-B438-3525461FE51E}" type="presParOf" srcId="{EA736AFF-3A07-46A9-84A7-5E7AF811A5C0}" destId="{8885DE21-1124-47F4-AA93-F18DD958C35B}" srcOrd="0" destOrd="0" presId="urn:microsoft.com/office/officeart/2005/8/layout/orgChart1"/>
    <dgm:cxn modelId="{6118DDD7-2857-402B-B9D0-B1BC5025D1D9}" type="presParOf" srcId="{EA736AFF-3A07-46A9-84A7-5E7AF811A5C0}" destId="{235A3248-73EC-41B2-B4E5-98C279E202AA}" srcOrd="1" destOrd="0" presId="urn:microsoft.com/office/officeart/2005/8/layout/orgChart1"/>
    <dgm:cxn modelId="{236BF8F9-B209-486C-A342-DCEA64C3A358}" type="presParOf" srcId="{833E95BC-BB6D-49A5-A1B8-746C0956D062}" destId="{F6A84173-735D-403B-89E0-E073064CFCAB}" srcOrd="1" destOrd="0" presId="urn:microsoft.com/office/officeart/2005/8/layout/orgChart1"/>
    <dgm:cxn modelId="{BF78AE83-6A47-4747-8B76-B2478E9F8DAB}" type="presParOf" srcId="{833E95BC-BB6D-49A5-A1B8-746C0956D062}" destId="{F4F9937E-9F48-4223-A780-F3832B7600B0}" srcOrd="2" destOrd="0" presId="urn:microsoft.com/office/officeart/2005/8/layout/orgChart1"/>
    <dgm:cxn modelId="{E818EBE3-747D-4757-8B40-8F13F304DBDB}" type="presParOf" srcId="{877F32FE-7088-462F-A060-6CEC40534011}" destId="{2A19B5C6-0E29-40C7-8172-F6F94E494193}" srcOrd="2" destOrd="0" presId="urn:microsoft.com/office/officeart/2005/8/layout/orgChart1"/>
    <dgm:cxn modelId="{1064F7B5-258F-44E0-9E24-C592E664A538}" type="presParOf" srcId="{86477AD3-DE42-4EFB-9008-BA8E94F63718}" destId="{1E3238EA-C208-4BF5-B76C-52CF932286FC}" srcOrd="2" destOrd="0" presId="urn:microsoft.com/office/officeart/2005/8/layout/orgChart1"/>
    <dgm:cxn modelId="{B9F53854-3E47-4295-AFA8-C5C550A2D664}" type="presParOf" srcId="{86477AD3-DE42-4EFB-9008-BA8E94F63718}" destId="{D235CA4D-8D95-42FF-A4E5-DD9EF3BEC639}" srcOrd="3" destOrd="0" presId="urn:microsoft.com/office/officeart/2005/8/layout/orgChart1"/>
    <dgm:cxn modelId="{B0DFC40D-E34F-4415-9B27-4BE84C979621}" type="presParOf" srcId="{D235CA4D-8D95-42FF-A4E5-DD9EF3BEC639}" destId="{74FCB013-3508-47A4-AD00-2349693A6DF0}" srcOrd="0" destOrd="0" presId="urn:microsoft.com/office/officeart/2005/8/layout/orgChart1"/>
    <dgm:cxn modelId="{460632C4-EFDD-4BCA-A32A-500149935B6E}" type="presParOf" srcId="{74FCB013-3508-47A4-AD00-2349693A6DF0}" destId="{C06B3176-0EDF-410D-ACC8-145B88724D9A}" srcOrd="0" destOrd="0" presId="urn:microsoft.com/office/officeart/2005/8/layout/orgChart1"/>
    <dgm:cxn modelId="{66FD5923-26DC-447C-BBDB-4D7722F92E75}" type="presParOf" srcId="{74FCB013-3508-47A4-AD00-2349693A6DF0}" destId="{02BE39CB-A5B8-4DB3-911A-2649A514AD8B}" srcOrd="1" destOrd="0" presId="urn:microsoft.com/office/officeart/2005/8/layout/orgChart1"/>
    <dgm:cxn modelId="{75B68DC9-EECE-4051-89AA-D195AEEB2AA5}" type="presParOf" srcId="{D235CA4D-8D95-42FF-A4E5-DD9EF3BEC639}" destId="{8DCAA079-8692-48B8-9811-E885D677C933}" srcOrd="1" destOrd="0" presId="urn:microsoft.com/office/officeart/2005/8/layout/orgChart1"/>
    <dgm:cxn modelId="{326CE293-6A88-49D9-872D-939EE63D965A}" type="presParOf" srcId="{8DCAA079-8692-48B8-9811-E885D677C933}" destId="{9A0D8895-3C4E-43B4-B777-4FAA9EA80730}" srcOrd="0" destOrd="0" presId="urn:microsoft.com/office/officeart/2005/8/layout/orgChart1"/>
    <dgm:cxn modelId="{4EA63D6D-2FC0-4869-81F9-40CAAF0259C6}" type="presParOf" srcId="{8DCAA079-8692-48B8-9811-E885D677C933}" destId="{C95161C2-6C6D-41E1-8976-5E9FF2FAD084}" srcOrd="1" destOrd="0" presId="urn:microsoft.com/office/officeart/2005/8/layout/orgChart1"/>
    <dgm:cxn modelId="{D3553659-44BC-41FE-89F8-D7148E8A3BAD}" type="presParOf" srcId="{C95161C2-6C6D-41E1-8976-5E9FF2FAD084}" destId="{C9703F37-C19E-4034-BE48-4BDCD0792BD5}" srcOrd="0" destOrd="0" presId="urn:microsoft.com/office/officeart/2005/8/layout/orgChart1"/>
    <dgm:cxn modelId="{3D96520B-505C-421A-A7E6-2B44D4A7C623}" type="presParOf" srcId="{C9703F37-C19E-4034-BE48-4BDCD0792BD5}" destId="{39412DE3-6F00-4DC2-813D-67B1D05DBA22}" srcOrd="0" destOrd="0" presId="urn:microsoft.com/office/officeart/2005/8/layout/orgChart1"/>
    <dgm:cxn modelId="{431EC139-46A9-45FC-B2B6-8C7A8EC5411F}" type="presParOf" srcId="{C9703F37-C19E-4034-BE48-4BDCD0792BD5}" destId="{A85C82DF-27AA-410D-AF3D-46B5E39019FC}" srcOrd="1" destOrd="0" presId="urn:microsoft.com/office/officeart/2005/8/layout/orgChart1"/>
    <dgm:cxn modelId="{BEC1DEE5-9609-455A-B86F-C228150E9591}" type="presParOf" srcId="{C95161C2-6C6D-41E1-8976-5E9FF2FAD084}" destId="{13BE0118-ACE4-40C4-9BE6-34F2FE15247C}" srcOrd="1" destOrd="0" presId="urn:microsoft.com/office/officeart/2005/8/layout/orgChart1"/>
    <dgm:cxn modelId="{5E8E9E66-D50E-4628-AB86-B40B7E6AC4AA}" type="presParOf" srcId="{C95161C2-6C6D-41E1-8976-5E9FF2FAD084}" destId="{8D6FDFCE-17DB-4B50-9BB0-9FA01792D899}" srcOrd="2" destOrd="0" presId="urn:microsoft.com/office/officeart/2005/8/layout/orgChart1"/>
    <dgm:cxn modelId="{B1899BA7-EE00-427C-AB2E-03B8A112FB0B}" type="presParOf" srcId="{8DCAA079-8692-48B8-9811-E885D677C933}" destId="{7E075179-DBF5-401B-866C-46539014EDD9}" srcOrd="2" destOrd="0" presId="urn:microsoft.com/office/officeart/2005/8/layout/orgChart1"/>
    <dgm:cxn modelId="{02B557BC-1F07-4753-83F1-6709A95FFCF2}" type="presParOf" srcId="{8DCAA079-8692-48B8-9811-E885D677C933}" destId="{CE41A184-126C-4CA1-A8C5-E4321442D7B7}" srcOrd="3" destOrd="0" presId="urn:microsoft.com/office/officeart/2005/8/layout/orgChart1"/>
    <dgm:cxn modelId="{487D2140-1374-44D3-9CBC-CF617EC195AC}" type="presParOf" srcId="{CE41A184-126C-4CA1-A8C5-E4321442D7B7}" destId="{77F8110C-77AB-47DE-8F32-9D4488DE55AF}" srcOrd="0" destOrd="0" presId="urn:microsoft.com/office/officeart/2005/8/layout/orgChart1"/>
    <dgm:cxn modelId="{4823A2E3-9708-4CD5-977D-D760F481AB46}" type="presParOf" srcId="{77F8110C-77AB-47DE-8F32-9D4488DE55AF}" destId="{0248EF81-AA0E-4AD0-BAAB-AEBF7BEDD63B}" srcOrd="0" destOrd="0" presId="urn:microsoft.com/office/officeart/2005/8/layout/orgChart1"/>
    <dgm:cxn modelId="{920E595C-BC89-4F8D-9AFE-5AF7EB257A99}" type="presParOf" srcId="{77F8110C-77AB-47DE-8F32-9D4488DE55AF}" destId="{59CE7545-4DBC-4C0B-9542-284FD6717932}" srcOrd="1" destOrd="0" presId="urn:microsoft.com/office/officeart/2005/8/layout/orgChart1"/>
    <dgm:cxn modelId="{86F45723-8A97-4CE7-88C9-D02C665D1AAA}" type="presParOf" srcId="{CE41A184-126C-4CA1-A8C5-E4321442D7B7}" destId="{E4DDD0F0-56C7-4D60-AF79-9177680FCA01}" srcOrd="1" destOrd="0" presId="urn:microsoft.com/office/officeart/2005/8/layout/orgChart1"/>
    <dgm:cxn modelId="{255A6DB5-6FA8-4A2E-BAC5-D418C91A1261}" type="presParOf" srcId="{CE41A184-126C-4CA1-A8C5-E4321442D7B7}" destId="{34D4A7B9-BA76-459B-9594-B0E123AA736D}" srcOrd="2" destOrd="0" presId="urn:microsoft.com/office/officeart/2005/8/layout/orgChart1"/>
    <dgm:cxn modelId="{EDE55A06-5031-4489-8605-26549E8A6829}" type="presParOf" srcId="{8DCAA079-8692-48B8-9811-E885D677C933}" destId="{75730A76-6BD6-47FA-84FE-9AC60DDD9B48}" srcOrd="4" destOrd="0" presId="urn:microsoft.com/office/officeart/2005/8/layout/orgChart1"/>
    <dgm:cxn modelId="{21DA661A-012E-4A80-BD67-3F3ABB027E53}" type="presParOf" srcId="{8DCAA079-8692-48B8-9811-E885D677C933}" destId="{068D224B-08ED-426F-B088-C7F039202C53}" srcOrd="5" destOrd="0" presId="urn:microsoft.com/office/officeart/2005/8/layout/orgChart1"/>
    <dgm:cxn modelId="{8C10A01F-BA23-4870-9853-8B965FB67B49}" type="presParOf" srcId="{068D224B-08ED-426F-B088-C7F039202C53}" destId="{5AA8D053-E51D-4F35-B081-4D1FEC562C1E}" srcOrd="0" destOrd="0" presId="urn:microsoft.com/office/officeart/2005/8/layout/orgChart1"/>
    <dgm:cxn modelId="{36DEEA0D-CE63-4347-85AB-14DE9E3F46BB}" type="presParOf" srcId="{5AA8D053-E51D-4F35-B081-4D1FEC562C1E}" destId="{960FB374-96FB-485E-A6DF-0864FED16B4A}" srcOrd="0" destOrd="0" presId="urn:microsoft.com/office/officeart/2005/8/layout/orgChart1"/>
    <dgm:cxn modelId="{8FF32D0D-E991-4D8A-9F84-FC3F2E5529F4}" type="presParOf" srcId="{5AA8D053-E51D-4F35-B081-4D1FEC562C1E}" destId="{31B1FD2A-5A5F-4C2E-ACC0-5FDD660D0302}" srcOrd="1" destOrd="0" presId="urn:microsoft.com/office/officeart/2005/8/layout/orgChart1"/>
    <dgm:cxn modelId="{D16328E1-A80E-4C50-BA0B-76241B0AF6E1}" type="presParOf" srcId="{068D224B-08ED-426F-B088-C7F039202C53}" destId="{DBCDC22C-13F1-49E7-960F-46E919E6E758}" srcOrd="1" destOrd="0" presId="urn:microsoft.com/office/officeart/2005/8/layout/orgChart1"/>
    <dgm:cxn modelId="{DE8D1F58-83C8-457F-992B-596B6426D0FD}" type="presParOf" srcId="{068D224B-08ED-426F-B088-C7F039202C53}" destId="{107DBFB9-9218-4105-BC74-6F6F1C684F44}" srcOrd="2" destOrd="0" presId="urn:microsoft.com/office/officeart/2005/8/layout/orgChart1"/>
    <dgm:cxn modelId="{B8D3DFFE-2ACE-40A3-8A82-0F9EAF2F73C6}" type="presParOf" srcId="{D235CA4D-8D95-42FF-A4E5-DD9EF3BEC639}" destId="{B9CD1253-826B-40C3-9E73-E0A902584F29}" srcOrd="2" destOrd="0" presId="urn:microsoft.com/office/officeart/2005/8/layout/orgChart1"/>
    <dgm:cxn modelId="{39E41E61-0E56-4F23-92AD-B9FD7509B9BB}" type="presParOf" srcId="{92E4EF13-C28E-4D91-A093-FD57DE2CC78F}" destId="{968FD70E-D270-4393-AB7C-A1EE442F3262}" srcOrd="2" destOrd="0" presId="urn:microsoft.com/office/officeart/2005/8/layout/orgChart1"/>
    <dgm:cxn modelId="{22E83886-5863-472C-8706-A1B09F308589}" type="presParOf" srcId="{A17FB4D5-496D-45B4-BC6B-91B7093F360B}" destId="{6D174C62-6064-4FAA-8E25-35F2A2688737}" srcOrd="2" destOrd="0" presId="urn:microsoft.com/office/officeart/2005/8/layout/orgChart1"/>
    <dgm:cxn modelId="{0162C1AC-1A01-41F8-BC00-E2CA164838E4}" type="presParOf" srcId="{A17FB4D5-496D-45B4-BC6B-91B7093F360B}" destId="{7D35CAE3-8B7F-42D0-857D-D28CC3121551}" srcOrd="3" destOrd="0" presId="urn:microsoft.com/office/officeart/2005/8/layout/orgChart1"/>
    <dgm:cxn modelId="{39347E03-80CB-451F-A4F6-31A836B1F916}" type="presParOf" srcId="{7D35CAE3-8B7F-42D0-857D-D28CC3121551}" destId="{E91DD8D6-F549-4C59-B142-37F081796B7A}" srcOrd="0" destOrd="0" presId="urn:microsoft.com/office/officeart/2005/8/layout/orgChart1"/>
    <dgm:cxn modelId="{8C17A507-5897-4B90-A332-EE964B3DCCFF}" type="presParOf" srcId="{E91DD8D6-F549-4C59-B142-37F081796B7A}" destId="{6F16CC20-C456-4BC1-905A-E875D6FDA174}" srcOrd="0" destOrd="0" presId="urn:microsoft.com/office/officeart/2005/8/layout/orgChart1"/>
    <dgm:cxn modelId="{1B253EAD-E6F0-4CBE-A9A7-FB049F701CA4}" type="presParOf" srcId="{E91DD8D6-F549-4C59-B142-37F081796B7A}" destId="{4970D97B-319D-438A-B038-FE05C10D758D}" srcOrd="1" destOrd="0" presId="urn:microsoft.com/office/officeart/2005/8/layout/orgChart1"/>
    <dgm:cxn modelId="{09235E4D-A256-4DCF-9B33-09D1E4950403}" type="presParOf" srcId="{7D35CAE3-8B7F-42D0-857D-D28CC3121551}" destId="{E3775A40-F6E0-45BC-B2D7-081B76518E8D}" srcOrd="1" destOrd="0" presId="urn:microsoft.com/office/officeart/2005/8/layout/orgChart1"/>
    <dgm:cxn modelId="{7AF711F2-E5A8-431C-A185-11710FD3726C}" type="presParOf" srcId="{E3775A40-F6E0-45BC-B2D7-081B76518E8D}" destId="{2ED54AF6-78C4-4177-9A39-CCE626C1D144}" srcOrd="0" destOrd="0" presId="urn:microsoft.com/office/officeart/2005/8/layout/orgChart1"/>
    <dgm:cxn modelId="{EDFB059F-911F-4600-8F45-D495BF3F6376}" type="presParOf" srcId="{E3775A40-F6E0-45BC-B2D7-081B76518E8D}" destId="{52D24E4A-3D26-42FB-817A-349281CB6E1F}" srcOrd="1" destOrd="0" presId="urn:microsoft.com/office/officeart/2005/8/layout/orgChart1"/>
    <dgm:cxn modelId="{62A15FC9-608A-4CF5-83DC-6758AEB7A87C}" type="presParOf" srcId="{52D24E4A-3D26-42FB-817A-349281CB6E1F}" destId="{373E3698-5CAB-44E6-8547-9792C6144452}" srcOrd="0" destOrd="0" presId="urn:microsoft.com/office/officeart/2005/8/layout/orgChart1"/>
    <dgm:cxn modelId="{9681A362-ED23-44E9-A32A-E1DEE011C1C2}" type="presParOf" srcId="{373E3698-5CAB-44E6-8547-9792C6144452}" destId="{13F790F9-9249-48DE-84DA-D449B27AB612}" srcOrd="0" destOrd="0" presId="urn:microsoft.com/office/officeart/2005/8/layout/orgChart1"/>
    <dgm:cxn modelId="{A374E99A-0246-4D24-B677-310F1652F642}" type="presParOf" srcId="{373E3698-5CAB-44E6-8547-9792C6144452}" destId="{FB0FA054-B401-475F-95C2-00D98E83F8A4}" srcOrd="1" destOrd="0" presId="urn:microsoft.com/office/officeart/2005/8/layout/orgChart1"/>
    <dgm:cxn modelId="{DFE42F35-BC77-4415-A8F0-41181B128E06}" type="presParOf" srcId="{52D24E4A-3D26-42FB-817A-349281CB6E1F}" destId="{8BDE4102-671F-4B96-94DC-B4C55FC01B0E}" srcOrd="1" destOrd="0" presId="urn:microsoft.com/office/officeart/2005/8/layout/orgChart1"/>
    <dgm:cxn modelId="{79C82686-7C83-43EA-8314-65E08E8A7075}" type="presParOf" srcId="{8BDE4102-671F-4B96-94DC-B4C55FC01B0E}" destId="{8C161DAD-4915-4D34-B48A-A1FE13695BA5}" srcOrd="0" destOrd="0" presId="urn:microsoft.com/office/officeart/2005/8/layout/orgChart1"/>
    <dgm:cxn modelId="{1D9FFB1E-DF88-46C0-9FA1-2533EF0E437A}" type="presParOf" srcId="{8BDE4102-671F-4B96-94DC-B4C55FC01B0E}" destId="{DDAC412B-D287-428C-B666-699B866E5337}" srcOrd="1" destOrd="0" presId="urn:microsoft.com/office/officeart/2005/8/layout/orgChart1"/>
    <dgm:cxn modelId="{E66D5380-31BA-4477-BEA9-8687FAFE2329}" type="presParOf" srcId="{DDAC412B-D287-428C-B666-699B866E5337}" destId="{6CFDB1F7-F187-4F02-8830-58ED2D885FDB}" srcOrd="0" destOrd="0" presId="urn:microsoft.com/office/officeart/2005/8/layout/orgChart1"/>
    <dgm:cxn modelId="{13C476DC-E4C1-4DE4-968B-1CC5CC1D30C9}" type="presParOf" srcId="{6CFDB1F7-F187-4F02-8830-58ED2D885FDB}" destId="{54D0B95B-10BA-4F22-BBBB-A5E953759CC7}" srcOrd="0" destOrd="0" presId="urn:microsoft.com/office/officeart/2005/8/layout/orgChart1"/>
    <dgm:cxn modelId="{7ACF1EDE-2D5F-4FB5-8FF3-848302737EC3}" type="presParOf" srcId="{6CFDB1F7-F187-4F02-8830-58ED2D885FDB}" destId="{AC49B410-78EB-45D9-8884-4AA16996C92D}" srcOrd="1" destOrd="0" presId="urn:microsoft.com/office/officeart/2005/8/layout/orgChart1"/>
    <dgm:cxn modelId="{64F34E54-068E-4B7F-8FA7-E8F0AE08B626}" type="presParOf" srcId="{DDAC412B-D287-428C-B666-699B866E5337}" destId="{3F51D5B3-DEF3-48D6-8BC4-5AD51134FAB4}" srcOrd="1" destOrd="0" presId="urn:microsoft.com/office/officeart/2005/8/layout/orgChart1"/>
    <dgm:cxn modelId="{19951790-F9B4-4428-8D12-98144FD1BC68}" type="presParOf" srcId="{DDAC412B-D287-428C-B666-699B866E5337}" destId="{7A5F928F-B86D-450F-8264-64F4CAE383A1}" srcOrd="2" destOrd="0" presId="urn:microsoft.com/office/officeart/2005/8/layout/orgChart1"/>
    <dgm:cxn modelId="{E844331F-8035-487D-91B8-8C35B26E4614}" type="presParOf" srcId="{52D24E4A-3D26-42FB-817A-349281CB6E1F}" destId="{DCDD83E5-8606-4745-BE05-224FB5BBD3F7}" srcOrd="2" destOrd="0" presId="urn:microsoft.com/office/officeart/2005/8/layout/orgChart1"/>
    <dgm:cxn modelId="{62787711-1FC5-4AB5-9560-1047912DB36B}" type="presParOf" srcId="{E3775A40-F6E0-45BC-B2D7-081B76518E8D}" destId="{664A5338-C15A-4F13-A8C3-966FB05EF7C7}" srcOrd="2" destOrd="0" presId="urn:microsoft.com/office/officeart/2005/8/layout/orgChart1"/>
    <dgm:cxn modelId="{997CF4BA-3F8A-4CE8-B89C-31CF268AEC38}" type="presParOf" srcId="{E3775A40-F6E0-45BC-B2D7-081B76518E8D}" destId="{37C8CE49-7170-415C-BE9E-D66634617353}" srcOrd="3" destOrd="0" presId="urn:microsoft.com/office/officeart/2005/8/layout/orgChart1"/>
    <dgm:cxn modelId="{117DD08E-D29E-4850-9957-BB6F30DC3960}" type="presParOf" srcId="{37C8CE49-7170-415C-BE9E-D66634617353}" destId="{9E61F553-E8FB-4F82-8C5C-FD9DBFD0F970}" srcOrd="0" destOrd="0" presId="urn:microsoft.com/office/officeart/2005/8/layout/orgChart1"/>
    <dgm:cxn modelId="{494A6143-AC50-4AF4-B35E-B3ACF7C7FBD9}" type="presParOf" srcId="{9E61F553-E8FB-4F82-8C5C-FD9DBFD0F970}" destId="{412E561C-3BCE-4682-8347-54A79B7586BF}" srcOrd="0" destOrd="0" presId="urn:microsoft.com/office/officeart/2005/8/layout/orgChart1"/>
    <dgm:cxn modelId="{AED79D21-A1EF-46BF-8DE3-CEF300937141}" type="presParOf" srcId="{9E61F553-E8FB-4F82-8C5C-FD9DBFD0F970}" destId="{3D04D95D-77E2-43EC-BBCB-1222EA8F6D50}" srcOrd="1" destOrd="0" presId="urn:microsoft.com/office/officeart/2005/8/layout/orgChart1"/>
    <dgm:cxn modelId="{27661DCC-CCEB-44F2-91AF-150849754ABC}" type="presParOf" srcId="{37C8CE49-7170-415C-BE9E-D66634617353}" destId="{960A5161-ABB3-453C-9010-84713CD6871F}" srcOrd="1" destOrd="0" presId="urn:microsoft.com/office/officeart/2005/8/layout/orgChart1"/>
    <dgm:cxn modelId="{C2123794-EDF7-46EE-8ABF-68D2C85FEC1E}" type="presParOf" srcId="{960A5161-ABB3-453C-9010-84713CD6871F}" destId="{F7E450CE-EAF8-4590-89F1-F8A14E6142BF}" srcOrd="0" destOrd="0" presId="urn:microsoft.com/office/officeart/2005/8/layout/orgChart1"/>
    <dgm:cxn modelId="{46AB3BE6-4CA5-4D28-ACB2-5199727F3752}" type="presParOf" srcId="{960A5161-ABB3-453C-9010-84713CD6871F}" destId="{46065524-06D0-40FB-8959-4220C815280A}" srcOrd="1" destOrd="0" presId="urn:microsoft.com/office/officeart/2005/8/layout/orgChart1"/>
    <dgm:cxn modelId="{2A6035A1-747B-4C42-A720-15B7BB3CCEF1}" type="presParOf" srcId="{46065524-06D0-40FB-8959-4220C815280A}" destId="{F4062E6D-153F-446A-9DA9-14FC6FA99E26}" srcOrd="0" destOrd="0" presId="urn:microsoft.com/office/officeart/2005/8/layout/orgChart1"/>
    <dgm:cxn modelId="{B0AA3973-C858-4E16-A7F1-111E6940198E}" type="presParOf" srcId="{F4062E6D-153F-446A-9DA9-14FC6FA99E26}" destId="{9EC2CDEE-04EC-4F62-8671-78AEA6986EBD}" srcOrd="0" destOrd="0" presId="urn:microsoft.com/office/officeart/2005/8/layout/orgChart1"/>
    <dgm:cxn modelId="{4B85059A-FDCF-4D00-A2C1-BD91082301B3}" type="presParOf" srcId="{F4062E6D-153F-446A-9DA9-14FC6FA99E26}" destId="{92B7AE1E-7DDD-414E-9CBE-8ACF7E4B112C}" srcOrd="1" destOrd="0" presId="urn:microsoft.com/office/officeart/2005/8/layout/orgChart1"/>
    <dgm:cxn modelId="{F2402F14-ADA2-4105-AE89-EC9CC5116C81}" type="presParOf" srcId="{46065524-06D0-40FB-8959-4220C815280A}" destId="{B7E5AD5E-5E9A-4C4B-AB96-642594363BBA}" srcOrd="1" destOrd="0" presId="urn:microsoft.com/office/officeart/2005/8/layout/orgChart1"/>
    <dgm:cxn modelId="{8CA4212C-1FE6-4664-ADB1-4C6EA016D43F}" type="presParOf" srcId="{46065524-06D0-40FB-8959-4220C815280A}" destId="{597173D1-7A53-479B-88B8-9E8091E3D661}" srcOrd="2" destOrd="0" presId="urn:microsoft.com/office/officeart/2005/8/layout/orgChart1"/>
    <dgm:cxn modelId="{0294132B-AB34-47DE-8FEC-6898D6413E65}" type="presParOf" srcId="{37C8CE49-7170-415C-BE9E-D66634617353}" destId="{47503275-3966-4141-915A-C3ECB287AE57}" srcOrd="2" destOrd="0" presId="urn:microsoft.com/office/officeart/2005/8/layout/orgChart1"/>
    <dgm:cxn modelId="{31FC3227-A673-41AA-BE12-F27A4B34ADF5}" type="presParOf" srcId="{7D35CAE3-8B7F-42D0-857D-D28CC3121551}" destId="{FA10EA8F-3344-48D7-B332-297B84E2FE33}" srcOrd="2" destOrd="0" presId="urn:microsoft.com/office/officeart/2005/8/layout/orgChart1"/>
    <dgm:cxn modelId="{AFBB0029-48E8-4850-A3D1-F9689FE63D1B}" type="presParOf" srcId="{1ABC71B9-3A85-44F1-AA8F-906341D34569}" destId="{60154178-D1C4-4433-9B99-80E37BF7CE04}" srcOrd="2" destOrd="0" presId="urn:microsoft.com/office/officeart/2005/8/layout/orgChart1"/>
    <dgm:cxn modelId="{6A87AE42-4A24-4988-817C-661FF943A538}" type="presParOf" srcId="{77DF87D4-4AA1-4BBC-8736-79116DAB75A4}" destId="{76C8310E-04F9-4FC0-8021-87DFD9689A13}" srcOrd="2" destOrd="0" presId="urn:microsoft.com/office/officeart/2005/8/layout/orgChart1"/>
    <dgm:cxn modelId="{8196355C-84C2-4D8B-B5E0-C6151FD822D0}" type="presParOf" srcId="{5652BBC8-B0F2-4C0A-A2B5-475E9395D3CF}" destId="{5E2A862C-2EF5-4C69-AB02-B11EBE8F397A}" srcOrd="2" destOrd="0" presId="urn:microsoft.com/office/officeart/2005/8/layout/orgChart1"/>
    <dgm:cxn modelId="{145EB031-E0B8-4454-9A4E-3C1E744ECF91}" type="presParOf" srcId="{5652BBC8-B0F2-4C0A-A2B5-475E9395D3CF}" destId="{E9CD8BC3-E71B-4716-8CEA-24FB76D58D23}" srcOrd="3" destOrd="0" presId="urn:microsoft.com/office/officeart/2005/8/layout/orgChart1"/>
    <dgm:cxn modelId="{C4295B55-030A-43FE-9E33-4C8013E3676F}" type="presParOf" srcId="{E9CD8BC3-E71B-4716-8CEA-24FB76D58D23}" destId="{6C1B18A8-923A-4000-8239-8596A0E0811E}" srcOrd="0" destOrd="0" presId="urn:microsoft.com/office/officeart/2005/8/layout/orgChart1"/>
    <dgm:cxn modelId="{4922CB87-3E49-451E-B8B9-52FDC32550B2}" type="presParOf" srcId="{6C1B18A8-923A-4000-8239-8596A0E0811E}" destId="{2F463CBB-8645-4C60-876A-5545BB667C20}" srcOrd="0" destOrd="0" presId="urn:microsoft.com/office/officeart/2005/8/layout/orgChart1"/>
    <dgm:cxn modelId="{28E715C4-2ABC-421B-8D06-AF2721C59790}" type="presParOf" srcId="{6C1B18A8-923A-4000-8239-8596A0E0811E}" destId="{34AE28BA-875A-4C12-BF20-EB996AEA3A49}" srcOrd="1" destOrd="0" presId="urn:microsoft.com/office/officeart/2005/8/layout/orgChart1"/>
    <dgm:cxn modelId="{01B2FF82-020D-49F5-9B0D-EA4E4F76AFFF}" type="presParOf" srcId="{E9CD8BC3-E71B-4716-8CEA-24FB76D58D23}" destId="{1123A5BA-9304-4887-A9ED-98D8AFC6ABBB}" srcOrd="1" destOrd="0" presId="urn:microsoft.com/office/officeart/2005/8/layout/orgChart1"/>
    <dgm:cxn modelId="{CB4AD7A8-522F-44F0-804A-731D973C2BB7}" type="presParOf" srcId="{1123A5BA-9304-4887-A9ED-98D8AFC6ABBB}" destId="{35E9A720-D21C-49E9-BADE-0B55AC8154D3}" srcOrd="0" destOrd="0" presId="urn:microsoft.com/office/officeart/2005/8/layout/orgChart1"/>
    <dgm:cxn modelId="{31536052-6C8D-4D42-8EF4-AB822837BDA0}" type="presParOf" srcId="{1123A5BA-9304-4887-A9ED-98D8AFC6ABBB}" destId="{48FCB503-971A-442D-A60E-C11DA5A1D164}" srcOrd="1" destOrd="0" presId="urn:microsoft.com/office/officeart/2005/8/layout/orgChart1"/>
    <dgm:cxn modelId="{8AB7AA13-E244-4355-AB5B-5829549B33E8}" type="presParOf" srcId="{48FCB503-971A-442D-A60E-C11DA5A1D164}" destId="{C1F7A563-1276-40E0-9406-69B346FCAA50}" srcOrd="0" destOrd="0" presId="urn:microsoft.com/office/officeart/2005/8/layout/orgChart1"/>
    <dgm:cxn modelId="{8AA4F013-09D8-4261-8D1F-CE00485C5E45}" type="presParOf" srcId="{C1F7A563-1276-40E0-9406-69B346FCAA50}" destId="{834A73E8-905D-4678-A605-078D46EB3EBF}" srcOrd="0" destOrd="0" presId="urn:microsoft.com/office/officeart/2005/8/layout/orgChart1"/>
    <dgm:cxn modelId="{946974B3-F584-4E21-9AE1-BB9192D000EC}" type="presParOf" srcId="{C1F7A563-1276-40E0-9406-69B346FCAA50}" destId="{ADD59B79-287D-450A-AAC8-D6AAFE29A3E5}" srcOrd="1" destOrd="0" presId="urn:microsoft.com/office/officeart/2005/8/layout/orgChart1"/>
    <dgm:cxn modelId="{F480775A-4388-4970-B5DB-3EB1003FC47D}" type="presParOf" srcId="{48FCB503-971A-442D-A60E-C11DA5A1D164}" destId="{4D80CBEA-9877-4F53-BFA3-BD54DF1A5371}" srcOrd="1" destOrd="0" presId="urn:microsoft.com/office/officeart/2005/8/layout/orgChart1"/>
    <dgm:cxn modelId="{34B7DAE4-485F-4763-88FC-419F4232AA24}" type="presParOf" srcId="{4D80CBEA-9877-4F53-BFA3-BD54DF1A5371}" destId="{E231D97D-869E-42CF-815A-E784ADC0D232}" srcOrd="0" destOrd="0" presId="urn:microsoft.com/office/officeart/2005/8/layout/orgChart1"/>
    <dgm:cxn modelId="{03D56FE6-077B-40EB-9DD9-4AB944DE4DFF}" type="presParOf" srcId="{4D80CBEA-9877-4F53-BFA3-BD54DF1A5371}" destId="{FDBF7899-F079-4A88-9FAF-23D6583AD503}" srcOrd="1" destOrd="0" presId="urn:microsoft.com/office/officeart/2005/8/layout/orgChart1"/>
    <dgm:cxn modelId="{1ED1748F-683A-4CA7-9AA6-C47BF6EDD4D5}" type="presParOf" srcId="{FDBF7899-F079-4A88-9FAF-23D6583AD503}" destId="{253AE6C6-D399-4EE1-A74A-E3AB319B9D65}" srcOrd="0" destOrd="0" presId="urn:microsoft.com/office/officeart/2005/8/layout/orgChart1"/>
    <dgm:cxn modelId="{01BBDA9E-369A-488B-AF8C-F467897A0938}" type="presParOf" srcId="{253AE6C6-D399-4EE1-A74A-E3AB319B9D65}" destId="{556D78EF-3621-48A2-8374-DCDF1863DF94}" srcOrd="0" destOrd="0" presId="urn:microsoft.com/office/officeart/2005/8/layout/orgChart1"/>
    <dgm:cxn modelId="{0F14154E-8353-4422-9B95-A398ACF3E80A}" type="presParOf" srcId="{253AE6C6-D399-4EE1-A74A-E3AB319B9D65}" destId="{422E9E66-B422-4912-B824-FF9A69675D95}" srcOrd="1" destOrd="0" presId="urn:microsoft.com/office/officeart/2005/8/layout/orgChart1"/>
    <dgm:cxn modelId="{2AE0E036-B2F4-4AED-B822-059B02FCA8CF}" type="presParOf" srcId="{FDBF7899-F079-4A88-9FAF-23D6583AD503}" destId="{8C77050A-4D0F-4CB1-AFF5-CE35ECD630AF}" srcOrd="1" destOrd="0" presId="urn:microsoft.com/office/officeart/2005/8/layout/orgChart1"/>
    <dgm:cxn modelId="{C41EB2A0-CE0E-4C4B-90E8-41C813F637E6}" type="presParOf" srcId="{8C77050A-4D0F-4CB1-AFF5-CE35ECD630AF}" destId="{A6471203-CEE9-4A02-AE5C-0EB7010CCA64}" srcOrd="0" destOrd="0" presId="urn:microsoft.com/office/officeart/2005/8/layout/orgChart1"/>
    <dgm:cxn modelId="{538C0FB9-6EF7-419B-9359-F50F62BCA962}" type="presParOf" srcId="{8C77050A-4D0F-4CB1-AFF5-CE35ECD630AF}" destId="{67D28FAC-0144-43EE-AF18-7B5E04BC74C6}" srcOrd="1" destOrd="0" presId="urn:microsoft.com/office/officeart/2005/8/layout/orgChart1"/>
    <dgm:cxn modelId="{75578C0A-95DE-4526-B5AD-9032A896ABE5}" type="presParOf" srcId="{67D28FAC-0144-43EE-AF18-7B5E04BC74C6}" destId="{EF676CC6-CAE3-45AE-A860-DBF2741A0EC6}" srcOrd="0" destOrd="0" presId="urn:microsoft.com/office/officeart/2005/8/layout/orgChart1"/>
    <dgm:cxn modelId="{A60E2468-8F70-4205-9F55-19EBF55E232D}" type="presParOf" srcId="{EF676CC6-CAE3-45AE-A860-DBF2741A0EC6}" destId="{B6458B74-F7A8-4399-AEC8-A76154D7A1EB}" srcOrd="0" destOrd="0" presId="urn:microsoft.com/office/officeart/2005/8/layout/orgChart1"/>
    <dgm:cxn modelId="{19A16C6D-5034-4474-909F-4B609D7652F0}" type="presParOf" srcId="{EF676CC6-CAE3-45AE-A860-DBF2741A0EC6}" destId="{C8EF1BF4-4C01-4C6A-82E8-4CEEAFCDFD4E}" srcOrd="1" destOrd="0" presId="urn:microsoft.com/office/officeart/2005/8/layout/orgChart1"/>
    <dgm:cxn modelId="{B0D00478-1738-49AB-9892-CF1121601D4A}" type="presParOf" srcId="{67D28FAC-0144-43EE-AF18-7B5E04BC74C6}" destId="{D4ECEA68-D191-4047-9443-2F241B15C08E}" srcOrd="1" destOrd="0" presId="urn:microsoft.com/office/officeart/2005/8/layout/orgChart1"/>
    <dgm:cxn modelId="{7D882313-0F63-400B-8097-E8CCFADEF063}" type="presParOf" srcId="{D4ECEA68-D191-4047-9443-2F241B15C08E}" destId="{C43AC587-CC53-4249-B79A-AB3CAAAB3691}" srcOrd="0" destOrd="0" presId="urn:microsoft.com/office/officeart/2005/8/layout/orgChart1"/>
    <dgm:cxn modelId="{2D67C44E-B592-482D-BD86-DE09BBA589FD}" type="presParOf" srcId="{D4ECEA68-D191-4047-9443-2F241B15C08E}" destId="{BD803DD1-718A-4723-B12D-EEC0D7B1CCD8}" srcOrd="1" destOrd="0" presId="urn:microsoft.com/office/officeart/2005/8/layout/orgChart1"/>
    <dgm:cxn modelId="{18E62994-F031-4D6D-96FB-55469A81006B}" type="presParOf" srcId="{BD803DD1-718A-4723-B12D-EEC0D7B1CCD8}" destId="{3D2B1F14-E438-4B27-AE77-0DB07419889E}" srcOrd="0" destOrd="0" presId="urn:microsoft.com/office/officeart/2005/8/layout/orgChart1"/>
    <dgm:cxn modelId="{1B9CE8A4-685D-40C9-8885-328135F8AA9C}" type="presParOf" srcId="{3D2B1F14-E438-4B27-AE77-0DB07419889E}" destId="{E9F996EF-8229-4B43-8604-943DA4A5411A}" srcOrd="0" destOrd="0" presId="urn:microsoft.com/office/officeart/2005/8/layout/orgChart1"/>
    <dgm:cxn modelId="{1536A0B4-F83D-4A95-8CE4-0E624C68D2CB}" type="presParOf" srcId="{3D2B1F14-E438-4B27-AE77-0DB07419889E}" destId="{FB6BD157-C600-4FDC-801E-0BD2F1CA586C}" srcOrd="1" destOrd="0" presId="urn:microsoft.com/office/officeart/2005/8/layout/orgChart1"/>
    <dgm:cxn modelId="{658C28D3-72E5-4980-8871-814DFF3FE0AF}" type="presParOf" srcId="{BD803DD1-718A-4723-B12D-EEC0D7B1CCD8}" destId="{48065F95-A5C4-4F2A-9792-40BD488FB35C}" srcOrd="1" destOrd="0" presId="urn:microsoft.com/office/officeart/2005/8/layout/orgChart1"/>
    <dgm:cxn modelId="{6C609E36-191A-4E5D-A42F-165FEBDD693A}" type="presParOf" srcId="{BD803DD1-718A-4723-B12D-EEC0D7B1CCD8}" destId="{28CC51E2-E98D-483A-8173-E3E7C8048B0A}" srcOrd="2" destOrd="0" presId="urn:microsoft.com/office/officeart/2005/8/layout/orgChart1"/>
    <dgm:cxn modelId="{D77199A9-0330-452B-96C9-C63E0580C73D}" type="presParOf" srcId="{D4ECEA68-D191-4047-9443-2F241B15C08E}" destId="{0F39A45B-D09E-4F55-B1BE-0CF4854C5E4C}" srcOrd="2" destOrd="0" presId="urn:microsoft.com/office/officeart/2005/8/layout/orgChart1"/>
    <dgm:cxn modelId="{1FCC9B6E-AD67-46E7-B771-4CC2304A5F17}" type="presParOf" srcId="{D4ECEA68-D191-4047-9443-2F241B15C08E}" destId="{F692D88E-E014-48E8-9C25-FB5F0E8EC918}" srcOrd="3" destOrd="0" presId="urn:microsoft.com/office/officeart/2005/8/layout/orgChart1"/>
    <dgm:cxn modelId="{DDD309F5-7298-4CCF-BBA8-1F30A4A1B3C1}" type="presParOf" srcId="{F692D88E-E014-48E8-9C25-FB5F0E8EC918}" destId="{61CFEFD9-66E1-404E-A40C-06CAE3DDC191}" srcOrd="0" destOrd="0" presId="urn:microsoft.com/office/officeart/2005/8/layout/orgChart1"/>
    <dgm:cxn modelId="{D9C18223-314C-4080-8A57-C907BB2B29F2}" type="presParOf" srcId="{61CFEFD9-66E1-404E-A40C-06CAE3DDC191}" destId="{47A21A65-3424-4011-870C-71527AAA80AE}" srcOrd="0" destOrd="0" presId="urn:microsoft.com/office/officeart/2005/8/layout/orgChart1"/>
    <dgm:cxn modelId="{18AC75BF-34C0-43F5-A8CB-321AE1C306F4}" type="presParOf" srcId="{61CFEFD9-66E1-404E-A40C-06CAE3DDC191}" destId="{09BBDFAC-E963-40AB-8BFB-7E429140A487}" srcOrd="1" destOrd="0" presId="urn:microsoft.com/office/officeart/2005/8/layout/orgChart1"/>
    <dgm:cxn modelId="{307EB2CA-4437-4635-B19E-AF19A41CD632}" type="presParOf" srcId="{F692D88E-E014-48E8-9C25-FB5F0E8EC918}" destId="{48B17FFD-9DF3-4C26-B4E1-2EC7BFAA3B68}" srcOrd="1" destOrd="0" presId="urn:microsoft.com/office/officeart/2005/8/layout/orgChart1"/>
    <dgm:cxn modelId="{393562DB-9410-424F-A610-A207738757FC}" type="presParOf" srcId="{F692D88E-E014-48E8-9C25-FB5F0E8EC918}" destId="{408B1572-7D88-46C6-B4E8-81294ECA3E84}" srcOrd="2" destOrd="0" presId="urn:microsoft.com/office/officeart/2005/8/layout/orgChart1"/>
    <dgm:cxn modelId="{4B0652A7-69D6-4FEE-B63E-A88408AAF371}" type="presParOf" srcId="{D4ECEA68-D191-4047-9443-2F241B15C08E}" destId="{A9F055CD-75FB-4FC6-A7D3-3ECEAD426496}" srcOrd="4" destOrd="0" presId="urn:microsoft.com/office/officeart/2005/8/layout/orgChart1"/>
    <dgm:cxn modelId="{A9D9B37E-CA6E-4071-B157-2AE674D0BF53}" type="presParOf" srcId="{D4ECEA68-D191-4047-9443-2F241B15C08E}" destId="{115AD5EB-3570-47F2-B9CD-FB7C06AA3066}" srcOrd="5" destOrd="0" presId="urn:microsoft.com/office/officeart/2005/8/layout/orgChart1"/>
    <dgm:cxn modelId="{251BAD4F-0CD0-41FA-BCCD-AE1DFFBDE327}" type="presParOf" srcId="{115AD5EB-3570-47F2-B9CD-FB7C06AA3066}" destId="{FCAB2D00-082C-4BF8-A8AE-8DC7896D9725}" srcOrd="0" destOrd="0" presId="urn:microsoft.com/office/officeart/2005/8/layout/orgChart1"/>
    <dgm:cxn modelId="{E7929D8C-92B2-45C5-A2C2-75AAE03D6915}" type="presParOf" srcId="{FCAB2D00-082C-4BF8-A8AE-8DC7896D9725}" destId="{FE9F1CB1-456C-4AAB-9732-8AA4E943B479}" srcOrd="0" destOrd="0" presId="urn:microsoft.com/office/officeart/2005/8/layout/orgChart1"/>
    <dgm:cxn modelId="{969811E3-138E-4A33-9309-05A78D766A16}" type="presParOf" srcId="{FCAB2D00-082C-4BF8-A8AE-8DC7896D9725}" destId="{2F1CA2A6-C435-450F-91C2-F83D767C9CB1}" srcOrd="1" destOrd="0" presId="urn:microsoft.com/office/officeart/2005/8/layout/orgChart1"/>
    <dgm:cxn modelId="{B4BECA78-62D5-4D2A-96AC-DEAAE2120914}" type="presParOf" srcId="{115AD5EB-3570-47F2-B9CD-FB7C06AA3066}" destId="{8271964F-1C7D-408D-A217-C84ED316CD52}" srcOrd="1" destOrd="0" presId="urn:microsoft.com/office/officeart/2005/8/layout/orgChart1"/>
    <dgm:cxn modelId="{94CD97A4-1C6E-444D-A4CC-5D7D0B0F6F10}" type="presParOf" srcId="{115AD5EB-3570-47F2-B9CD-FB7C06AA3066}" destId="{AFD84EB4-E54C-422B-81A9-EDCC0AE14C28}" srcOrd="2" destOrd="0" presId="urn:microsoft.com/office/officeart/2005/8/layout/orgChart1"/>
    <dgm:cxn modelId="{D69F2C87-FD48-4204-838A-9D76B83CA0FC}" type="presParOf" srcId="{D4ECEA68-D191-4047-9443-2F241B15C08E}" destId="{6D0C37FD-3FA9-42B3-81C5-41F85B63A679}" srcOrd="6" destOrd="0" presId="urn:microsoft.com/office/officeart/2005/8/layout/orgChart1"/>
    <dgm:cxn modelId="{B86AEAC8-E25C-47ED-9FF3-727BD209BA8E}" type="presParOf" srcId="{D4ECEA68-D191-4047-9443-2F241B15C08E}" destId="{90F289F9-B696-44FC-A1E3-2C8EA947C7FA}" srcOrd="7" destOrd="0" presId="urn:microsoft.com/office/officeart/2005/8/layout/orgChart1"/>
    <dgm:cxn modelId="{39135C6B-565B-446E-9911-7E1848D5C569}" type="presParOf" srcId="{90F289F9-B696-44FC-A1E3-2C8EA947C7FA}" destId="{7498E693-7F3A-4511-B85A-0A19CAE3758E}" srcOrd="0" destOrd="0" presId="urn:microsoft.com/office/officeart/2005/8/layout/orgChart1"/>
    <dgm:cxn modelId="{2B2ACCC6-C8E4-4CF4-9530-5F70817F25BD}" type="presParOf" srcId="{7498E693-7F3A-4511-B85A-0A19CAE3758E}" destId="{8BAAC44A-6D65-4F52-970A-4F116F605A76}" srcOrd="0" destOrd="0" presId="urn:microsoft.com/office/officeart/2005/8/layout/orgChart1"/>
    <dgm:cxn modelId="{A277EC80-AA99-4B1F-A28B-74EEF2E8A0EE}" type="presParOf" srcId="{7498E693-7F3A-4511-B85A-0A19CAE3758E}" destId="{8E73E92D-D69B-4017-9A26-08CA569C295E}" srcOrd="1" destOrd="0" presId="urn:microsoft.com/office/officeart/2005/8/layout/orgChart1"/>
    <dgm:cxn modelId="{FCDD7FD7-AC40-43EE-988C-EF9E532E4DBC}" type="presParOf" srcId="{90F289F9-B696-44FC-A1E3-2C8EA947C7FA}" destId="{73812C69-4B78-43EA-B6DB-B467D25E4ADB}" srcOrd="1" destOrd="0" presId="urn:microsoft.com/office/officeart/2005/8/layout/orgChart1"/>
    <dgm:cxn modelId="{C14F588C-044F-4DE6-A1D6-2C9E0DCB9407}" type="presParOf" srcId="{90F289F9-B696-44FC-A1E3-2C8EA947C7FA}" destId="{DDB0B2AA-F5FD-49D7-9B6D-1D64F92BE774}" srcOrd="2" destOrd="0" presId="urn:microsoft.com/office/officeart/2005/8/layout/orgChart1"/>
    <dgm:cxn modelId="{F7593043-DB13-4BC6-90E6-CBAB6D98B16F}" type="presParOf" srcId="{D4ECEA68-D191-4047-9443-2F241B15C08E}" destId="{761E675F-E0DF-40E0-B076-CFB86F1C0BF0}" srcOrd="8" destOrd="0" presId="urn:microsoft.com/office/officeart/2005/8/layout/orgChart1"/>
    <dgm:cxn modelId="{1772FBEB-F662-4C56-9611-F638F2593B57}" type="presParOf" srcId="{D4ECEA68-D191-4047-9443-2F241B15C08E}" destId="{7A617CE7-0850-4108-93F1-B5EC446E0DA1}" srcOrd="9" destOrd="0" presId="urn:microsoft.com/office/officeart/2005/8/layout/orgChart1"/>
    <dgm:cxn modelId="{68A0708F-CE03-44F8-A47F-B8FB1F830F57}" type="presParOf" srcId="{7A617CE7-0850-4108-93F1-B5EC446E0DA1}" destId="{4648F66D-C652-4A62-9C14-9039E6E716AD}" srcOrd="0" destOrd="0" presId="urn:microsoft.com/office/officeart/2005/8/layout/orgChart1"/>
    <dgm:cxn modelId="{A8A01453-BA16-4FF3-BA3A-5BEA0BEF287B}" type="presParOf" srcId="{4648F66D-C652-4A62-9C14-9039E6E716AD}" destId="{2823850B-A7B3-4902-B265-7B14B3B2F24B}" srcOrd="0" destOrd="0" presId="urn:microsoft.com/office/officeart/2005/8/layout/orgChart1"/>
    <dgm:cxn modelId="{C73B001E-1B6F-40BE-8DAC-4ADB3A5FC329}" type="presParOf" srcId="{4648F66D-C652-4A62-9C14-9039E6E716AD}" destId="{F1878F89-ABBA-42F8-B043-D44E1FEAB53D}" srcOrd="1" destOrd="0" presId="urn:microsoft.com/office/officeart/2005/8/layout/orgChart1"/>
    <dgm:cxn modelId="{E2ED5B68-7D56-4F09-8DB3-652526AF116E}" type="presParOf" srcId="{7A617CE7-0850-4108-93F1-B5EC446E0DA1}" destId="{B0F0D9B9-BF5F-4E5A-9EA8-52D486328007}" srcOrd="1" destOrd="0" presId="urn:microsoft.com/office/officeart/2005/8/layout/orgChart1"/>
    <dgm:cxn modelId="{5BC362F6-75E3-4915-BFA0-207303EBB05B}" type="presParOf" srcId="{7A617CE7-0850-4108-93F1-B5EC446E0DA1}" destId="{E6207834-F6D0-4DDA-9DE2-87DCE81A96D2}" srcOrd="2" destOrd="0" presId="urn:microsoft.com/office/officeart/2005/8/layout/orgChart1"/>
    <dgm:cxn modelId="{E986C15E-04EF-42AD-972A-895E9B7AF2B2}" type="presParOf" srcId="{67D28FAC-0144-43EE-AF18-7B5E04BC74C6}" destId="{2E398810-CCB6-44A4-A81C-BE2DAE5B61A4}" srcOrd="2" destOrd="0" presId="urn:microsoft.com/office/officeart/2005/8/layout/orgChart1"/>
    <dgm:cxn modelId="{5713BE06-6133-4905-9ACF-F75EFF2F494F}" type="presParOf" srcId="{8C77050A-4D0F-4CB1-AFF5-CE35ECD630AF}" destId="{EA71C092-AA7C-4888-B876-CE43C1E56CEB}" srcOrd="2" destOrd="0" presId="urn:microsoft.com/office/officeart/2005/8/layout/orgChart1"/>
    <dgm:cxn modelId="{F4774494-29BD-4961-BEAA-53636D50A394}" type="presParOf" srcId="{8C77050A-4D0F-4CB1-AFF5-CE35ECD630AF}" destId="{147136D2-66D4-4D3F-862F-C570935AFDB9}" srcOrd="3" destOrd="0" presId="urn:microsoft.com/office/officeart/2005/8/layout/orgChart1"/>
    <dgm:cxn modelId="{A72C75D5-AFC2-41F7-8E53-0DFA02D79C8C}" type="presParOf" srcId="{147136D2-66D4-4D3F-862F-C570935AFDB9}" destId="{80B318B4-4404-44BA-9E5B-91670B0EEC7A}" srcOrd="0" destOrd="0" presId="urn:microsoft.com/office/officeart/2005/8/layout/orgChart1"/>
    <dgm:cxn modelId="{74C3BE1E-0BB3-4C8C-8632-5204EF6225F3}" type="presParOf" srcId="{80B318B4-4404-44BA-9E5B-91670B0EEC7A}" destId="{608BD820-0B16-4C19-8942-FC1CDCFA72FA}" srcOrd="0" destOrd="0" presId="urn:microsoft.com/office/officeart/2005/8/layout/orgChart1"/>
    <dgm:cxn modelId="{75D5DC9F-BD34-4B9C-93C2-FDB74A24F4EB}" type="presParOf" srcId="{80B318B4-4404-44BA-9E5B-91670B0EEC7A}" destId="{05F6A4D9-AAEE-4D1D-AEBD-AE35EC206001}" srcOrd="1" destOrd="0" presId="urn:microsoft.com/office/officeart/2005/8/layout/orgChart1"/>
    <dgm:cxn modelId="{CF9F08E4-CFD9-4DC9-8F28-74454FBBEFC9}" type="presParOf" srcId="{147136D2-66D4-4D3F-862F-C570935AFDB9}" destId="{97D9CF70-244F-43A7-A0B9-31D2C857A535}" srcOrd="1" destOrd="0" presId="urn:microsoft.com/office/officeart/2005/8/layout/orgChart1"/>
    <dgm:cxn modelId="{B4145C0A-E750-48AC-B83C-D16F28F9CE31}" type="presParOf" srcId="{97D9CF70-244F-43A7-A0B9-31D2C857A535}" destId="{D42E8C27-2B43-4586-BD3B-639BC0153250}" srcOrd="0" destOrd="0" presId="urn:microsoft.com/office/officeart/2005/8/layout/orgChart1"/>
    <dgm:cxn modelId="{4B8EB528-A401-452E-9214-0605B2E485F3}" type="presParOf" srcId="{97D9CF70-244F-43A7-A0B9-31D2C857A535}" destId="{37499021-F753-4C3C-8FC5-397573543E11}" srcOrd="1" destOrd="0" presId="urn:microsoft.com/office/officeart/2005/8/layout/orgChart1"/>
    <dgm:cxn modelId="{355D2F06-BBB3-4FFC-9D16-F36E024F2264}" type="presParOf" srcId="{37499021-F753-4C3C-8FC5-397573543E11}" destId="{71D95DDE-828A-451C-89D1-91EAC1B237AA}" srcOrd="0" destOrd="0" presId="urn:microsoft.com/office/officeart/2005/8/layout/orgChart1"/>
    <dgm:cxn modelId="{6FA72CA7-FCC1-4C4E-8D74-81ACCCA56E69}" type="presParOf" srcId="{71D95DDE-828A-451C-89D1-91EAC1B237AA}" destId="{90664C51-AB93-47D5-96A1-A2CAEC7FD4D5}" srcOrd="0" destOrd="0" presId="urn:microsoft.com/office/officeart/2005/8/layout/orgChart1"/>
    <dgm:cxn modelId="{AFA1C050-F80B-4A43-AD77-4012280FB6BE}" type="presParOf" srcId="{71D95DDE-828A-451C-89D1-91EAC1B237AA}" destId="{26945140-B274-4763-8387-64676676F81C}" srcOrd="1" destOrd="0" presId="urn:microsoft.com/office/officeart/2005/8/layout/orgChart1"/>
    <dgm:cxn modelId="{3B670045-936A-4EA8-A960-E40A88BF09C0}" type="presParOf" srcId="{37499021-F753-4C3C-8FC5-397573543E11}" destId="{EA49A49B-4B6D-4B8B-B8F9-28A4B219C597}" srcOrd="1" destOrd="0" presId="urn:microsoft.com/office/officeart/2005/8/layout/orgChart1"/>
    <dgm:cxn modelId="{2C27EA55-C627-4C0B-BD20-D97927C58A1B}" type="presParOf" srcId="{37499021-F753-4C3C-8FC5-397573543E11}" destId="{8ECE0414-49C2-4D86-8878-5766F3DFA2A3}" srcOrd="2" destOrd="0" presId="urn:microsoft.com/office/officeart/2005/8/layout/orgChart1"/>
    <dgm:cxn modelId="{C0D942E9-FADB-4A8B-A8B1-67D99A7218CF}" type="presParOf" srcId="{97D9CF70-244F-43A7-A0B9-31D2C857A535}" destId="{DE27DB76-8353-417A-9A84-1CB3B5C312C6}" srcOrd="2" destOrd="0" presId="urn:microsoft.com/office/officeart/2005/8/layout/orgChart1"/>
    <dgm:cxn modelId="{D3FD95AF-7D58-4342-8DDB-DD7A0196DD0B}" type="presParOf" srcId="{97D9CF70-244F-43A7-A0B9-31D2C857A535}" destId="{1E79A062-E947-4F85-8024-17A493CB3992}" srcOrd="3" destOrd="0" presId="urn:microsoft.com/office/officeart/2005/8/layout/orgChart1"/>
    <dgm:cxn modelId="{4F4C93C4-DCC0-4C13-932A-3EB7DA6F3BE2}" type="presParOf" srcId="{1E79A062-E947-4F85-8024-17A493CB3992}" destId="{900FBE17-F8EF-4034-BA0F-1CF2FA9D9345}" srcOrd="0" destOrd="0" presId="urn:microsoft.com/office/officeart/2005/8/layout/orgChart1"/>
    <dgm:cxn modelId="{37F9D751-40BA-4CF6-AA80-C80EE49297E0}" type="presParOf" srcId="{900FBE17-F8EF-4034-BA0F-1CF2FA9D9345}" destId="{D2813DE2-D94B-4FB1-A682-1183D858320D}" srcOrd="0" destOrd="0" presId="urn:microsoft.com/office/officeart/2005/8/layout/orgChart1"/>
    <dgm:cxn modelId="{3A2E1943-3771-4079-A761-9A70BB298E9F}" type="presParOf" srcId="{900FBE17-F8EF-4034-BA0F-1CF2FA9D9345}" destId="{B3302318-0B8F-42DB-9CA0-B2000D407525}" srcOrd="1" destOrd="0" presId="urn:microsoft.com/office/officeart/2005/8/layout/orgChart1"/>
    <dgm:cxn modelId="{7146A73D-C4F0-4C1E-B435-BB531EA876DB}" type="presParOf" srcId="{1E79A062-E947-4F85-8024-17A493CB3992}" destId="{CF803F02-E2A7-4F9A-936E-A6CE683156C1}" srcOrd="1" destOrd="0" presId="urn:microsoft.com/office/officeart/2005/8/layout/orgChart1"/>
    <dgm:cxn modelId="{2CAFDE26-93F0-440F-BE36-7C53638FE222}" type="presParOf" srcId="{1E79A062-E947-4F85-8024-17A493CB3992}" destId="{9EFBB635-1291-41C5-A7CC-C7DF232C612A}" srcOrd="2" destOrd="0" presId="urn:microsoft.com/office/officeart/2005/8/layout/orgChart1"/>
    <dgm:cxn modelId="{A5D3052F-EAAE-42CE-9848-3BA948D364E3}" type="presParOf" srcId="{97D9CF70-244F-43A7-A0B9-31D2C857A535}" destId="{2CC016ED-84B5-4BD7-8F6B-1AFA7E44F6C2}" srcOrd="4" destOrd="0" presId="urn:microsoft.com/office/officeart/2005/8/layout/orgChart1"/>
    <dgm:cxn modelId="{81892C3F-FA2E-42E6-8D31-7CADFF837F5F}" type="presParOf" srcId="{97D9CF70-244F-43A7-A0B9-31D2C857A535}" destId="{CFE408E8-F876-4180-9DCC-42E09B2CF300}" srcOrd="5" destOrd="0" presId="urn:microsoft.com/office/officeart/2005/8/layout/orgChart1"/>
    <dgm:cxn modelId="{54B0FA45-7459-4613-91D8-9B5F839D0C01}" type="presParOf" srcId="{CFE408E8-F876-4180-9DCC-42E09B2CF300}" destId="{CBD09B62-7FFF-4A06-80E4-11D32A5D6F70}" srcOrd="0" destOrd="0" presId="urn:microsoft.com/office/officeart/2005/8/layout/orgChart1"/>
    <dgm:cxn modelId="{E29BBAB4-4843-4F65-9E72-13267075FC93}" type="presParOf" srcId="{CBD09B62-7FFF-4A06-80E4-11D32A5D6F70}" destId="{6FC0A37C-E795-4D6C-8B52-2EA80160AE21}" srcOrd="0" destOrd="0" presId="urn:microsoft.com/office/officeart/2005/8/layout/orgChart1"/>
    <dgm:cxn modelId="{919BF636-D59A-431A-B3E1-5F9D19EA8600}" type="presParOf" srcId="{CBD09B62-7FFF-4A06-80E4-11D32A5D6F70}" destId="{111620AC-0ACD-46F2-9E70-7A2C3E746F36}" srcOrd="1" destOrd="0" presId="urn:microsoft.com/office/officeart/2005/8/layout/orgChart1"/>
    <dgm:cxn modelId="{826D1718-ECC7-4C1B-845B-A8C1A3772372}" type="presParOf" srcId="{CFE408E8-F876-4180-9DCC-42E09B2CF300}" destId="{B8EF7C26-9ACA-4617-8760-6D80494FD454}" srcOrd="1" destOrd="0" presId="urn:microsoft.com/office/officeart/2005/8/layout/orgChart1"/>
    <dgm:cxn modelId="{292E31D1-E436-4DC5-8C5C-5E53C7E7ACC8}" type="presParOf" srcId="{CFE408E8-F876-4180-9DCC-42E09B2CF300}" destId="{61588842-1A78-4343-8C52-89AFDAAB6C15}" srcOrd="2" destOrd="0" presId="urn:microsoft.com/office/officeart/2005/8/layout/orgChart1"/>
    <dgm:cxn modelId="{AAA4B6EB-5601-4EE3-A243-F346679EECE6}" type="presParOf" srcId="{147136D2-66D4-4D3F-862F-C570935AFDB9}" destId="{F006D322-9AF5-4EA2-BF6A-03FCB87D5285}" srcOrd="2" destOrd="0" presId="urn:microsoft.com/office/officeart/2005/8/layout/orgChart1"/>
    <dgm:cxn modelId="{3E7426E1-AF2F-41FD-89A6-A2C96779B2D4}" type="presParOf" srcId="{FDBF7899-F079-4A88-9FAF-23D6583AD503}" destId="{CAAD78A4-33AA-4BA5-9F51-8DC4DF08032E}" srcOrd="2" destOrd="0" presId="urn:microsoft.com/office/officeart/2005/8/layout/orgChart1"/>
    <dgm:cxn modelId="{59B5E31B-1649-4992-AD69-607F8E5D4EBE}" type="presParOf" srcId="{4D80CBEA-9877-4F53-BFA3-BD54DF1A5371}" destId="{13B56FEC-B434-48A6-905C-B573B8DC837E}" srcOrd="2" destOrd="0" presId="urn:microsoft.com/office/officeart/2005/8/layout/orgChart1"/>
    <dgm:cxn modelId="{55EA468C-83F9-497B-BA2B-1890117812C8}" type="presParOf" srcId="{4D80CBEA-9877-4F53-BFA3-BD54DF1A5371}" destId="{29EDB679-EA63-4341-A6B7-8ED2F57209F2}" srcOrd="3" destOrd="0" presId="urn:microsoft.com/office/officeart/2005/8/layout/orgChart1"/>
    <dgm:cxn modelId="{FF051556-4E60-4721-BB8A-AF323FD69662}" type="presParOf" srcId="{29EDB679-EA63-4341-A6B7-8ED2F57209F2}" destId="{07405138-ABA0-4E3D-B7E8-A370E94AE9D8}" srcOrd="0" destOrd="0" presId="urn:microsoft.com/office/officeart/2005/8/layout/orgChart1"/>
    <dgm:cxn modelId="{4B9D2A9A-5505-4488-8934-B401ACB5D713}" type="presParOf" srcId="{07405138-ABA0-4E3D-B7E8-A370E94AE9D8}" destId="{EED40E50-D682-4D94-8C2B-A3C84D14E013}" srcOrd="0" destOrd="0" presId="urn:microsoft.com/office/officeart/2005/8/layout/orgChart1"/>
    <dgm:cxn modelId="{5FD36447-A6AE-499E-9765-878FE0FA745A}" type="presParOf" srcId="{07405138-ABA0-4E3D-B7E8-A370E94AE9D8}" destId="{59FFF97B-8D91-4926-B51E-45A33E7ED7C9}" srcOrd="1" destOrd="0" presId="urn:microsoft.com/office/officeart/2005/8/layout/orgChart1"/>
    <dgm:cxn modelId="{67E259E5-43F9-4E5A-B4E8-509ED303D860}" type="presParOf" srcId="{29EDB679-EA63-4341-A6B7-8ED2F57209F2}" destId="{4AC753D2-CBC5-4A57-9A61-8E321CC93319}" srcOrd="1" destOrd="0" presId="urn:microsoft.com/office/officeart/2005/8/layout/orgChart1"/>
    <dgm:cxn modelId="{31866317-0458-4D81-9C24-E6F07A9B9F30}" type="presParOf" srcId="{4AC753D2-CBC5-4A57-9A61-8E321CC93319}" destId="{42F47B92-C453-4110-9B98-0287502FF99F}" srcOrd="0" destOrd="0" presId="urn:microsoft.com/office/officeart/2005/8/layout/orgChart1"/>
    <dgm:cxn modelId="{0B5683ED-4685-4365-BA2D-188EDC495AE9}" type="presParOf" srcId="{4AC753D2-CBC5-4A57-9A61-8E321CC93319}" destId="{D49D3C7E-C795-4FB9-B6C6-D79FA9720864}" srcOrd="1" destOrd="0" presId="urn:microsoft.com/office/officeart/2005/8/layout/orgChart1"/>
    <dgm:cxn modelId="{C240A4C2-DFCC-47FE-82C0-EF4CBCD2462C}" type="presParOf" srcId="{D49D3C7E-C795-4FB9-B6C6-D79FA9720864}" destId="{A5FFFBDF-8005-4659-B38F-5E9EB9A8E059}" srcOrd="0" destOrd="0" presId="urn:microsoft.com/office/officeart/2005/8/layout/orgChart1"/>
    <dgm:cxn modelId="{FCECF65F-6906-4B69-A8EA-DDC07841BE2F}" type="presParOf" srcId="{A5FFFBDF-8005-4659-B38F-5E9EB9A8E059}" destId="{737B1508-DEBB-4DC8-A795-C5AC765EC195}" srcOrd="0" destOrd="0" presId="urn:microsoft.com/office/officeart/2005/8/layout/orgChart1"/>
    <dgm:cxn modelId="{7B781962-BF2F-4E50-8813-D0008A01DCE1}" type="presParOf" srcId="{A5FFFBDF-8005-4659-B38F-5E9EB9A8E059}" destId="{07137013-4580-4B42-B49E-BAB7FF7E4749}" srcOrd="1" destOrd="0" presId="urn:microsoft.com/office/officeart/2005/8/layout/orgChart1"/>
    <dgm:cxn modelId="{0C8F15C3-5F7F-4ED7-9876-1D9E55FFEF88}" type="presParOf" srcId="{D49D3C7E-C795-4FB9-B6C6-D79FA9720864}" destId="{6D4951A7-5A70-478B-9CF7-2E74E911FB7E}" srcOrd="1" destOrd="0" presId="urn:microsoft.com/office/officeart/2005/8/layout/orgChart1"/>
    <dgm:cxn modelId="{44839EA2-26FC-4F1B-8A32-7CC456DF0F92}" type="presParOf" srcId="{6D4951A7-5A70-478B-9CF7-2E74E911FB7E}" destId="{8C715E0F-0C92-400B-A8A4-46AEE22925E9}" srcOrd="0" destOrd="0" presId="urn:microsoft.com/office/officeart/2005/8/layout/orgChart1"/>
    <dgm:cxn modelId="{D336182C-99DC-4CC7-A035-66E818ECC6A9}" type="presParOf" srcId="{6D4951A7-5A70-478B-9CF7-2E74E911FB7E}" destId="{32EEEA74-2FC5-429E-ACD9-821684C2A307}" srcOrd="1" destOrd="0" presId="urn:microsoft.com/office/officeart/2005/8/layout/orgChart1"/>
    <dgm:cxn modelId="{B1588FAF-CA08-4A14-8362-29D223576BEC}" type="presParOf" srcId="{32EEEA74-2FC5-429E-ACD9-821684C2A307}" destId="{1A34AB9B-CA54-47AC-A968-E6BD64E9346F}" srcOrd="0" destOrd="0" presId="urn:microsoft.com/office/officeart/2005/8/layout/orgChart1"/>
    <dgm:cxn modelId="{82097916-C388-45E6-89CE-991B98785765}" type="presParOf" srcId="{1A34AB9B-CA54-47AC-A968-E6BD64E9346F}" destId="{ED692C97-FB18-4284-983F-E155B694940A}" srcOrd="0" destOrd="0" presId="urn:microsoft.com/office/officeart/2005/8/layout/orgChart1"/>
    <dgm:cxn modelId="{9B871261-37A3-4AC4-A86D-5507EA0158FC}" type="presParOf" srcId="{1A34AB9B-CA54-47AC-A968-E6BD64E9346F}" destId="{72501B33-EDDE-4248-B6E8-5A4BD16A5B0A}" srcOrd="1" destOrd="0" presId="urn:microsoft.com/office/officeart/2005/8/layout/orgChart1"/>
    <dgm:cxn modelId="{B8138D55-7F9D-4FF4-805E-8DD9FE2F74E2}" type="presParOf" srcId="{32EEEA74-2FC5-429E-ACD9-821684C2A307}" destId="{715EB592-194D-4B14-8964-4D2CA7CE19B2}" srcOrd="1" destOrd="0" presId="urn:microsoft.com/office/officeart/2005/8/layout/orgChart1"/>
    <dgm:cxn modelId="{96FD1B66-D269-464A-A313-54E6070001AC}" type="presParOf" srcId="{32EEEA74-2FC5-429E-ACD9-821684C2A307}" destId="{6D716774-349B-48D7-8236-523EA0174DE5}" srcOrd="2" destOrd="0" presId="urn:microsoft.com/office/officeart/2005/8/layout/orgChart1"/>
    <dgm:cxn modelId="{376E1844-212F-486B-B34A-691AE522C821}" type="presParOf" srcId="{D49D3C7E-C795-4FB9-B6C6-D79FA9720864}" destId="{02B540B9-9E04-4412-97BD-4B68FDE81035}" srcOrd="2" destOrd="0" presId="urn:microsoft.com/office/officeart/2005/8/layout/orgChart1"/>
    <dgm:cxn modelId="{1DC0031D-D0B5-4195-97DA-8C2462EE73D2}" type="presParOf" srcId="{4AC753D2-CBC5-4A57-9A61-8E321CC93319}" destId="{21F94622-AF23-4E83-B490-1B28A34AFB52}" srcOrd="2" destOrd="0" presId="urn:microsoft.com/office/officeart/2005/8/layout/orgChart1"/>
    <dgm:cxn modelId="{709D39A2-A95F-4D42-A1C9-E3959A8F36EB}" type="presParOf" srcId="{4AC753D2-CBC5-4A57-9A61-8E321CC93319}" destId="{D01A66FC-A111-4BBB-AEB2-4710D5C6A5EB}" srcOrd="3" destOrd="0" presId="urn:microsoft.com/office/officeart/2005/8/layout/orgChart1"/>
    <dgm:cxn modelId="{FBCC840A-49E4-4E57-A83C-3CA83143ABC9}" type="presParOf" srcId="{D01A66FC-A111-4BBB-AEB2-4710D5C6A5EB}" destId="{5339FB7F-8638-4FD1-82F1-7F1664C24AEB}" srcOrd="0" destOrd="0" presId="urn:microsoft.com/office/officeart/2005/8/layout/orgChart1"/>
    <dgm:cxn modelId="{8ABDD6B0-4C02-4C06-AC59-0F22BC5AD1EC}" type="presParOf" srcId="{5339FB7F-8638-4FD1-82F1-7F1664C24AEB}" destId="{0F02E749-5DF2-4991-A26D-93F5F7A00C9C}" srcOrd="0" destOrd="0" presId="urn:microsoft.com/office/officeart/2005/8/layout/orgChart1"/>
    <dgm:cxn modelId="{AC003F0E-DB4E-4F26-9F73-8AEB03462810}" type="presParOf" srcId="{5339FB7F-8638-4FD1-82F1-7F1664C24AEB}" destId="{49AB8757-55E3-46BA-94F2-F1BC396B1826}" srcOrd="1" destOrd="0" presId="urn:microsoft.com/office/officeart/2005/8/layout/orgChart1"/>
    <dgm:cxn modelId="{FDDB35B7-4003-4B1C-B3F2-FF679DF4EA29}" type="presParOf" srcId="{D01A66FC-A111-4BBB-AEB2-4710D5C6A5EB}" destId="{A72BF363-DD1F-4D44-960A-6CFF7A193A9C}" srcOrd="1" destOrd="0" presId="urn:microsoft.com/office/officeart/2005/8/layout/orgChart1"/>
    <dgm:cxn modelId="{F7162907-018C-4AB0-BDDF-18173EC084F8}" type="presParOf" srcId="{A72BF363-DD1F-4D44-960A-6CFF7A193A9C}" destId="{46B0FDB4-804D-4206-8863-B482C9851BEE}" srcOrd="0" destOrd="0" presId="urn:microsoft.com/office/officeart/2005/8/layout/orgChart1"/>
    <dgm:cxn modelId="{FC49DC7D-3B73-437A-B795-8B3569C0C845}" type="presParOf" srcId="{A72BF363-DD1F-4D44-960A-6CFF7A193A9C}" destId="{C558A291-48AD-4979-B550-6CA5350CCFD1}" srcOrd="1" destOrd="0" presId="urn:microsoft.com/office/officeart/2005/8/layout/orgChart1"/>
    <dgm:cxn modelId="{25230DC8-5804-4633-931B-48BADA1D4A67}" type="presParOf" srcId="{C558A291-48AD-4979-B550-6CA5350CCFD1}" destId="{341190AA-5D53-42A4-895B-17D1AA736318}" srcOrd="0" destOrd="0" presId="urn:microsoft.com/office/officeart/2005/8/layout/orgChart1"/>
    <dgm:cxn modelId="{618BCAB9-2018-482B-AB80-EED2B8FD77F5}" type="presParOf" srcId="{341190AA-5D53-42A4-895B-17D1AA736318}" destId="{A840C5E3-7388-4A40-A350-3451171E784F}" srcOrd="0" destOrd="0" presId="urn:microsoft.com/office/officeart/2005/8/layout/orgChart1"/>
    <dgm:cxn modelId="{7FCCDEE0-5015-4660-9C84-21ABD518FBD2}" type="presParOf" srcId="{341190AA-5D53-42A4-895B-17D1AA736318}" destId="{C8A994A2-E82E-4140-9E74-510E4603135D}" srcOrd="1" destOrd="0" presId="urn:microsoft.com/office/officeart/2005/8/layout/orgChart1"/>
    <dgm:cxn modelId="{55ED3632-FC77-4F19-973E-0540E3817F15}" type="presParOf" srcId="{C558A291-48AD-4979-B550-6CA5350CCFD1}" destId="{D549EE77-8760-484F-9D16-F20A71E9B15D}" srcOrd="1" destOrd="0" presId="urn:microsoft.com/office/officeart/2005/8/layout/orgChart1"/>
    <dgm:cxn modelId="{F0137CAD-96FC-4693-B6AC-83FAC3583F0F}" type="presParOf" srcId="{C558A291-48AD-4979-B550-6CA5350CCFD1}" destId="{692F7D2F-F102-4615-964F-09E5E3A68C99}" srcOrd="2" destOrd="0" presId="urn:microsoft.com/office/officeart/2005/8/layout/orgChart1"/>
    <dgm:cxn modelId="{61571D25-9A31-433F-A5E9-03BB60C2373B}" type="presParOf" srcId="{D01A66FC-A111-4BBB-AEB2-4710D5C6A5EB}" destId="{F91F7B7D-6949-48B9-ACB9-166C48441FB2}" srcOrd="2" destOrd="0" presId="urn:microsoft.com/office/officeart/2005/8/layout/orgChart1"/>
    <dgm:cxn modelId="{D9C1B39F-323D-4FB6-9D83-B4F491C18CDC}" type="presParOf" srcId="{29EDB679-EA63-4341-A6B7-8ED2F57209F2}" destId="{F132564E-FCC2-4830-817D-2BDB3CBB1C8E}" srcOrd="2" destOrd="0" presId="urn:microsoft.com/office/officeart/2005/8/layout/orgChart1"/>
    <dgm:cxn modelId="{6EE6570B-6CD0-4557-ABB9-2A640B4E2CA7}" type="presParOf" srcId="{48FCB503-971A-442D-A60E-C11DA5A1D164}" destId="{B8031735-B4A6-49F3-8494-10AFF39792E5}" srcOrd="2" destOrd="0" presId="urn:microsoft.com/office/officeart/2005/8/layout/orgChart1"/>
    <dgm:cxn modelId="{CC386883-42B3-452C-BE07-295465A2D4F9}" type="presParOf" srcId="{1123A5BA-9304-4887-A9ED-98D8AFC6ABBB}" destId="{438CE9DC-E1CD-402A-864C-596B64060CE5}" srcOrd="2" destOrd="0" presId="urn:microsoft.com/office/officeart/2005/8/layout/orgChart1"/>
    <dgm:cxn modelId="{FB83004D-8CFA-4821-9E50-2AC16B7E480A}" type="presParOf" srcId="{1123A5BA-9304-4887-A9ED-98D8AFC6ABBB}" destId="{A818B0F3-6CCF-4C61-9489-394E6F76BB11}" srcOrd="3" destOrd="0" presId="urn:microsoft.com/office/officeart/2005/8/layout/orgChart1"/>
    <dgm:cxn modelId="{132AE7B1-534B-42E1-AD98-B48F90293E8D}" type="presParOf" srcId="{A818B0F3-6CCF-4C61-9489-394E6F76BB11}" destId="{E7F54DD8-F345-42E1-A2F0-FE07A365DE20}" srcOrd="0" destOrd="0" presId="urn:microsoft.com/office/officeart/2005/8/layout/orgChart1"/>
    <dgm:cxn modelId="{844D8E26-8E8B-4AEF-9669-7E4469CA86F2}" type="presParOf" srcId="{E7F54DD8-F345-42E1-A2F0-FE07A365DE20}" destId="{214BD2E0-77CC-41E5-84CD-5B31F92AFCE9}" srcOrd="0" destOrd="0" presId="urn:microsoft.com/office/officeart/2005/8/layout/orgChart1"/>
    <dgm:cxn modelId="{4454B427-72A6-4D86-BF89-3D6495C73DA8}" type="presParOf" srcId="{E7F54DD8-F345-42E1-A2F0-FE07A365DE20}" destId="{B4B585A6-BBA6-4F35-9827-0F9AC8B28967}" srcOrd="1" destOrd="0" presId="urn:microsoft.com/office/officeart/2005/8/layout/orgChart1"/>
    <dgm:cxn modelId="{18C9F794-1133-4370-B015-0E87F7A2C763}" type="presParOf" srcId="{A818B0F3-6CCF-4C61-9489-394E6F76BB11}" destId="{131334D1-A01F-4DB0-BCE9-6A91C058A7B2}" srcOrd="1" destOrd="0" presId="urn:microsoft.com/office/officeart/2005/8/layout/orgChart1"/>
    <dgm:cxn modelId="{DA25238B-E379-44BA-856B-D3604CFC0BB8}" type="presParOf" srcId="{131334D1-A01F-4DB0-BCE9-6A91C058A7B2}" destId="{8BB9DCA6-D83C-4E87-B6DA-B187AC8C53E9}" srcOrd="0" destOrd="0" presId="urn:microsoft.com/office/officeart/2005/8/layout/orgChart1"/>
    <dgm:cxn modelId="{C1545981-A3AB-491D-94B7-D02F8F15A681}" type="presParOf" srcId="{131334D1-A01F-4DB0-BCE9-6A91C058A7B2}" destId="{4A39B142-CC1D-4386-8562-C394F7B82327}" srcOrd="1" destOrd="0" presId="urn:microsoft.com/office/officeart/2005/8/layout/orgChart1"/>
    <dgm:cxn modelId="{B86F0619-DD51-4DAA-82AE-EF23D6B4437F}" type="presParOf" srcId="{4A39B142-CC1D-4386-8562-C394F7B82327}" destId="{585BD2E9-146A-4A37-87EF-4BE69A2397D2}" srcOrd="0" destOrd="0" presId="urn:microsoft.com/office/officeart/2005/8/layout/orgChart1"/>
    <dgm:cxn modelId="{5D9E9325-734A-453F-850D-DB506460BD90}" type="presParOf" srcId="{585BD2E9-146A-4A37-87EF-4BE69A2397D2}" destId="{321BD0E8-2CE2-4DC0-8045-B5464D2A8A3C}" srcOrd="0" destOrd="0" presId="urn:microsoft.com/office/officeart/2005/8/layout/orgChart1"/>
    <dgm:cxn modelId="{573A0A18-D0B6-45DA-A0D9-17403450FCE5}" type="presParOf" srcId="{585BD2E9-146A-4A37-87EF-4BE69A2397D2}" destId="{57C69FF0-354E-463E-A752-1296B5B822BA}" srcOrd="1" destOrd="0" presId="urn:microsoft.com/office/officeart/2005/8/layout/orgChart1"/>
    <dgm:cxn modelId="{41956783-526C-4567-9E80-A9AA04D30C8E}" type="presParOf" srcId="{4A39B142-CC1D-4386-8562-C394F7B82327}" destId="{CEDF687C-C264-46AC-B98F-A15266CD360B}" srcOrd="1" destOrd="0" presId="urn:microsoft.com/office/officeart/2005/8/layout/orgChart1"/>
    <dgm:cxn modelId="{5648B902-EC56-4190-91D2-B6778EC2C516}" type="presParOf" srcId="{4A39B142-CC1D-4386-8562-C394F7B82327}" destId="{3447123D-1B03-4B04-8D31-0776D6A1D263}" srcOrd="2" destOrd="0" presId="urn:microsoft.com/office/officeart/2005/8/layout/orgChart1"/>
    <dgm:cxn modelId="{A7EE926A-45B4-49E6-9C92-00FCA4DE8AD0}" type="presParOf" srcId="{131334D1-A01F-4DB0-BCE9-6A91C058A7B2}" destId="{4BB729A0-26D2-4D83-B494-07E9457F2FC7}" srcOrd="2" destOrd="0" presId="urn:microsoft.com/office/officeart/2005/8/layout/orgChart1"/>
    <dgm:cxn modelId="{321F379C-B2D0-4DBD-8427-CE1BAAB7FF18}" type="presParOf" srcId="{131334D1-A01F-4DB0-BCE9-6A91C058A7B2}" destId="{8440F756-578F-4493-B1D5-87391EE2CB72}" srcOrd="3" destOrd="0" presId="urn:microsoft.com/office/officeart/2005/8/layout/orgChart1"/>
    <dgm:cxn modelId="{90D67257-D721-45FA-BC2E-32DDE5BD16A3}" type="presParOf" srcId="{8440F756-578F-4493-B1D5-87391EE2CB72}" destId="{F164B53B-06B0-4F43-92E4-B1E4F7B957C8}" srcOrd="0" destOrd="0" presId="urn:microsoft.com/office/officeart/2005/8/layout/orgChart1"/>
    <dgm:cxn modelId="{6B1A2E3B-16F7-48D8-9D94-00217DBCF166}" type="presParOf" srcId="{F164B53B-06B0-4F43-92E4-B1E4F7B957C8}" destId="{0E12CC02-6D07-4BDE-9113-9456719A7C01}" srcOrd="0" destOrd="0" presId="urn:microsoft.com/office/officeart/2005/8/layout/orgChart1"/>
    <dgm:cxn modelId="{5EF4A4CA-C7D3-4C6F-8F83-2C0CD85203F2}" type="presParOf" srcId="{F164B53B-06B0-4F43-92E4-B1E4F7B957C8}" destId="{A8813A01-EAF2-4784-9687-96A66459089A}" srcOrd="1" destOrd="0" presId="urn:microsoft.com/office/officeart/2005/8/layout/orgChart1"/>
    <dgm:cxn modelId="{6091D879-E429-4288-A34A-501040C0A284}" type="presParOf" srcId="{8440F756-578F-4493-B1D5-87391EE2CB72}" destId="{4557F2DB-4271-40BE-A6B8-41F746EB8929}" srcOrd="1" destOrd="0" presId="urn:microsoft.com/office/officeart/2005/8/layout/orgChart1"/>
    <dgm:cxn modelId="{23703DB7-0675-4897-B8FF-CE5065C83563}" type="presParOf" srcId="{8440F756-578F-4493-B1D5-87391EE2CB72}" destId="{306323B5-3724-4EA1-826D-87A294D7D72B}" srcOrd="2" destOrd="0" presId="urn:microsoft.com/office/officeart/2005/8/layout/orgChart1"/>
    <dgm:cxn modelId="{74D1215F-1D60-4A23-BDDC-F43BE35492A3}" type="presParOf" srcId="{131334D1-A01F-4DB0-BCE9-6A91C058A7B2}" destId="{AC58360C-9287-49AC-BD23-C01943310142}" srcOrd="4" destOrd="0" presId="urn:microsoft.com/office/officeart/2005/8/layout/orgChart1"/>
    <dgm:cxn modelId="{64A728E4-A0E8-4B7E-A8A0-C8FB8932E3E4}" type="presParOf" srcId="{131334D1-A01F-4DB0-BCE9-6A91C058A7B2}" destId="{9B863DA4-76FD-4F09-AE09-0FEEEBC835E6}" srcOrd="5" destOrd="0" presId="urn:microsoft.com/office/officeart/2005/8/layout/orgChart1"/>
    <dgm:cxn modelId="{CD696AD7-54D5-4010-B9B2-C36722F2A765}" type="presParOf" srcId="{9B863DA4-76FD-4F09-AE09-0FEEEBC835E6}" destId="{FFEA727A-A057-4395-A7C8-DAD74DEEAFBA}" srcOrd="0" destOrd="0" presId="urn:microsoft.com/office/officeart/2005/8/layout/orgChart1"/>
    <dgm:cxn modelId="{54DDD1D4-F968-4862-B45C-ABA6F60E4DF4}" type="presParOf" srcId="{FFEA727A-A057-4395-A7C8-DAD74DEEAFBA}" destId="{C21AC89C-F234-46A5-86BB-28F811F9E8D6}" srcOrd="0" destOrd="0" presId="urn:microsoft.com/office/officeart/2005/8/layout/orgChart1"/>
    <dgm:cxn modelId="{531D0D49-7906-4CE4-AC84-070A2B28EF06}" type="presParOf" srcId="{FFEA727A-A057-4395-A7C8-DAD74DEEAFBA}" destId="{C666FEB3-3A0D-4381-9DF9-EB5A2FAC2010}" srcOrd="1" destOrd="0" presId="urn:microsoft.com/office/officeart/2005/8/layout/orgChart1"/>
    <dgm:cxn modelId="{A8896E22-2E2E-43E8-994E-DABA020674F9}" type="presParOf" srcId="{9B863DA4-76FD-4F09-AE09-0FEEEBC835E6}" destId="{759EE794-888F-4FDC-93A2-CE9B05A43E9E}" srcOrd="1" destOrd="0" presId="urn:microsoft.com/office/officeart/2005/8/layout/orgChart1"/>
    <dgm:cxn modelId="{80E294ED-BDFA-44F4-9BF7-55C7CFB64B0A}" type="presParOf" srcId="{9B863DA4-76FD-4F09-AE09-0FEEEBC835E6}" destId="{700AF3D6-057C-4483-A972-D814D94D3B04}" srcOrd="2" destOrd="0" presId="urn:microsoft.com/office/officeart/2005/8/layout/orgChart1"/>
    <dgm:cxn modelId="{CBAE60FB-A884-4343-9DD7-6C19841CD967}" type="presParOf" srcId="{131334D1-A01F-4DB0-BCE9-6A91C058A7B2}" destId="{FD53D8CF-4C26-48B2-B387-209319FBBCC8}" srcOrd="6" destOrd="0" presId="urn:microsoft.com/office/officeart/2005/8/layout/orgChart1"/>
    <dgm:cxn modelId="{1D5FBE8D-91E2-4840-8340-6AF73BDEBFDE}" type="presParOf" srcId="{131334D1-A01F-4DB0-BCE9-6A91C058A7B2}" destId="{7093C2E3-7BB8-460F-863A-0A775F128272}" srcOrd="7" destOrd="0" presId="urn:microsoft.com/office/officeart/2005/8/layout/orgChart1"/>
    <dgm:cxn modelId="{49CF3435-7C36-4C30-9A46-2625BFEC657C}" type="presParOf" srcId="{7093C2E3-7BB8-460F-863A-0A775F128272}" destId="{A4DCBDC8-CF88-49AB-B848-87C8EC586CBA}" srcOrd="0" destOrd="0" presId="urn:microsoft.com/office/officeart/2005/8/layout/orgChart1"/>
    <dgm:cxn modelId="{76F4EA01-4071-4E55-80F5-C25D59F27146}" type="presParOf" srcId="{A4DCBDC8-CF88-49AB-B848-87C8EC586CBA}" destId="{E92D8683-63B8-40A0-9850-AA47C1F5D77F}" srcOrd="0" destOrd="0" presId="urn:microsoft.com/office/officeart/2005/8/layout/orgChart1"/>
    <dgm:cxn modelId="{49E700D2-2CE2-41BB-90C3-14A4656E9C25}" type="presParOf" srcId="{A4DCBDC8-CF88-49AB-B848-87C8EC586CBA}" destId="{06C8A1B9-073D-4834-92B8-31C1C51F0D5F}" srcOrd="1" destOrd="0" presId="urn:microsoft.com/office/officeart/2005/8/layout/orgChart1"/>
    <dgm:cxn modelId="{D146F3BE-5937-4943-9AAF-9914FE1F376E}" type="presParOf" srcId="{7093C2E3-7BB8-460F-863A-0A775F128272}" destId="{6A622AEF-06F4-47EB-8D73-C23C371E6362}" srcOrd="1" destOrd="0" presId="urn:microsoft.com/office/officeart/2005/8/layout/orgChart1"/>
    <dgm:cxn modelId="{78C5D24D-C8D3-453B-A125-4BCE40E34D42}" type="presParOf" srcId="{7093C2E3-7BB8-460F-863A-0A775F128272}" destId="{A06BFE88-E07D-4E29-BDF2-B2712ABC409B}" srcOrd="2" destOrd="0" presId="urn:microsoft.com/office/officeart/2005/8/layout/orgChart1"/>
    <dgm:cxn modelId="{4B9020C9-6E0D-4A52-A3CE-579F14563045}" type="presParOf" srcId="{A818B0F3-6CCF-4C61-9489-394E6F76BB11}" destId="{E6AA3C06-9C23-4F6B-8701-B8EE330F86CF}" srcOrd="2" destOrd="0" presId="urn:microsoft.com/office/officeart/2005/8/layout/orgChart1"/>
    <dgm:cxn modelId="{B8CA62CF-2709-40F7-BFEC-FDC33C12374B}" type="presParOf" srcId="{1123A5BA-9304-4887-A9ED-98D8AFC6ABBB}" destId="{1E268400-7DF4-481D-A0F5-0C821F560075}" srcOrd="4" destOrd="0" presId="urn:microsoft.com/office/officeart/2005/8/layout/orgChart1"/>
    <dgm:cxn modelId="{D06652C3-BD4E-4969-9F30-AD0987AAD630}" type="presParOf" srcId="{1123A5BA-9304-4887-A9ED-98D8AFC6ABBB}" destId="{28156980-C25B-4C5C-A051-42BA4F9A614A}" srcOrd="5" destOrd="0" presId="urn:microsoft.com/office/officeart/2005/8/layout/orgChart1"/>
    <dgm:cxn modelId="{ED50CB6D-520B-4801-BF88-CB2A7A7FC687}" type="presParOf" srcId="{28156980-C25B-4C5C-A051-42BA4F9A614A}" destId="{59B53562-4264-4F97-A470-D69E013B568D}" srcOrd="0" destOrd="0" presId="urn:microsoft.com/office/officeart/2005/8/layout/orgChart1"/>
    <dgm:cxn modelId="{955FFFFE-F5DD-4F9D-944B-B469A76498BD}" type="presParOf" srcId="{59B53562-4264-4F97-A470-D69E013B568D}" destId="{1DF1E3C7-8ADD-4C8F-9414-8C42A3253AC5}" srcOrd="0" destOrd="0" presId="urn:microsoft.com/office/officeart/2005/8/layout/orgChart1"/>
    <dgm:cxn modelId="{AA4BD4ED-EED0-422C-91D0-B6B66EC7629A}" type="presParOf" srcId="{59B53562-4264-4F97-A470-D69E013B568D}" destId="{D067E7DB-AFC3-4887-B6E4-65AF609604D0}" srcOrd="1" destOrd="0" presId="urn:microsoft.com/office/officeart/2005/8/layout/orgChart1"/>
    <dgm:cxn modelId="{B7DAEDB7-1D2B-4F79-A841-2CC85322AA45}" type="presParOf" srcId="{28156980-C25B-4C5C-A051-42BA4F9A614A}" destId="{4EE233CA-A01F-420A-8E17-12253EB2D65C}" srcOrd="1" destOrd="0" presId="urn:microsoft.com/office/officeart/2005/8/layout/orgChart1"/>
    <dgm:cxn modelId="{40DB9552-39BB-4A1E-B169-3673D80DF2BA}" type="presParOf" srcId="{4EE233CA-A01F-420A-8E17-12253EB2D65C}" destId="{CBBD2E69-45CE-47BA-AD82-5580DB93A704}" srcOrd="0" destOrd="0" presId="urn:microsoft.com/office/officeart/2005/8/layout/orgChart1"/>
    <dgm:cxn modelId="{DAFCB531-4125-4FB8-A43A-2CED7EFE4109}" type="presParOf" srcId="{4EE233CA-A01F-420A-8E17-12253EB2D65C}" destId="{7CE641E1-8B39-4FE3-8921-8AB75964BE8F}" srcOrd="1" destOrd="0" presId="urn:microsoft.com/office/officeart/2005/8/layout/orgChart1"/>
    <dgm:cxn modelId="{67197EDE-C8D1-4096-8CCA-B18A181EA9DC}" type="presParOf" srcId="{7CE641E1-8B39-4FE3-8921-8AB75964BE8F}" destId="{F44A24B3-4913-40E4-9FA0-1FD2B1BC8FF2}" srcOrd="0" destOrd="0" presId="urn:microsoft.com/office/officeart/2005/8/layout/orgChart1"/>
    <dgm:cxn modelId="{0EBAD554-CDBB-4B17-8348-FE46B932C9BD}" type="presParOf" srcId="{F44A24B3-4913-40E4-9FA0-1FD2B1BC8FF2}" destId="{C5ABE624-2ACE-41EC-82AD-695810FADCF3}" srcOrd="0" destOrd="0" presId="urn:microsoft.com/office/officeart/2005/8/layout/orgChart1"/>
    <dgm:cxn modelId="{FA6C1744-23B7-46EB-98EC-4A64781EC95E}" type="presParOf" srcId="{F44A24B3-4913-40E4-9FA0-1FD2B1BC8FF2}" destId="{2044DA41-1304-48DC-BFF6-16610ACDCA13}" srcOrd="1" destOrd="0" presId="urn:microsoft.com/office/officeart/2005/8/layout/orgChart1"/>
    <dgm:cxn modelId="{6834BEE9-DE5C-4E31-8626-928A27593091}" type="presParOf" srcId="{7CE641E1-8B39-4FE3-8921-8AB75964BE8F}" destId="{029E2AD7-E48A-4D67-9377-AC71EFE84F91}" srcOrd="1" destOrd="0" presId="urn:microsoft.com/office/officeart/2005/8/layout/orgChart1"/>
    <dgm:cxn modelId="{FF3904EA-EA3C-4FCD-8117-1640A6B83F75}" type="presParOf" srcId="{7CE641E1-8B39-4FE3-8921-8AB75964BE8F}" destId="{027AB672-87BA-4EC6-B20B-4E42DD31A479}" srcOrd="2" destOrd="0" presId="urn:microsoft.com/office/officeart/2005/8/layout/orgChart1"/>
    <dgm:cxn modelId="{B88A78D0-DF35-4885-B336-A46C2ABDA964}" type="presParOf" srcId="{4EE233CA-A01F-420A-8E17-12253EB2D65C}" destId="{528A0961-4A02-4402-B58C-57ECF2469A44}" srcOrd="2" destOrd="0" presId="urn:microsoft.com/office/officeart/2005/8/layout/orgChart1"/>
    <dgm:cxn modelId="{E7E75EF7-9851-4EDA-A3D6-BADB67AD3F1C}" type="presParOf" srcId="{4EE233CA-A01F-420A-8E17-12253EB2D65C}" destId="{1A26AEB9-CFAF-40C7-88A6-6C0D2FB98D24}" srcOrd="3" destOrd="0" presId="urn:microsoft.com/office/officeart/2005/8/layout/orgChart1"/>
    <dgm:cxn modelId="{55759906-F475-424F-92BE-56DAF0CEED3E}" type="presParOf" srcId="{1A26AEB9-CFAF-40C7-88A6-6C0D2FB98D24}" destId="{7CF1475F-E972-48C8-932A-8201614D2A1B}" srcOrd="0" destOrd="0" presId="urn:microsoft.com/office/officeart/2005/8/layout/orgChart1"/>
    <dgm:cxn modelId="{EA2E3A7B-F0FE-443C-959F-8ED066079545}" type="presParOf" srcId="{7CF1475F-E972-48C8-932A-8201614D2A1B}" destId="{7F1F6913-59E7-4062-9C3D-6FA6EBA4D491}" srcOrd="0" destOrd="0" presId="urn:microsoft.com/office/officeart/2005/8/layout/orgChart1"/>
    <dgm:cxn modelId="{1210D7F4-17CF-4DC5-99AE-7783EE6F49D0}" type="presParOf" srcId="{7CF1475F-E972-48C8-932A-8201614D2A1B}" destId="{D875E927-96A1-4120-95E2-2C8E51654109}" srcOrd="1" destOrd="0" presId="urn:microsoft.com/office/officeart/2005/8/layout/orgChart1"/>
    <dgm:cxn modelId="{578B38A9-6774-4065-8B17-DB086976B98E}" type="presParOf" srcId="{1A26AEB9-CFAF-40C7-88A6-6C0D2FB98D24}" destId="{E6AE823E-9B22-4714-B30F-513C4EB35EF3}" srcOrd="1" destOrd="0" presId="urn:microsoft.com/office/officeart/2005/8/layout/orgChart1"/>
    <dgm:cxn modelId="{1AA7EA2B-95D8-48FF-AA5C-BB756185198D}" type="presParOf" srcId="{1A26AEB9-CFAF-40C7-88A6-6C0D2FB98D24}" destId="{B94D9AE7-7183-476D-AED3-B8664BB6C80E}" srcOrd="2" destOrd="0" presId="urn:microsoft.com/office/officeart/2005/8/layout/orgChart1"/>
    <dgm:cxn modelId="{7952BFCB-C719-4534-89B5-C4AEFB0119AD}" type="presParOf" srcId="{4EE233CA-A01F-420A-8E17-12253EB2D65C}" destId="{E174EF16-C2F8-47D8-A0B8-91690461C959}" srcOrd="4" destOrd="0" presId="urn:microsoft.com/office/officeart/2005/8/layout/orgChart1"/>
    <dgm:cxn modelId="{9267FF0A-5264-44E7-B27C-E8353A0DB706}" type="presParOf" srcId="{4EE233CA-A01F-420A-8E17-12253EB2D65C}" destId="{A5AD81BE-E985-45B9-BDF5-AFA5FA4F1EE7}" srcOrd="5" destOrd="0" presId="urn:microsoft.com/office/officeart/2005/8/layout/orgChart1"/>
    <dgm:cxn modelId="{EE03A545-CB2E-4041-851E-45327D51A38E}" type="presParOf" srcId="{A5AD81BE-E985-45B9-BDF5-AFA5FA4F1EE7}" destId="{3E745F79-92A9-4E0A-B1C8-21F3895A029C}" srcOrd="0" destOrd="0" presId="urn:microsoft.com/office/officeart/2005/8/layout/orgChart1"/>
    <dgm:cxn modelId="{DEAC31A8-8C49-4AB0-83A4-025B19EBE78F}" type="presParOf" srcId="{3E745F79-92A9-4E0A-B1C8-21F3895A029C}" destId="{8166F536-0982-4BCF-A937-CE9DAB4C03C7}" srcOrd="0" destOrd="0" presId="urn:microsoft.com/office/officeart/2005/8/layout/orgChart1"/>
    <dgm:cxn modelId="{C2B9AFD5-63EF-401F-977E-0A7E0BEF7DA6}" type="presParOf" srcId="{3E745F79-92A9-4E0A-B1C8-21F3895A029C}" destId="{18B99010-0403-44DC-88D7-F4892D0213C9}" srcOrd="1" destOrd="0" presId="urn:microsoft.com/office/officeart/2005/8/layout/orgChart1"/>
    <dgm:cxn modelId="{85C532A1-8586-4B40-ABE9-5E0C8178513E}" type="presParOf" srcId="{A5AD81BE-E985-45B9-BDF5-AFA5FA4F1EE7}" destId="{19054D46-C50B-4000-A34B-2740CED75D91}" srcOrd="1" destOrd="0" presId="urn:microsoft.com/office/officeart/2005/8/layout/orgChart1"/>
    <dgm:cxn modelId="{7EAB85FE-DCD0-442F-8A04-BFA752493DF2}" type="presParOf" srcId="{A5AD81BE-E985-45B9-BDF5-AFA5FA4F1EE7}" destId="{708D02F9-D294-4883-B05D-733ED5FF94D4}" srcOrd="2" destOrd="0" presId="urn:microsoft.com/office/officeart/2005/8/layout/orgChart1"/>
    <dgm:cxn modelId="{5CC7F81D-F437-4FED-B93F-89495811F834}" type="presParOf" srcId="{4EE233CA-A01F-420A-8E17-12253EB2D65C}" destId="{251CFD55-A905-4748-B624-77030852BBAA}" srcOrd="6" destOrd="0" presId="urn:microsoft.com/office/officeart/2005/8/layout/orgChart1"/>
    <dgm:cxn modelId="{DDA52156-9681-4CCB-B26C-637D2D7CA19B}" type="presParOf" srcId="{4EE233CA-A01F-420A-8E17-12253EB2D65C}" destId="{03A83E02-A305-4226-A325-E68065D15B1E}" srcOrd="7" destOrd="0" presId="urn:microsoft.com/office/officeart/2005/8/layout/orgChart1"/>
    <dgm:cxn modelId="{19EC36F5-9F07-4965-99D4-F894042EE540}" type="presParOf" srcId="{03A83E02-A305-4226-A325-E68065D15B1E}" destId="{9203615F-7546-4746-9CD2-8144C8D7CD19}" srcOrd="0" destOrd="0" presId="urn:microsoft.com/office/officeart/2005/8/layout/orgChart1"/>
    <dgm:cxn modelId="{EC744FE2-99CC-47C8-9497-7139B4F76D7D}" type="presParOf" srcId="{9203615F-7546-4746-9CD2-8144C8D7CD19}" destId="{4566A1FD-8185-435A-AE83-BC62FECA5475}" srcOrd="0" destOrd="0" presId="urn:microsoft.com/office/officeart/2005/8/layout/orgChart1"/>
    <dgm:cxn modelId="{6F9123A2-4D09-48EE-ADCD-607CBE15CC70}" type="presParOf" srcId="{9203615F-7546-4746-9CD2-8144C8D7CD19}" destId="{1C29B124-E3AA-4D6E-AE3A-9DC334350B7C}" srcOrd="1" destOrd="0" presId="urn:microsoft.com/office/officeart/2005/8/layout/orgChart1"/>
    <dgm:cxn modelId="{ADDA1A84-DA25-4A77-843D-02105909C9AA}" type="presParOf" srcId="{03A83E02-A305-4226-A325-E68065D15B1E}" destId="{60B84457-66AB-4CE6-B0F0-512630926303}" srcOrd="1" destOrd="0" presId="urn:microsoft.com/office/officeart/2005/8/layout/orgChart1"/>
    <dgm:cxn modelId="{585A605F-92CB-4C79-B70F-DA07F06E8F6D}" type="presParOf" srcId="{03A83E02-A305-4226-A325-E68065D15B1E}" destId="{E62F19D8-C435-48DD-875B-C5B4D8BE6846}" srcOrd="2" destOrd="0" presId="urn:microsoft.com/office/officeart/2005/8/layout/orgChart1"/>
    <dgm:cxn modelId="{0438A818-D91C-4E57-B32D-1CD84BC1C4BC}" type="presParOf" srcId="{28156980-C25B-4C5C-A051-42BA4F9A614A}" destId="{C7F241E0-A991-4C57-BF03-8797E0044F23}" srcOrd="2" destOrd="0" presId="urn:microsoft.com/office/officeart/2005/8/layout/orgChart1"/>
    <dgm:cxn modelId="{9E1C9C4F-D967-489E-B434-E09FD8ADD512}" type="presParOf" srcId="{E9CD8BC3-E71B-4716-8CEA-24FB76D58D23}" destId="{315E5E19-42FC-4C27-B5D0-B9D5A0DD57C0}" srcOrd="2" destOrd="0" presId="urn:microsoft.com/office/officeart/2005/8/layout/orgChart1"/>
    <dgm:cxn modelId="{5E18BDBE-CADB-4B59-800B-C0DF2AE9B619}" type="presParOf" srcId="{833B49A6-4FE7-475F-8D31-F17D7A3F7A7D}" destId="{4FEE7C8A-1F10-4A2E-9F3B-BDE7E4FE2D90}"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87EF7E-A9CA-4AA0-BE3F-2292F7EFD6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5780623-FE51-4DBC-BA8A-C3950B658C6C}">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2500" dirty="0">
              <a:latin typeface="Circe" panose="020B0502020203020203" pitchFamily="34" charset="-52"/>
            </a:rPr>
            <a:t>Функциональные</a:t>
          </a:r>
        </a:p>
      </dgm:t>
    </dgm:pt>
    <dgm:pt modelId="{5AF4FE47-66F6-4BBD-ABBC-2343855CEC75}" type="parTrans" cxnId="{24FD2BD1-5754-404E-80F9-79A4175CC77E}">
      <dgm:prSet/>
      <dgm:spPr/>
      <dgm:t>
        <a:bodyPr/>
        <a:lstStyle/>
        <a:p>
          <a:endParaRPr lang="ru-RU"/>
        </a:p>
      </dgm:t>
    </dgm:pt>
    <dgm:pt modelId="{6A42E4CD-F2C3-4F5D-A992-8F0444E1D6EF}" type="sibTrans" cxnId="{24FD2BD1-5754-404E-80F9-79A4175CC77E}">
      <dgm:prSet/>
      <dgm:spPr/>
      <dgm:t>
        <a:bodyPr/>
        <a:lstStyle/>
        <a:p>
          <a:endParaRPr lang="ru-RU"/>
        </a:p>
      </dgm:t>
    </dgm:pt>
    <dgm:pt modelId="{B5D782A7-708D-4112-BE3E-387AE4EAD203}">
      <dgm:prSet phldrT="[Текст]" custT="1"/>
      <dgm:spPr/>
      <dgm:t>
        <a:bodyPr/>
        <a:lstStyle/>
        <a:p>
          <a:r>
            <a:rPr lang="ru-RU" sz="1500" dirty="0">
              <a:latin typeface="Circe" panose="020B0502020203020203" pitchFamily="34" charset="-52"/>
            </a:rPr>
            <a:t>характеризуют основное назначение ОЗ, т.е., способность удовлетворять соответствующие потребности, необходимые для осуществления нормальной деятельности Заказчика</a:t>
          </a:r>
        </a:p>
      </dgm:t>
    </dgm:pt>
    <dgm:pt modelId="{1CE59829-8620-4F33-8C0B-8B385DC4F7AD}" type="parTrans" cxnId="{4C01454B-3432-4F30-9652-D0FB3434ACBC}">
      <dgm:prSet/>
      <dgm:spPr/>
      <dgm:t>
        <a:bodyPr/>
        <a:lstStyle/>
        <a:p>
          <a:endParaRPr lang="ru-RU"/>
        </a:p>
      </dgm:t>
    </dgm:pt>
    <dgm:pt modelId="{344D7075-32EE-48DE-9C13-56E4D1625547}" type="sibTrans" cxnId="{4C01454B-3432-4F30-9652-D0FB3434ACBC}">
      <dgm:prSet/>
      <dgm:spPr/>
      <dgm:t>
        <a:bodyPr/>
        <a:lstStyle/>
        <a:p>
          <a:endParaRPr lang="ru-RU"/>
        </a:p>
      </dgm:t>
    </dgm:pt>
    <dgm:pt modelId="{6013C058-43B5-4B77-9725-399F0640DA9C}">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2500" dirty="0">
              <a:latin typeface="Circe" panose="020B0502020203020203" pitchFamily="34" charset="-52"/>
            </a:rPr>
            <a:t>Технические</a:t>
          </a:r>
        </a:p>
      </dgm:t>
    </dgm:pt>
    <dgm:pt modelId="{E2457D82-46C5-4315-86AF-16082F528A44}" type="parTrans" cxnId="{74DBCA9A-92EE-481D-A73C-CD359A3D376A}">
      <dgm:prSet/>
      <dgm:spPr/>
      <dgm:t>
        <a:bodyPr/>
        <a:lstStyle/>
        <a:p>
          <a:endParaRPr lang="ru-RU"/>
        </a:p>
      </dgm:t>
    </dgm:pt>
    <dgm:pt modelId="{14062F46-9115-47FF-BC65-27B6E26401A5}" type="sibTrans" cxnId="{74DBCA9A-92EE-481D-A73C-CD359A3D376A}">
      <dgm:prSet/>
      <dgm:spPr/>
      <dgm:t>
        <a:bodyPr/>
        <a:lstStyle/>
        <a:p>
          <a:endParaRPr lang="ru-RU"/>
        </a:p>
      </dgm:t>
    </dgm:pt>
    <dgm:pt modelId="{4E6658CB-5339-4A27-9739-EEE63606414B}">
      <dgm:prSet phldrT="[Текст]" custT="1"/>
      <dgm:spPr/>
      <dgm:t>
        <a:bodyPr/>
        <a:lstStyle/>
        <a:p>
          <a:r>
            <a:rPr lang="ru-RU" sz="1500" dirty="0">
              <a:latin typeface="Circe" panose="020B0502020203020203" pitchFamily="34" charset="-52"/>
            </a:rPr>
            <a:t>характеристики ОЗ, которые включает в себя совокупность технических (физических, химических, механических, органолептических и т.д.) свойств, позволяющих отличить один ОЗ от другого, в том числе с учетом их идентичности  и однородности</a:t>
          </a:r>
        </a:p>
      </dgm:t>
    </dgm:pt>
    <dgm:pt modelId="{FE0A7E85-2D73-4B27-BBC3-D2DA4A208DED}" type="parTrans" cxnId="{5F41CD34-2C4A-493E-A55D-6FFC15DAE1DE}">
      <dgm:prSet/>
      <dgm:spPr/>
      <dgm:t>
        <a:bodyPr/>
        <a:lstStyle/>
        <a:p>
          <a:endParaRPr lang="ru-RU"/>
        </a:p>
      </dgm:t>
    </dgm:pt>
    <dgm:pt modelId="{099EF676-BB7F-4C95-A480-C894E7222079}" type="sibTrans" cxnId="{5F41CD34-2C4A-493E-A55D-6FFC15DAE1DE}">
      <dgm:prSet/>
      <dgm:spPr/>
      <dgm:t>
        <a:bodyPr/>
        <a:lstStyle/>
        <a:p>
          <a:endParaRPr lang="ru-RU"/>
        </a:p>
      </dgm:t>
    </dgm:pt>
    <dgm:pt modelId="{4D83F284-70BF-46E1-B9E6-7BA2EDB2CB30}">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2500" dirty="0">
              <a:latin typeface="Circe" panose="020B0502020203020203" pitchFamily="34" charset="-52"/>
            </a:rPr>
            <a:t>Качественные</a:t>
          </a:r>
        </a:p>
      </dgm:t>
    </dgm:pt>
    <dgm:pt modelId="{BFDF9866-F120-4F09-AAE5-140843ED4DFB}" type="parTrans" cxnId="{738D6971-F853-4673-ACCB-67415E2289BF}">
      <dgm:prSet/>
      <dgm:spPr/>
      <dgm:t>
        <a:bodyPr/>
        <a:lstStyle/>
        <a:p>
          <a:endParaRPr lang="ru-RU"/>
        </a:p>
      </dgm:t>
    </dgm:pt>
    <dgm:pt modelId="{3518F477-F135-4A45-A437-1DB670AF7C43}" type="sibTrans" cxnId="{738D6971-F853-4673-ACCB-67415E2289BF}">
      <dgm:prSet/>
      <dgm:spPr/>
      <dgm:t>
        <a:bodyPr/>
        <a:lstStyle/>
        <a:p>
          <a:endParaRPr lang="ru-RU"/>
        </a:p>
      </dgm:t>
    </dgm:pt>
    <dgm:pt modelId="{AFFAC4C5-9595-46A8-980A-20574E62D299}">
      <dgm:prSet phldrT="[Текст]"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sz="2500" dirty="0">
              <a:latin typeface="Circe" panose="020B0502020203020203" pitchFamily="34" charset="-52"/>
            </a:rPr>
            <a:t>Эксплуатационные</a:t>
          </a:r>
        </a:p>
      </dgm:t>
    </dgm:pt>
    <dgm:pt modelId="{D579B900-033B-4A67-AE08-6FD58465B09B}" type="parTrans" cxnId="{AE367F1F-7A51-404E-B7DA-FFE1B4BEC792}">
      <dgm:prSet/>
      <dgm:spPr/>
      <dgm:t>
        <a:bodyPr/>
        <a:lstStyle/>
        <a:p>
          <a:endParaRPr lang="ru-RU"/>
        </a:p>
      </dgm:t>
    </dgm:pt>
    <dgm:pt modelId="{61AE6802-DF22-492B-A889-7E00F0333B1D}" type="sibTrans" cxnId="{AE367F1F-7A51-404E-B7DA-FFE1B4BEC792}">
      <dgm:prSet/>
      <dgm:spPr/>
      <dgm:t>
        <a:bodyPr/>
        <a:lstStyle/>
        <a:p>
          <a:endParaRPr lang="ru-RU"/>
        </a:p>
      </dgm:t>
    </dgm:pt>
    <dgm:pt modelId="{4F7486D7-F340-4AE7-B1CD-E69A801F7FF8}">
      <dgm:prSet phldrT="[Текст]" custT="1"/>
      <dgm:spPr/>
      <dgm:t>
        <a:bodyPr/>
        <a:lstStyle/>
        <a:p>
          <a:r>
            <a:rPr lang="ru-RU" sz="1500" dirty="0">
              <a:latin typeface="Circe" panose="020B0502020203020203" pitchFamily="34" charset="-52"/>
            </a:rPr>
            <a:t>совокупность свойств ОЗ, обусловливающих его пригодность удовлетворять определённые потребности в соответствии с её назначением</a:t>
          </a:r>
        </a:p>
      </dgm:t>
    </dgm:pt>
    <dgm:pt modelId="{020DCD63-D5CB-4013-A78A-A25FD73CBD6A}" type="parTrans" cxnId="{5AC0552E-0120-42DA-B357-514B4A6C32DE}">
      <dgm:prSet/>
      <dgm:spPr/>
      <dgm:t>
        <a:bodyPr/>
        <a:lstStyle/>
        <a:p>
          <a:endParaRPr lang="ru-RU"/>
        </a:p>
      </dgm:t>
    </dgm:pt>
    <dgm:pt modelId="{502CBA30-6BC2-4FB1-8224-0B921DE57098}" type="sibTrans" cxnId="{5AC0552E-0120-42DA-B357-514B4A6C32DE}">
      <dgm:prSet/>
      <dgm:spPr/>
      <dgm:t>
        <a:bodyPr/>
        <a:lstStyle/>
        <a:p>
          <a:endParaRPr lang="ru-RU"/>
        </a:p>
      </dgm:t>
    </dgm:pt>
    <dgm:pt modelId="{E974DB27-C4B4-4DF5-A48E-66BBECB01D76}">
      <dgm:prSet phldrT="[Текст]" custT="1"/>
      <dgm:spPr/>
      <dgm:t>
        <a:bodyPr/>
        <a:lstStyle/>
        <a:p>
          <a:r>
            <a:rPr lang="ru-RU" sz="1500" dirty="0">
              <a:latin typeface="Circe" panose="020B0502020203020203" pitchFamily="34" charset="-52"/>
            </a:rPr>
            <a:t>характеристики надежности и работоспособности ОЗ, условия, обеспечивающие эффективное использование в течение жизненного цикла такого ОЗ, к которым относятся в том числе прочность, долговечность, объемно-планировочные, санитарно-гигиенические, экономические и эстетические характеристики, такие как ровность, устойчивость</a:t>
          </a:r>
        </a:p>
      </dgm:t>
    </dgm:pt>
    <dgm:pt modelId="{643BCF03-A96F-400A-810F-493C06294201}" type="parTrans" cxnId="{D129D459-786D-41AC-BA81-E5317BCE8529}">
      <dgm:prSet/>
      <dgm:spPr/>
      <dgm:t>
        <a:bodyPr/>
        <a:lstStyle/>
        <a:p>
          <a:endParaRPr lang="ru-RU"/>
        </a:p>
      </dgm:t>
    </dgm:pt>
    <dgm:pt modelId="{35F17F3A-D748-4612-9D67-6F953B445346}" type="sibTrans" cxnId="{D129D459-786D-41AC-BA81-E5317BCE8529}">
      <dgm:prSet/>
      <dgm:spPr/>
      <dgm:t>
        <a:bodyPr/>
        <a:lstStyle/>
        <a:p>
          <a:endParaRPr lang="ru-RU"/>
        </a:p>
      </dgm:t>
    </dgm:pt>
    <dgm:pt modelId="{8AF858F1-CA14-4182-A48A-26CEB4CFB6AE}" type="pres">
      <dgm:prSet presAssocID="{F587EF7E-A9CA-4AA0-BE3F-2292F7EFD62B}" presName="linear" presStyleCnt="0">
        <dgm:presLayoutVars>
          <dgm:animLvl val="lvl"/>
          <dgm:resizeHandles val="exact"/>
        </dgm:presLayoutVars>
      </dgm:prSet>
      <dgm:spPr/>
      <dgm:t>
        <a:bodyPr/>
        <a:lstStyle/>
        <a:p>
          <a:endParaRPr lang="ru-RU"/>
        </a:p>
      </dgm:t>
    </dgm:pt>
    <dgm:pt modelId="{D567378D-983B-4C96-9970-BED64534726E}" type="pres">
      <dgm:prSet presAssocID="{85780623-FE51-4DBC-BA8A-C3950B658C6C}" presName="parentText" presStyleLbl="node1" presStyleIdx="0" presStyleCnt="4" custScaleY="52655">
        <dgm:presLayoutVars>
          <dgm:chMax val="0"/>
          <dgm:bulletEnabled val="1"/>
        </dgm:presLayoutVars>
      </dgm:prSet>
      <dgm:spPr/>
      <dgm:t>
        <a:bodyPr/>
        <a:lstStyle/>
        <a:p>
          <a:endParaRPr lang="ru-RU"/>
        </a:p>
      </dgm:t>
    </dgm:pt>
    <dgm:pt modelId="{5A71F19E-76E2-40B3-90CB-F099899E6311}" type="pres">
      <dgm:prSet presAssocID="{85780623-FE51-4DBC-BA8A-C3950B658C6C}" presName="childText" presStyleLbl="revTx" presStyleIdx="0" presStyleCnt="4">
        <dgm:presLayoutVars>
          <dgm:bulletEnabled val="1"/>
        </dgm:presLayoutVars>
      </dgm:prSet>
      <dgm:spPr/>
      <dgm:t>
        <a:bodyPr/>
        <a:lstStyle/>
        <a:p>
          <a:endParaRPr lang="ru-RU"/>
        </a:p>
      </dgm:t>
    </dgm:pt>
    <dgm:pt modelId="{FD7A8DB2-BF0F-4139-87FB-283BE0CA8231}" type="pres">
      <dgm:prSet presAssocID="{6013C058-43B5-4B77-9725-399F0640DA9C}" presName="parentText" presStyleLbl="node1" presStyleIdx="1" presStyleCnt="4" custScaleY="54459">
        <dgm:presLayoutVars>
          <dgm:chMax val="0"/>
          <dgm:bulletEnabled val="1"/>
        </dgm:presLayoutVars>
      </dgm:prSet>
      <dgm:spPr/>
      <dgm:t>
        <a:bodyPr/>
        <a:lstStyle/>
        <a:p>
          <a:endParaRPr lang="ru-RU"/>
        </a:p>
      </dgm:t>
    </dgm:pt>
    <dgm:pt modelId="{DBD93E61-EE76-4289-BA7D-03E972E9B382}" type="pres">
      <dgm:prSet presAssocID="{6013C058-43B5-4B77-9725-399F0640DA9C}" presName="childText" presStyleLbl="revTx" presStyleIdx="1" presStyleCnt="4">
        <dgm:presLayoutVars>
          <dgm:bulletEnabled val="1"/>
        </dgm:presLayoutVars>
      </dgm:prSet>
      <dgm:spPr/>
      <dgm:t>
        <a:bodyPr/>
        <a:lstStyle/>
        <a:p>
          <a:endParaRPr lang="ru-RU"/>
        </a:p>
      </dgm:t>
    </dgm:pt>
    <dgm:pt modelId="{373AB3EE-FA87-497F-BAE5-B2B7195531F9}" type="pres">
      <dgm:prSet presAssocID="{4D83F284-70BF-46E1-B9E6-7BA2EDB2CB30}" presName="parentText" presStyleLbl="node1" presStyleIdx="2" presStyleCnt="4" custScaleY="51495">
        <dgm:presLayoutVars>
          <dgm:chMax val="0"/>
          <dgm:bulletEnabled val="1"/>
        </dgm:presLayoutVars>
      </dgm:prSet>
      <dgm:spPr/>
      <dgm:t>
        <a:bodyPr/>
        <a:lstStyle/>
        <a:p>
          <a:endParaRPr lang="ru-RU"/>
        </a:p>
      </dgm:t>
    </dgm:pt>
    <dgm:pt modelId="{D0DEA3DC-8FFB-44FA-B8D1-5C33AECC8CB2}" type="pres">
      <dgm:prSet presAssocID="{4D83F284-70BF-46E1-B9E6-7BA2EDB2CB30}" presName="childText" presStyleLbl="revTx" presStyleIdx="2" presStyleCnt="4">
        <dgm:presLayoutVars>
          <dgm:bulletEnabled val="1"/>
        </dgm:presLayoutVars>
      </dgm:prSet>
      <dgm:spPr/>
      <dgm:t>
        <a:bodyPr/>
        <a:lstStyle/>
        <a:p>
          <a:endParaRPr lang="ru-RU"/>
        </a:p>
      </dgm:t>
    </dgm:pt>
    <dgm:pt modelId="{101BDF41-2A84-493D-B8F2-39D1CE8DE6B2}" type="pres">
      <dgm:prSet presAssocID="{AFFAC4C5-9595-46A8-980A-20574E62D299}" presName="parentText" presStyleLbl="node1" presStyleIdx="3" presStyleCnt="4" custScaleY="47970">
        <dgm:presLayoutVars>
          <dgm:chMax val="0"/>
          <dgm:bulletEnabled val="1"/>
        </dgm:presLayoutVars>
      </dgm:prSet>
      <dgm:spPr/>
      <dgm:t>
        <a:bodyPr/>
        <a:lstStyle/>
        <a:p>
          <a:endParaRPr lang="ru-RU"/>
        </a:p>
      </dgm:t>
    </dgm:pt>
    <dgm:pt modelId="{54E5E69A-B72D-464C-AFF4-9B80BA45FCBF}" type="pres">
      <dgm:prSet presAssocID="{AFFAC4C5-9595-46A8-980A-20574E62D299}" presName="childText" presStyleLbl="revTx" presStyleIdx="3" presStyleCnt="4">
        <dgm:presLayoutVars>
          <dgm:bulletEnabled val="1"/>
        </dgm:presLayoutVars>
      </dgm:prSet>
      <dgm:spPr/>
      <dgm:t>
        <a:bodyPr/>
        <a:lstStyle/>
        <a:p>
          <a:endParaRPr lang="ru-RU"/>
        </a:p>
      </dgm:t>
    </dgm:pt>
  </dgm:ptLst>
  <dgm:cxnLst>
    <dgm:cxn modelId="{A5566B9D-8232-49BE-BA29-453FF645D952}" type="presOf" srcId="{AFFAC4C5-9595-46A8-980A-20574E62D299}" destId="{101BDF41-2A84-493D-B8F2-39D1CE8DE6B2}" srcOrd="0" destOrd="0" presId="urn:microsoft.com/office/officeart/2005/8/layout/vList2"/>
    <dgm:cxn modelId="{485CC519-2169-48BF-9E5D-39916E6653A2}" type="presOf" srcId="{4E6658CB-5339-4A27-9739-EEE63606414B}" destId="{DBD93E61-EE76-4289-BA7D-03E972E9B382}" srcOrd="0" destOrd="0" presId="urn:microsoft.com/office/officeart/2005/8/layout/vList2"/>
    <dgm:cxn modelId="{738D6971-F853-4673-ACCB-67415E2289BF}" srcId="{F587EF7E-A9CA-4AA0-BE3F-2292F7EFD62B}" destId="{4D83F284-70BF-46E1-B9E6-7BA2EDB2CB30}" srcOrd="2" destOrd="0" parTransId="{BFDF9866-F120-4F09-AAE5-140843ED4DFB}" sibTransId="{3518F477-F135-4A45-A437-1DB670AF7C43}"/>
    <dgm:cxn modelId="{3DB45424-0B0E-40B7-8104-0F68FE542934}" type="presOf" srcId="{E974DB27-C4B4-4DF5-A48E-66BBECB01D76}" destId="{54E5E69A-B72D-464C-AFF4-9B80BA45FCBF}" srcOrd="0" destOrd="0" presId="urn:microsoft.com/office/officeart/2005/8/layout/vList2"/>
    <dgm:cxn modelId="{6E0EE0BA-453C-44BE-98C8-046E003F561F}" type="presOf" srcId="{4D83F284-70BF-46E1-B9E6-7BA2EDB2CB30}" destId="{373AB3EE-FA87-497F-BAE5-B2B7195531F9}" srcOrd="0" destOrd="0" presId="urn:microsoft.com/office/officeart/2005/8/layout/vList2"/>
    <dgm:cxn modelId="{5AC0552E-0120-42DA-B357-514B4A6C32DE}" srcId="{4D83F284-70BF-46E1-B9E6-7BA2EDB2CB30}" destId="{4F7486D7-F340-4AE7-B1CD-E69A801F7FF8}" srcOrd="0" destOrd="0" parTransId="{020DCD63-D5CB-4013-A78A-A25FD73CBD6A}" sibTransId="{502CBA30-6BC2-4FB1-8224-0B921DE57098}"/>
    <dgm:cxn modelId="{DA0F27D1-A1F7-4211-A17F-1612855BFDA9}" type="presOf" srcId="{6013C058-43B5-4B77-9725-399F0640DA9C}" destId="{FD7A8DB2-BF0F-4139-87FB-283BE0CA8231}" srcOrd="0" destOrd="0" presId="urn:microsoft.com/office/officeart/2005/8/layout/vList2"/>
    <dgm:cxn modelId="{AE367F1F-7A51-404E-B7DA-FFE1B4BEC792}" srcId="{F587EF7E-A9CA-4AA0-BE3F-2292F7EFD62B}" destId="{AFFAC4C5-9595-46A8-980A-20574E62D299}" srcOrd="3" destOrd="0" parTransId="{D579B900-033B-4A67-AE08-6FD58465B09B}" sibTransId="{61AE6802-DF22-492B-A889-7E00F0333B1D}"/>
    <dgm:cxn modelId="{161D515E-0ADA-4286-9792-19DB0E7B794C}" type="presOf" srcId="{85780623-FE51-4DBC-BA8A-C3950B658C6C}" destId="{D567378D-983B-4C96-9970-BED64534726E}" srcOrd="0" destOrd="0" presId="urn:microsoft.com/office/officeart/2005/8/layout/vList2"/>
    <dgm:cxn modelId="{D129D459-786D-41AC-BA81-E5317BCE8529}" srcId="{AFFAC4C5-9595-46A8-980A-20574E62D299}" destId="{E974DB27-C4B4-4DF5-A48E-66BBECB01D76}" srcOrd="0" destOrd="0" parTransId="{643BCF03-A96F-400A-810F-493C06294201}" sibTransId="{35F17F3A-D748-4612-9D67-6F953B445346}"/>
    <dgm:cxn modelId="{74DBCA9A-92EE-481D-A73C-CD359A3D376A}" srcId="{F587EF7E-A9CA-4AA0-BE3F-2292F7EFD62B}" destId="{6013C058-43B5-4B77-9725-399F0640DA9C}" srcOrd="1" destOrd="0" parTransId="{E2457D82-46C5-4315-86AF-16082F528A44}" sibTransId="{14062F46-9115-47FF-BC65-27B6E26401A5}"/>
    <dgm:cxn modelId="{E6072452-C027-43BB-9618-620FA383D479}" type="presOf" srcId="{F587EF7E-A9CA-4AA0-BE3F-2292F7EFD62B}" destId="{8AF858F1-CA14-4182-A48A-26CEB4CFB6AE}" srcOrd="0" destOrd="0" presId="urn:microsoft.com/office/officeart/2005/8/layout/vList2"/>
    <dgm:cxn modelId="{24FD2BD1-5754-404E-80F9-79A4175CC77E}" srcId="{F587EF7E-A9CA-4AA0-BE3F-2292F7EFD62B}" destId="{85780623-FE51-4DBC-BA8A-C3950B658C6C}" srcOrd="0" destOrd="0" parTransId="{5AF4FE47-66F6-4BBD-ABBC-2343855CEC75}" sibTransId="{6A42E4CD-F2C3-4F5D-A992-8F0444E1D6EF}"/>
    <dgm:cxn modelId="{4C01454B-3432-4F30-9652-D0FB3434ACBC}" srcId="{85780623-FE51-4DBC-BA8A-C3950B658C6C}" destId="{B5D782A7-708D-4112-BE3E-387AE4EAD203}" srcOrd="0" destOrd="0" parTransId="{1CE59829-8620-4F33-8C0B-8B385DC4F7AD}" sibTransId="{344D7075-32EE-48DE-9C13-56E4D1625547}"/>
    <dgm:cxn modelId="{2D01FFE6-02F7-40EF-A6A2-F6DBB6E7344D}" type="presOf" srcId="{B5D782A7-708D-4112-BE3E-387AE4EAD203}" destId="{5A71F19E-76E2-40B3-90CB-F099899E6311}" srcOrd="0" destOrd="0" presId="urn:microsoft.com/office/officeart/2005/8/layout/vList2"/>
    <dgm:cxn modelId="{5F41CD34-2C4A-493E-A55D-6FFC15DAE1DE}" srcId="{6013C058-43B5-4B77-9725-399F0640DA9C}" destId="{4E6658CB-5339-4A27-9739-EEE63606414B}" srcOrd="0" destOrd="0" parTransId="{FE0A7E85-2D73-4B27-BBC3-D2DA4A208DED}" sibTransId="{099EF676-BB7F-4C95-A480-C894E7222079}"/>
    <dgm:cxn modelId="{ED48960A-2079-4731-8202-71923E093C40}" type="presOf" srcId="{4F7486D7-F340-4AE7-B1CD-E69A801F7FF8}" destId="{D0DEA3DC-8FFB-44FA-B8D1-5C33AECC8CB2}" srcOrd="0" destOrd="0" presId="urn:microsoft.com/office/officeart/2005/8/layout/vList2"/>
    <dgm:cxn modelId="{3964D9BB-33BB-404D-906C-B53104C69C2B}" type="presParOf" srcId="{8AF858F1-CA14-4182-A48A-26CEB4CFB6AE}" destId="{D567378D-983B-4C96-9970-BED64534726E}" srcOrd="0" destOrd="0" presId="urn:microsoft.com/office/officeart/2005/8/layout/vList2"/>
    <dgm:cxn modelId="{E19E9C96-1B61-4C94-86ED-A329ED311D7C}" type="presParOf" srcId="{8AF858F1-CA14-4182-A48A-26CEB4CFB6AE}" destId="{5A71F19E-76E2-40B3-90CB-F099899E6311}" srcOrd="1" destOrd="0" presId="urn:microsoft.com/office/officeart/2005/8/layout/vList2"/>
    <dgm:cxn modelId="{B3A10887-6DA8-4442-A94C-3757FACE55BC}" type="presParOf" srcId="{8AF858F1-CA14-4182-A48A-26CEB4CFB6AE}" destId="{FD7A8DB2-BF0F-4139-87FB-283BE0CA8231}" srcOrd="2" destOrd="0" presId="urn:microsoft.com/office/officeart/2005/8/layout/vList2"/>
    <dgm:cxn modelId="{97DA7BDC-49A2-46DC-8147-CF35C7038175}" type="presParOf" srcId="{8AF858F1-CA14-4182-A48A-26CEB4CFB6AE}" destId="{DBD93E61-EE76-4289-BA7D-03E972E9B382}" srcOrd="3" destOrd="0" presId="urn:microsoft.com/office/officeart/2005/8/layout/vList2"/>
    <dgm:cxn modelId="{25DB4AC7-2E0D-424E-A1B7-1F037B1CF9D8}" type="presParOf" srcId="{8AF858F1-CA14-4182-A48A-26CEB4CFB6AE}" destId="{373AB3EE-FA87-497F-BAE5-B2B7195531F9}" srcOrd="4" destOrd="0" presId="urn:microsoft.com/office/officeart/2005/8/layout/vList2"/>
    <dgm:cxn modelId="{6535A550-7E99-4449-B38C-3D3AFAB6FD6B}" type="presParOf" srcId="{8AF858F1-CA14-4182-A48A-26CEB4CFB6AE}" destId="{D0DEA3DC-8FFB-44FA-B8D1-5C33AECC8CB2}" srcOrd="5" destOrd="0" presId="urn:microsoft.com/office/officeart/2005/8/layout/vList2"/>
    <dgm:cxn modelId="{B6DBC9FB-8CDC-476A-BD3F-14DADF4F232D}" type="presParOf" srcId="{8AF858F1-CA14-4182-A48A-26CEB4CFB6AE}" destId="{101BDF41-2A84-493D-B8F2-39D1CE8DE6B2}" srcOrd="6" destOrd="0" presId="urn:microsoft.com/office/officeart/2005/8/layout/vList2"/>
    <dgm:cxn modelId="{3AFD6770-DED8-44BD-B9BF-D3C3CFD656E8}" type="presParOf" srcId="{8AF858F1-CA14-4182-A48A-26CEB4CFB6AE}" destId="{54E5E69A-B72D-464C-AFF4-9B80BA45FCBF}" srcOrd="7"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701EB7-8ECB-4C12-ABF9-42900B0008F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ru-RU"/>
        </a:p>
      </dgm:t>
    </dgm:pt>
    <dgm:pt modelId="{227DE8E0-D983-490D-80EE-DA1CF5C73D90}">
      <dgm:prSet phldrT="[Текст]" custT="1"/>
      <dgm:spPr/>
      <dgm:t>
        <a:bodyPr/>
        <a:lstStyle/>
        <a:p>
          <a:r>
            <a:rPr lang="ru-RU" sz="1800" b="1" dirty="0">
              <a:latin typeface="+mj-lt"/>
            </a:rPr>
            <a:t>Особенности</a:t>
          </a:r>
        </a:p>
      </dgm:t>
    </dgm:pt>
    <dgm:pt modelId="{225DC7CE-811F-4CB5-9EEB-FB73B81141B1}" type="parTrans" cxnId="{7EF1E0BD-7ADE-40D3-94D9-5DD130E36C63}">
      <dgm:prSet/>
      <dgm:spPr/>
      <dgm:t>
        <a:bodyPr/>
        <a:lstStyle/>
        <a:p>
          <a:endParaRPr lang="ru-RU"/>
        </a:p>
      </dgm:t>
    </dgm:pt>
    <dgm:pt modelId="{D105601C-94D2-46C6-842B-5C4B117A817F}" type="sibTrans" cxnId="{7EF1E0BD-7ADE-40D3-94D9-5DD130E36C63}">
      <dgm:prSet/>
      <dgm:spPr/>
      <dgm:t>
        <a:bodyPr/>
        <a:lstStyle/>
        <a:p>
          <a:endParaRPr lang="ru-RU"/>
        </a:p>
      </dgm:t>
    </dgm:pt>
    <dgm:pt modelId="{73F6624F-4C42-4510-A5F0-7D07AFAC2BC1}">
      <dgm:prSet phldrT="[Текст]" custT="1"/>
      <dgm:spPr/>
      <dgm:t>
        <a:bodyPr/>
        <a:lstStyle/>
        <a:p>
          <a:r>
            <a:rPr lang="ru-RU" sz="1200" dirty="0">
              <a:latin typeface="+mj-lt"/>
            </a:rPr>
            <a:t>Особенности описания отдельных видов объектов закупок могут устанавливаться Правительством РФ</a:t>
          </a:r>
        </a:p>
      </dgm:t>
    </dgm:pt>
    <dgm:pt modelId="{55F9C59C-B722-472F-85BC-032F8F946D2F}" type="parTrans" cxnId="{4AEC4043-BDA9-415B-A1C7-EC05F2EB6FF8}">
      <dgm:prSet/>
      <dgm:spPr/>
      <dgm:t>
        <a:bodyPr/>
        <a:lstStyle/>
        <a:p>
          <a:endParaRPr lang="ru-RU"/>
        </a:p>
      </dgm:t>
    </dgm:pt>
    <dgm:pt modelId="{42CAC261-B892-4B96-B896-7F01397E1CBE}" type="sibTrans" cxnId="{4AEC4043-BDA9-415B-A1C7-EC05F2EB6FF8}">
      <dgm:prSet/>
      <dgm:spPr/>
      <dgm:t>
        <a:bodyPr/>
        <a:lstStyle/>
        <a:p>
          <a:endParaRPr lang="ru-RU"/>
        </a:p>
      </dgm:t>
    </dgm:pt>
    <dgm:pt modelId="{C408CB77-0255-4A20-B2E7-6CE5DF705482}">
      <dgm:prSet phldrT="[Текст]" custT="1"/>
      <dgm:spPr/>
      <dgm:t>
        <a:bodyPr/>
        <a:lstStyle/>
        <a:p>
          <a:r>
            <a:rPr lang="ru-RU" sz="1200" dirty="0">
              <a:latin typeface="+mj-lt"/>
            </a:rPr>
            <a:t>Особенности описания объектов закупок по государственному оборонному заказу</a:t>
          </a:r>
        </a:p>
      </dgm:t>
    </dgm:pt>
    <dgm:pt modelId="{939B17B3-B197-4C0F-9C2A-6D611089B8F1}" type="parTrans" cxnId="{5B6E96DB-43CB-44F9-9A82-E0D2B2042B00}">
      <dgm:prSet/>
      <dgm:spPr/>
      <dgm:t>
        <a:bodyPr/>
        <a:lstStyle/>
        <a:p>
          <a:endParaRPr lang="ru-RU"/>
        </a:p>
      </dgm:t>
    </dgm:pt>
    <dgm:pt modelId="{A34A810B-253A-4DC9-9CC0-7760BF4E6BF9}" type="sibTrans" cxnId="{5B6E96DB-43CB-44F9-9A82-E0D2B2042B00}">
      <dgm:prSet/>
      <dgm:spPr/>
      <dgm:t>
        <a:bodyPr/>
        <a:lstStyle/>
        <a:p>
          <a:endParaRPr lang="ru-RU"/>
        </a:p>
      </dgm:t>
    </dgm:pt>
    <dgm:pt modelId="{98B8049D-1FBA-41E0-8AC6-DEF6300475E3}">
      <dgm:prSet phldrT="[Текст]" custT="1"/>
      <dgm:spPr/>
      <dgm:t>
        <a:bodyPr/>
        <a:lstStyle/>
        <a:p>
          <a:r>
            <a:rPr lang="ru-RU" sz="1200" dirty="0">
              <a:latin typeface="+mj-lt"/>
            </a:rPr>
            <a:t>Закупки товаров в целях </a:t>
          </a:r>
          <a:r>
            <a:rPr lang="ru-RU" sz="1200" b="0" dirty="0">
              <a:latin typeface="+mj-lt"/>
            </a:rPr>
            <a:t>выполнения минимальной доли закупок</a:t>
          </a:r>
          <a:endParaRPr lang="ru-RU" sz="1200" dirty="0">
            <a:latin typeface="+mj-lt"/>
          </a:endParaRPr>
        </a:p>
      </dgm:t>
    </dgm:pt>
    <dgm:pt modelId="{F1E1AE08-C837-4238-B298-9C6E7224D867}" type="parTrans" cxnId="{DBB9111D-E959-4EC2-AD43-5658BC042D28}">
      <dgm:prSet/>
      <dgm:spPr/>
      <dgm:t>
        <a:bodyPr/>
        <a:lstStyle/>
        <a:p>
          <a:endParaRPr lang="ru-RU"/>
        </a:p>
      </dgm:t>
    </dgm:pt>
    <dgm:pt modelId="{C2C972CE-6B40-4B90-8BF9-BA4D1A7492FE}" type="sibTrans" cxnId="{DBB9111D-E959-4EC2-AD43-5658BC042D28}">
      <dgm:prSet/>
      <dgm:spPr/>
      <dgm:t>
        <a:bodyPr/>
        <a:lstStyle/>
        <a:p>
          <a:endParaRPr lang="ru-RU"/>
        </a:p>
      </dgm:t>
    </dgm:pt>
    <dgm:pt modelId="{740CB9A9-369B-43ED-B19A-DD06377512AE}">
      <dgm:prSet phldrT="[Текст]"/>
      <dgm:spPr/>
      <dgm:t>
        <a:bodyPr/>
        <a:lstStyle/>
        <a:p>
          <a:r>
            <a:rPr lang="ru-RU" b="0" dirty="0">
              <a:latin typeface="+mj-lt"/>
            </a:rPr>
            <a:t>Постановление Правительства РФ от 15.11.2017 №1380 «Об особенностях описания лекарственных препаратов для медицинского применения, являющихся объектом закупки для обеспечения государственных и муниципальных нужд» </a:t>
          </a:r>
          <a:endParaRPr lang="ru-RU" dirty="0">
            <a:latin typeface="+mj-lt"/>
          </a:endParaRPr>
        </a:p>
      </dgm:t>
    </dgm:pt>
    <dgm:pt modelId="{6F69B558-3524-47D8-ABDC-0E08F8A1334B}" type="parTrans" cxnId="{59F5D540-5F8A-4184-8748-19B2FE32424B}">
      <dgm:prSet/>
      <dgm:spPr/>
      <dgm:t>
        <a:bodyPr/>
        <a:lstStyle/>
        <a:p>
          <a:endParaRPr lang="ru-RU"/>
        </a:p>
      </dgm:t>
    </dgm:pt>
    <dgm:pt modelId="{5BACC234-3BFD-48FE-BBDB-1390A0773937}" type="sibTrans" cxnId="{59F5D540-5F8A-4184-8748-19B2FE32424B}">
      <dgm:prSet/>
      <dgm:spPr/>
      <dgm:t>
        <a:bodyPr/>
        <a:lstStyle/>
        <a:p>
          <a:endParaRPr lang="ru-RU"/>
        </a:p>
      </dgm:t>
    </dgm:pt>
    <dgm:pt modelId="{974D0569-67FA-40C1-9C24-AD92F05727CE}">
      <dgm:prSet phldrT="[Текст]" custT="1"/>
      <dgm:spPr/>
      <dgm:t>
        <a:bodyPr/>
        <a:lstStyle/>
        <a:p>
          <a:r>
            <a:rPr lang="ru-RU" sz="1100" dirty="0">
              <a:latin typeface="+mj-lt"/>
            </a:rPr>
            <a:t>Федеральный закон от 29.12.2012 №275-ФЗ «О государственном оборонном заказе»</a:t>
          </a:r>
        </a:p>
      </dgm:t>
    </dgm:pt>
    <dgm:pt modelId="{564075DB-63C0-4F17-9BD0-56A0F04B4D33}" type="parTrans" cxnId="{1D7F8149-163A-4B43-895E-56CAA9422188}">
      <dgm:prSet/>
      <dgm:spPr/>
      <dgm:t>
        <a:bodyPr/>
        <a:lstStyle/>
        <a:p>
          <a:endParaRPr lang="ru-RU"/>
        </a:p>
      </dgm:t>
    </dgm:pt>
    <dgm:pt modelId="{0DF8F9D6-F151-4584-BE7A-255C968F48B4}" type="sibTrans" cxnId="{1D7F8149-163A-4B43-895E-56CAA9422188}">
      <dgm:prSet/>
      <dgm:spPr/>
      <dgm:t>
        <a:bodyPr/>
        <a:lstStyle/>
        <a:p>
          <a:endParaRPr lang="ru-RU"/>
        </a:p>
      </dgm:t>
    </dgm:pt>
    <dgm:pt modelId="{CA3B3456-835B-4492-A154-7A2F662D2875}">
      <dgm:prSet phldrT="[Текст]" custT="1"/>
      <dgm:spPr/>
      <dgm:t>
        <a:bodyPr/>
        <a:lstStyle/>
        <a:p>
          <a:r>
            <a:rPr lang="ru-RU" sz="1200" dirty="0">
              <a:latin typeface="+mj-lt"/>
            </a:rPr>
            <a:t>ч. 1.1 ст. 33 44-ФЗ</a:t>
          </a:r>
        </a:p>
      </dgm:t>
    </dgm:pt>
    <dgm:pt modelId="{EF229778-5DFC-47FA-BC22-BE8B990C2F55}" type="parTrans" cxnId="{A38F05BE-F8F7-4D91-8EF9-E25006D80408}">
      <dgm:prSet/>
      <dgm:spPr/>
      <dgm:t>
        <a:bodyPr/>
        <a:lstStyle/>
        <a:p>
          <a:endParaRPr lang="ru-RU"/>
        </a:p>
      </dgm:t>
    </dgm:pt>
    <dgm:pt modelId="{B93C1FA2-E419-4000-B3DF-36C31D5ED03E}" type="sibTrans" cxnId="{A38F05BE-F8F7-4D91-8EF9-E25006D80408}">
      <dgm:prSet/>
      <dgm:spPr/>
      <dgm:t>
        <a:bodyPr/>
        <a:lstStyle/>
        <a:p>
          <a:endParaRPr lang="ru-RU"/>
        </a:p>
      </dgm:t>
    </dgm:pt>
    <dgm:pt modelId="{0EDACCFE-80EA-4296-B119-AF04D8F28A95}">
      <dgm:prSet phldrT="[Текст]" custT="1"/>
      <dgm:spPr/>
      <dgm:t>
        <a:bodyPr/>
        <a:lstStyle/>
        <a:p>
          <a:r>
            <a:rPr lang="ru-RU" sz="1500" dirty="0">
              <a:latin typeface="+mj-lt"/>
            </a:rPr>
            <a:t>«Строительные» закупки</a:t>
          </a:r>
        </a:p>
      </dgm:t>
    </dgm:pt>
    <dgm:pt modelId="{23BF6547-59A6-42F1-9223-60CDBE59828B}" type="parTrans" cxnId="{4CBE2402-D984-4171-A40A-C99A5828B5F4}">
      <dgm:prSet/>
      <dgm:spPr/>
      <dgm:t>
        <a:bodyPr/>
        <a:lstStyle/>
        <a:p>
          <a:endParaRPr lang="ru-RU"/>
        </a:p>
      </dgm:t>
    </dgm:pt>
    <dgm:pt modelId="{02C23538-E651-472F-A9B2-0DF3BFA36220}" type="sibTrans" cxnId="{4CBE2402-D984-4171-A40A-C99A5828B5F4}">
      <dgm:prSet/>
      <dgm:spPr/>
      <dgm:t>
        <a:bodyPr/>
        <a:lstStyle/>
        <a:p>
          <a:endParaRPr lang="ru-RU"/>
        </a:p>
      </dgm:t>
    </dgm:pt>
    <dgm:pt modelId="{9A5484CC-32E2-41FA-A0BD-093B04873A52}">
      <dgm:prSet phldrT="[Текст]" custT="1"/>
      <dgm:spPr/>
      <dgm:t>
        <a:bodyPr/>
        <a:lstStyle/>
        <a:p>
          <a:r>
            <a:rPr lang="ru-RU" sz="1200" dirty="0">
              <a:latin typeface="+mj-lt"/>
            </a:rPr>
            <a:t>п. 8 ч. 1 ст. 33 44-ФЗ</a:t>
          </a:r>
        </a:p>
      </dgm:t>
    </dgm:pt>
    <dgm:pt modelId="{5BC20466-95DC-45B9-8DBB-AE531833498A}" type="parTrans" cxnId="{D8CB0A0C-C9B0-4EC5-A477-F692DC2C7665}">
      <dgm:prSet/>
      <dgm:spPr/>
      <dgm:t>
        <a:bodyPr/>
        <a:lstStyle/>
        <a:p>
          <a:endParaRPr lang="ru-RU"/>
        </a:p>
      </dgm:t>
    </dgm:pt>
    <dgm:pt modelId="{E9304C5A-B81B-4EAD-B556-0A2B4ACEA361}" type="sibTrans" cxnId="{D8CB0A0C-C9B0-4EC5-A477-F692DC2C7665}">
      <dgm:prSet/>
      <dgm:spPr/>
      <dgm:t>
        <a:bodyPr/>
        <a:lstStyle/>
        <a:p>
          <a:endParaRPr lang="ru-RU"/>
        </a:p>
      </dgm:t>
    </dgm:pt>
    <dgm:pt modelId="{6FC0D823-16C8-489B-B64A-7B441D3753EA}">
      <dgm:prSet phldrT="[Текст]" custT="1"/>
      <dgm:spPr/>
      <dgm:t>
        <a:bodyPr/>
        <a:lstStyle/>
        <a:p>
          <a:r>
            <a:rPr lang="ru-RU" sz="1100" b="0" dirty="0">
              <a:latin typeface="+mj-lt"/>
            </a:rPr>
            <a:t>Постановление Правительства РФ от 12.01.2023 №10  (Тест-полоски)</a:t>
          </a:r>
          <a:endParaRPr lang="ru-RU" sz="1100" dirty="0">
            <a:latin typeface="+mj-lt"/>
          </a:endParaRPr>
        </a:p>
      </dgm:t>
    </dgm:pt>
    <dgm:pt modelId="{C2A3387E-6A14-46CC-AC87-B812521CE227}" type="parTrans" cxnId="{478570E0-8610-47EF-B618-A147F3E98B1E}">
      <dgm:prSet/>
      <dgm:spPr/>
      <dgm:t>
        <a:bodyPr/>
        <a:lstStyle/>
        <a:p>
          <a:endParaRPr lang="ru-RU"/>
        </a:p>
      </dgm:t>
    </dgm:pt>
    <dgm:pt modelId="{A33C2FD8-EC85-45A0-8FC8-075C30707A41}" type="sibTrans" cxnId="{478570E0-8610-47EF-B618-A147F3E98B1E}">
      <dgm:prSet/>
      <dgm:spPr/>
      <dgm:t>
        <a:bodyPr/>
        <a:lstStyle/>
        <a:p>
          <a:endParaRPr lang="ru-RU"/>
        </a:p>
      </dgm:t>
    </dgm:pt>
    <dgm:pt modelId="{EB7F8354-BEE6-4A34-8D5C-16D32F1336F3}">
      <dgm:prSet phldrT="[Текст]" custT="1"/>
      <dgm:spPr/>
      <dgm:t>
        <a:bodyPr/>
        <a:lstStyle/>
        <a:p>
          <a:r>
            <a:rPr lang="ru-RU" sz="1100" b="0" dirty="0">
              <a:latin typeface="+mj-lt"/>
            </a:rPr>
            <a:t>Постановление Правительства РФ от 08.07.2022 №1224 (Экологические требования)</a:t>
          </a:r>
          <a:endParaRPr lang="ru-RU" sz="1100" dirty="0">
            <a:latin typeface="+mj-lt"/>
          </a:endParaRPr>
        </a:p>
      </dgm:t>
    </dgm:pt>
    <dgm:pt modelId="{BE78D03A-EF92-4E58-8FEA-BBE9BEBE4B38}" type="parTrans" cxnId="{17AB0E88-F9B2-4417-B1D3-FE5CE2A00D04}">
      <dgm:prSet/>
      <dgm:spPr/>
      <dgm:t>
        <a:bodyPr/>
        <a:lstStyle/>
        <a:p>
          <a:endParaRPr lang="ru-RU"/>
        </a:p>
      </dgm:t>
    </dgm:pt>
    <dgm:pt modelId="{1E708B55-B1F1-4661-AEB1-62459EBCD6BC}" type="sibTrans" cxnId="{17AB0E88-F9B2-4417-B1D3-FE5CE2A00D04}">
      <dgm:prSet/>
      <dgm:spPr/>
      <dgm:t>
        <a:bodyPr/>
        <a:lstStyle/>
        <a:p>
          <a:endParaRPr lang="ru-RU"/>
        </a:p>
      </dgm:t>
    </dgm:pt>
    <dgm:pt modelId="{5950D972-DC78-40A6-9613-BAB4188B8251}" type="pres">
      <dgm:prSet presAssocID="{9D701EB7-8ECB-4C12-ABF9-42900B0008F9}" presName="hierChild1" presStyleCnt="0">
        <dgm:presLayoutVars>
          <dgm:chPref val="1"/>
          <dgm:dir/>
          <dgm:animOne val="branch"/>
          <dgm:animLvl val="lvl"/>
          <dgm:resizeHandles/>
        </dgm:presLayoutVars>
      </dgm:prSet>
      <dgm:spPr/>
      <dgm:t>
        <a:bodyPr/>
        <a:lstStyle/>
        <a:p>
          <a:endParaRPr lang="ru-RU"/>
        </a:p>
      </dgm:t>
    </dgm:pt>
    <dgm:pt modelId="{8DC90580-AB99-4EFB-A520-29F94BA2798D}" type="pres">
      <dgm:prSet presAssocID="{227DE8E0-D983-490D-80EE-DA1CF5C73D90}" presName="hierRoot1" presStyleCnt="0"/>
      <dgm:spPr/>
    </dgm:pt>
    <dgm:pt modelId="{4B1F6697-486A-4CA9-B446-0D2DA3A8EE9C}" type="pres">
      <dgm:prSet presAssocID="{227DE8E0-D983-490D-80EE-DA1CF5C73D90}" presName="composite" presStyleCnt="0"/>
      <dgm:spPr/>
    </dgm:pt>
    <dgm:pt modelId="{0F36AC58-CD01-4676-8598-3261342B589E}" type="pres">
      <dgm:prSet presAssocID="{227DE8E0-D983-490D-80EE-DA1CF5C73D90}" presName="background" presStyleLbl="node0" presStyleIdx="0" presStyleCnt="1"/>
      <dgm:spPr/>
    </dgm:pt>
    <dgm:pt modelId="{0C980A76-143E-429C-8276-8A04B9AF8471}" type="pres">
      <dgm:prSet presAssocID="{227DE8E0-D983-490D-80EE-DA1CF5C73D90}" presName="text" presStyleLbl="fgAcc0" presStyleIdx="0" presStyleCnt="1">
        <dgm:presLayoutVars>
          <dgm:chPref val="3"/>
        </dgm:presLayoutVars>
      </dgm:prSet>
      <dgm:spPr/>
      <dgm:t>
        <a:bodyPr/>
        <a:lstStyle/>
        <a:p>
          <a:endParaRPr lang="ru-RU"/>
        </a:p>
      </dgm:t>
    </dgm:pt>
    <dgm:pt modelId="{52B83A3E-CDEB-4FB0-96BF-8B52D4DE9FE6}" type="pres">
      <dgm:prSet presAssocID="{227DE8E0-D983-490D-80EE-DA1CF5C73D90}" presName="hierChild2" presStyleCnt="0"/>
      <dgm:spPr/>
    </dgm:pt>
    <dgm:pt modelId="{BC4D2E91-CD80-44A9-AB47-154715F8F7C6}" type="pres">
      <dgm:prSet presAssocID="{55F9C59C-B722-472F-85BC-032F8F946D2F}" presName="Name10" presStyleLbl="parChTrans1D2" presStyleIdx="0" presStyleCnt="4"/>
      <dgm:spPr/>
      <dgm:t>
        <a:bodyPr/>
        <a:lstStyle/>
        <a:p>
          <a:endParaRPr lang="ru-RU"/>
        </a:p>
      </dgm:t>
    </dgm:pt>
    <dgm:pt modelId="{8B68DACC-CCA1-4B17-9766-E932CD3E1FB8}" type="pres">
      <dgm:prSet presAssocID="{73F6624F-4C42-4510-A5F0-7D07AFAC2BC1}" presName="hierRoot2" presStyleCnt="0"/>
      <dgm:spPr/>
    </dgm:pt>
    <dgm:pt modelId="{2ED5A45F-A52A-482A-84C5-917150DB825A}" type="pres">
      <dgm:prSet presAssocID="{73F6624F-4C42-4510-A5F0-7D07AFAC2BC1}" presName="composite2" presStyleCnt="0"/>
      <dgm:spPr/>
    </dgm:pt>
    <dgm:pt modelId="{AE969FEE-2691-4AC4-ABB2-16014CDCAF93}" type="pres">
      <dgm:prSet presAssocID="{73F6624F-4C42-4510-A5F0-7D07AFAC2BC1}" presName="background2" presStyleLbl="node2" presStyleIdx="0" presStyleCnt="4"/>
      <dgm:spPr/>
    </dgm:pt>
    <dgm:pt modelId="{839DE95B-CED3-41CF-9756-C08450674171}" type="pres">
      <dgm:prSet presAssocID="{73F6624F-4C42-4510-A5F0-7D07AFAC2BC1}" presName="text2" presStyleLbl="fgAcc2" presStyleIdx="0" presStyleCnt="4">
        <dgm:presLayoutVars>
          <dgm:chPref val="3"/>
        </dgm:presLayoutVars>
      </dgm:prSet>
      <dgm:spPr/>
      <dgm:t>
        <a:bodyPr/>
        <a:lstStyle/>
        <a:p>
          <a:endParaRPr lang="ru-RU"/>
        </a:p>
      </dgm:t>
    </dgm:pt>
    <dgm:pt modelId="{9B229E98-3E9A-4D01-8930-610A7F782332}" type="pres">
      <dgm:prSet presAssocID="{73F6624F-4C42-4510-A5F0-7D07AFAC2BC1}" presName="hierChild3" presStyleCnt="0"/>
      <dgm:spPr/>
    </dgm:pt>
    <dgm:pt modelId="{FE563B86-C143-4CE1-856D-0F8BD76927C1}" type="pres">
      <dgm:prSet presAssocID="{6F69B558-3524-47D8-ABDC-0E08F8A1334B}" presName="Name17" presStyleLbl="parChTrans1D3" presStyleIdx="0" presStyleCnt="6"/>
      <dgm:spPr/>
      <dgm:t>
        <a:bodyPr/>
        <a:lstStyle/>
        <a:p>
          <a:endParaRPr lang="ru-RU"/>
        </a:p>
      </dgm:t>
    </dgm:pt>
    <dgm:pt modelId="{F5253039-B0E7-4F92-975C-DB40426A02C0}" type="pres">
      <dgm:prSet presAssocID="{740CB9A9-369B-43ED-B19A-DD06377512AE}" presName="hierRoot3" presStyleCnt="0"/>
      <dgm:spPr/>
    </dgm:pt>
    <dgm:pt modelId="{924D9B80-02D9-45B1-9688-1812106A9B39}" type="pres">
      <dgm:prSet presAssocID="{740CB9A9-369B-43ED-B19A-DD06377512AE}" presName="composite3" presStyleCnt="0"/>
      <dgm:spPr/>
    </dgm:pt>
    <dgm:pt modelId="{527EA4D8-9784-4877-B58C-9F43DB94FAB6}" type="pres">
      <dgm:prSet presAssocID="{740CB9A9-369B-43ED-B19A-DD06377512AE}" presName="background3" presStyleLbl="node3" presStyleIdx="0" presStyleCnt="6"/>
      <dgm:spPr/>
    </dgm:pt>
    <dgm:pt modelId="{0B897728-71AE-42E5-9C96-291B6E42BED1}" type="pres">
      <dgm:prSet presAssocID="{740CB9A9-369B-43ED-B19A-DD06377512AE}" presName="text3" presStyleLbl="fgAcc3" presStyleIdx="0" presStyleCnt="6">
        <dgm:presLayoutVars>
          <dgm:chPref val="3"/>
        </dgm:presLayoutVars>
      </dgm:prSet>
      <dgm:spPr/>
      <dgm:t>
        <a:bodyPr/>
        <a:lstStyle/>
        <a:p>
          <a:endParaRPr lang="ru-RU"/>
        </a:p>
      </dgm:t>
    </dgm:pt>
    <dgm:pt modelId="{952F2320-DA26-45C9-9AF6-9305930526FD}" type="pres">
      <dgm:prSet presAssocID="{740CB9A9-369B-43ED-B19A-DD06377512AE}" presName="hierChild4" presStyleCnt="0"/>
      <dgm:spPr/>
    </dgm:pt>
    <dgm:pt modelId="{D5614C37-AA2F-423D-BE72-DD1EE776AF9C}" type="pres">
      <dgm:prSet presAssocID="{C2A3387E-6A14-46CC-AC87-B812521CE227}" presName="Name17" presStyleLbl="parChTrans1D3" presStyleIdx="1" presStyleCnt="6"/>
      <dgm:spPr/>
      <dgm:t>
        <a:bodyPr/>
        <a:lstStyle/>
        <a:p>
          <a:endParaRPr lang="ru-RU"/>
        </a:p>
      </dgm:t>
    </dgm:pt>
    <dgm:pt modelId="{64CE2660-BAE9-4E02-B8BF-612307071DF7}" type="pres">
      <dgm:prSet presAssocID="{6FC0D823-16C8-489B-B64A-7B441D3753EA}" presName="hierRoot3" presStyleCnt="0"/>
      <dgm:spPr/>
    </dgm:pt>
    <dgm:pt modelId="{357576F0-88BD-4967-BDBC-C0450AD6E689}" type="pres">
      <dgm:prSet presAssocID="{6FC0D823-16C8-489B-B64A-7B441D3753EA}" presName="composite3" presStyleCnt="0"/>
      <dgm:spPr/>
    </dgm:pt>
    <dgm:pt modelId="{46F1E398-DDAA-46E3-8EAA-E495515749FF}" type="pres">
      <dgm:prSet presAssocID="{6FC0D823-16C8-489B-B64A-7B441D3753EA}" presName="background3" presStyleLbl="node3" presStyleIdx="1" presStyleCnt="6"/>
      <dgm:spPr/>
    </dgm:pt>
    <dgm:pt modelId="{B2C9A31E-B550-4572-A0DA-803E37F09D78}" type="pres">
      <dgm:prSet presAssocID="{6FC0D823-16C8-489B-B64A-7B441D3753EA}" presName="text3" presStyleLbl="fgAcc3" presStyleIdx="1" presStyleCnt="6">
        <dgm:presLayoutVars>
          <dgm:chPref val="3"/>
        </dgm:presLayoutVars>
      </dgm:prSet>
      <dgm:spPr/>
      <dgm:t>
        <a:bodyPr/>
        <a:lstStyle/>
        <a:p>
          <a:endParaRPr lang="ru-RU"/>
        </a:p>
      </dgm:t>
    </dgm:pt>
    <dgm:pt modelId="{55968EF3-FD82-48F8-9EC7-71183191DF7B}" type="pres">
      <dgm:prSet presAssocID="{6FC0D823-16C8-489B-B64A-7B441D3753EA}" presName="hierChild4" presStyleCnt="0"/>
      <dgm:spPr/>
    </dgm:pt>
    <dgm:pt modelId="{A5A42A6B-C0AF-4275-A7EA-27E02F3D27AC}" type="pres">
      <dgm:prSet presAssocID="{BE78D03A-EF92-4E58-8FEA-BBE9BEBE4B38}" presName="Name17" presStyleLbl="parChTrans1D3" presStyleIdx="2" presStyleCnt="6"/>
      <dgm:spPr/>
      <dgm:t>
        <a:bodyPr/>
        <a:lstStyle/>
        <a:p>
          <a:endParaRPr lang="ru-RU"/>
        </a:p>
      </dgm:t>
    </dgm:pt>
    <dgm:pt modelId="{DEC5DBB8-F541-44A6-97BC-6EBCB9C16AF4}" type="pres">
      <dgm:prSet presAssocID="{EB7F8354-BEE6-4A34-8D5C-16D32F1336F3}" presName="hierRoot3" presStyleCnt="0"/>
      <dgm:spPr/>
    </dgm:pt>
    <dgm:pt modelId="{1ED5FABF-D16D-4662-AAAA-ED3E16504D59}" type="pres">
      <dgm:prSet presAssocID="{EB7F8354-BEE6-4A34-8D5C-16D32F1336F3}" presName="composite3" presStyleCnt="0"/>
      <dgm:spPr/>
    </dgm:pt>
    <dgm:pt modelId="{B2189AD8-B582-4540-B773-9A63D5E650D7}" type="pres">
      <dgm:prSet presAssocID="{EB7F8354-BEE6-4A34-8D5C-16D32F1336F3}" presName="background3" presStyleLbl="node3" presStyleIdx="2" presStyleCnt="6"/>
      <dgm:spPr/>
    </dgm:pt>
    <dgm:pt modelId="{F9FEB2BD-94DF-4840-BE3D-1A80B15D6F24}" type="pres">
      <dgm:prSet presAssocID="{EB7F8354-BEE6-4A34-8D5C-16D32F1336F3}" presName="text3" presStyleLbl="fgAcc3" presStyleIdx="2" presStyleCnt="6">
        <dgm:presLayoutVars>
          <dgm:chPref val="3"/>
        </dgm:presLayoutVars>
      </dgm:prSet>
      <dgm:spPr/>
      <dgm:t>
        <a:bodyPr/>
        <a:lstStyle/>
        <a:p>
          <a:endParaRPr lang="ru-RU"/>
        </a:p>
      </dgm:t>
    </dgm:pt>
    <dgm:pt modelId="{07AE8927-01C7-47F1-8BB4-920D289C6801}" type="pres">
      <dgm:prSet presAssocID="{EB7F8354-BEE6-4A34-8D5C-16D32F1336F3}" presName="hierChild4" presStyleCnt="0"/>
      <dgm:spPr/>
    </dgm:pt>
    <dgm:pt modelId="{AABD8FDC-1F34-4A45-B02D-41BBB0ECE8CC}" type="pres">
      <dgm:prSet presAssocID="{939B17B3-B197-4C0F-9C2A-6D611089B8F1}" presName="Name10" presStyleLbl="parChTrans1D2" presStyleIdx="1" presStyleCnt="4"/>
      <dgm:spPr/>
      <dgm:t>
        <a:bodyPr/>
        <a:lstStyle/>
        <a:p>
          <a:endParaRPr lang="ru-RU"/>
        </a:p>
      </dgm:t>
    </dgm:pt>
    <dgm:pt modelId="{9F777CDE-119A-4CD9-A924-7E284C0C4806}" type="pres">
      <dgm:prSet presAssocID="{C408CB77-0255-4A20-B2E7-6CE5DF705482}" presName="hierRoot2" presStyleCnt="0"/>
      <dgm:spPr/>
    </dgm:pt>
    <dgm:pt modelId="{11F59CFC-9513-492F-8266-9DAA488BA38B}" type="pres">
      <dgm:prSet presAssocID="{C408CB77-0255-4A20-B2E7-6CE5DF705482}" presName="composite2" presStyleCnt="0"/>
      <dgm:spPr/>
    </dgm:pt>
    <dgm:pt modelId="{6E649765-973C-49A3-AA22-D38798C333E1}" type="pres">
      <dgm:prSet presAssocID="{C408CB77-0255-4A20-B2E7-6CE5DF705482}" presName="background2" presStyleLbl="node2" presStyleIdx="1" presStyleCnt="4"/>
      <dgm:spPr/>
    </dgm:pt>
    <dgm:pt modelId="{E61F194D-8F31-4AA7-913F-C5E2D6FA5081}" type="pres">
      <dgm:prSet presAssocID="{C408CB77-0255-4A20-B2E7-6CE5DF705482}" presName="text2" presStyleLbl="fgAcc2" presStyleIdx="1" presStyleCnt="4">
        <dgm:presLayoutVars>
          <dgm:chPref val="3"/>
        </dgm:presLayoutVars>
      </dgm:prSet>
      <dgm:spPr/>
      <dgm:t>
        <a:bodyPr/>
        <a:lstStyle/>
        <a:p>
          <a:endParaRPr lang="ru-RU"/>
        </a:p>
      </dgm:t>
    </dgm:pt>
    <dgm:pt modelId="{D2926E33-8AC8-4604-80BA-07003A24862C}" type="pres">
      <dgm:prSet presAssocID="{C408CB77-0255-4A20-B2E7-6CE5DF705482}" presName="hierChild3" presStyleCnt="0"/>
      <dgm:spPr/>
    </dgm:pt>
    <dgm:pt modelId="{117F25C3-2534-4746-8FD3-D7B09E0F17D6}" type="pres">
      <dgm:prSet presAssocID="{564075DB-63C0-4F17-9BD0-56A0F04B4D33}" presName="Name17" presStyleLbl="parChTrans1D3" presStyleIdx="3" presStyleCnt="6"/>
      <dgm:spPr/>
      <dgm:t>
        <a:bodyPr/>
        <a:lstStyle/>
        <a:p>
          <a:endParaRPr lang="ru-RU"/>
        </a:p>
      </dgm:t>
    </dgm:pt>
    <dgm:pt modelId="{D4B377C0-749F-4DFC-BBA5-576A6594000E}" type="pres">
      <dgm:prSet presAssocID="{974D0569-67FA-40C1-9C24-AD92F05727CE}" presName="hierRoot3" presStyleCnt="0"/>
      <dgm:spPr/>
    </dgm:pt>
    <dgm:pt modelId="{E6554781-704F-4707-B892-6240B302069A}" type="pres">
      <dgm:prSet presAssocID="{974D0569-67FA-40C1-9C24-AD92F05727CE}" presName="composite3" presStyleCnt="0"/>
      <dgm:spPr/>
    </dgm:pt>
    <dgm:pt modelId="{DBD706DD-4C5F-4BAD-BDAF-48D2C215D8DE}" type="pres">
      <dgm:prSet presAssocID="{974D0569-67FA-40C1-9C24-AD92F05727CE}" presName="background3" presStyleLbl="node3" presStyleIdx="3" presStyleCnt="6"/>
      <dgm:spPr/>
    </dgm:pt>
    <dgm:pt modelId="{299E2A1C-DC66-4E8D-B115-85EDF3E03F65}" type="pres">
      <dgm:prSet presAssocID="{974D0569-67FA-40C1-9C24-AD92F05727CE}" presName="text3" presStyleLbl="fgAcc3" presStyleIdx="3" presStyleCnt="6">
        <dgm:presLayoutVars>
          <dgm:chPref val="3"/>
        </dgm:presLayoutVars>
      </dgm:prSet>
      <dgm:spPr/>
      <dgm:t>
        <a:bodyPr/>
        <a:lstStyle/>
        <a:p>
          <a:endParaRPr lang="ru-RU"/>
        </a:p>
      </dgm:t>
    </dgm:pt>
    <dgm:pt modelId="{C4D519DF-B458-4399-9DBE-90436C5D98EE}" type="pres">
      <dgm:prSet presAssocID="{974D0569-67FA-40C1-9C24-AD92F05727CE}" presName="hierChild4" presStyleCnt="0"/>
      <dgm:spPr/>
    </dgm:pt>
    <dgm:pt modelId="{7BC0E947-6CD2-494C-8855-CEC1B2962AFE}" type="pres">
      <dgm:prSet presAssocID="{F1E1AE08-C837-4238-B298-9C6E7224D867}" presName="Name10" presStyleLbl="parChTrans1D2" presStyleIdx="2" presStyleCnt="4"/>
      <dgm:spPr/>
      <dgm:t>
        <a:bodyPr/>
        <a:lstStyle/>
        <a:p>
          <a:endParaRPr lang="ru-RU"/>
        </a:p>
      </dgm:t>
    </dgm:pt>
    <dgm:pt modelId="{039E50C7-FC62-402A-A330-6C7AE673ED19}" type="pres">
      <dgm:prSet presAssocID="{98B8049D-1FBA-41E0-8AC6-DEF6300475E3}" presName="hierRoot2" presStyleCnt="0"/>
      <dgm:spPr/>
    </dgm:pt>
    <dgm:pt modelId="{8F712007-257D-4A85-B077-16F47C8352FA}" type="pres">
      <dgm:prSet presAssocID="{98B8049D-1FBA-41E0-8AC6-DEF6300475E3}" presName="composite2" presStyleCnt="0"/>
      <dgm:spPr/>
    </dgm:pt>
    <dgm:pt modelId="{471600A3-741C-4AED-8873-8D623E3EFC10}" type="pres">
      <dgm:prSet presAssocID="{98B8049D-1FBA-41E0-8AC6-DEF6300475E3}" presName="background2" presStyleLbl="node2" presStyleIdx="2" presStyleCnt="4"/>
      <dgm:spPr/>
    </dgm:pt>
    <dgm:pt modelId="{5086E7C6-A3F7-401B-8671-A0F8814CB923}" type="pres">
      <dgm:prSet presAssocID="{98B8049D-1FBA-41E0-8AC6-DEF6300475E3}" presName="text2" presStyleLbl="fgAcc2" presStyleIdx="2" presStyleCnt="4">
        <dgm:presLayoutVars>
          <dgm:chPref val="3"/>
        </dgm:presLayoutVars>
      </dgm:prSet>
      <dgm:spPr/>
      <dgm:t>
        <a:bodyPr/>
        <a:lstStyle/>
        <a:p>
          <a:endParaRPr lang="ru-RU"/>
        </a:p>
      </dgm:t>
    </dgm:pt>
    <dgm:pt modelId="{07C62EC0-D0EC-4381-8600-1F294031F371}" type="pres">
      <dgm:prSet presAssocID="{98B8049D-1FBA-41E0-8AC6-DEF6300475E3}" presName="hierChild3" presStyleCnt="0"/>
      <dgm:spPr/>
    </dgm:pt>
    <dgm:pt modelId="{9C457B91-46A1-4CA8-AE6E-918F63319618}" type="pres">
      <dgm:prSet presAssocID="{EF229778-5DFC-47FA-BC22-BE8B990C2F55}" presName="Name17" presStyleLbl="parChTrans1D3" presStyleIdx="4" presStyleCnt="6"/>
      <dgm:spPr/>
      <dgm:t>
        <a:bodyPr/>
        <a:lstStyle/>
        <a:p>
          <a:endParaRPr lang="ru-RU"/>
        </a:p>
      </dgm:t>
    </dgm:pt>
    <dgm:pt modelId="{2E82E3E0-EBF8-4F7A-8F88-00BEED65137A}" type="pres">
      <dgm:prSet presAssocID="{CA3B3456-835B-4492-A154-7A2F662D2875}" presName="hierRoot3" presStyleCnt="0"/>
      <dgm:spPr/>
    </dgm:pt>
    <dgm:pt modelId="{304033DA-74F4-4AFA-A83A-EA033A65EAD4}" type="pres">
      <dgm:prSet presAssocID="{CA3B3456-835B-4492-A154-7A2F662D2875}" presName="composite3" presStyleCnt="0"/>
      <dgm:spPr/>
    </dgm:pt>
    <dgm:pt modelId="{5063BB87-1799-47AF-A1CB-63F131CC1471}" type="pres">
      <dgm:prSet presAssocID="{CA3B3456-835B-4492-A154-7A2F662D2875}" presName="background3" presStyleLbl="node3" presStyleIdx="4" presStyleCnt="6"/>
      <dgm:spPr/>
    </dgm:pt>
    <dgm:pt modelId="{0D91E233-60FC-4B8D-A736-5229CCE723C8}" type="pres">
      <dgm:prSet presAssocID="{CA3B3456-835B-4492-A154-7A2F662D2875}" presName="text3" presStyleLbl="fgAcc3" presStyleIdx="4" presStyleCnt="6">
        <dgm:presLayoutVars>
          <dgm:chPref val="3"/>
        </dgm:presLayoutVars>
      </dgm:prSet>
      <dgm:spPr/>
      <dgm:t>
        <a:bodyPr/>
        <a:lstStyle/>
        <a:p>
          <a:endParaRPr lang="ru-RU"/>
        </a:p>
      </dgm:t>
    </dgm:pt>
    <dgm:pt modelId="{C0173EF0-6D9A-411A-903E-C9AF9BDCDE92}" type="pres">
      <dgm:prSet presAssocID="{CA3B3456-835B-4492-A154-7A2F662D2875}" presName="hierChild4" presStyleCnt="0"/>
      <dgm:spPr/>
    </dgm:pt>
    <dgm:pt modelId="{A2D20BAF-6F2B-45EF-81A1-CDB9B85134EA}" type="pres">
      <dgm:prSet presAssocID="{23BF6547-59A6-42F1-9223-60CDBE59828B}" presName="Name10" presStyleLbl="parChTrans1D2" presStyleIdx="3" presStyleCnt="4"/>
      <dgm:spPr/>
      <dgm:t>
        <a:bodyPr/>
        <a:lstStyle/>
        <a:p>
          <a:endParaRPr lang="ru-RU"/>
        </a:p>
      </dgm:t>
    </dgm:pt>
    <dgm:pt modelId="{9F80A0CD-70F7-4D3D-9B35-02A52B931447}" type="pres">
      <dgm:prSet presAssocID="{0EDACCFE-80EA-4296-B119-AF04D8F28A95}" presName="hierRoot2" presStyleCnt="0"/>
      <dgm:spPr/>
    </dgm:pt>
    <dgm:pt modelId="{D03D3B0A-4345-4378-B5DF-4DCAEB3B0974}" type="pres">
      <dgm:prSet presAssocID="{0EDACCFE-80EA-4296-B119-AF04D8F28A95}" presName="composite2" presStyleCnt="0"/>
      <dgm:spPr/>
    </dgm:pt>
    <dgm:pt modelId="{E858322A-FFA1-4E8C-8487-7D832459E92E}" type="pres">
      <dgm:prSet presAssocID="{0EDACCFE-80EA-4296-B119-AF04D8F28A95}" presName="background2" presStyleLbl="node2" presStyleIdx="3" presStyleCnt="4"/>
      <dgm:spPr/>
    </dgm:pt>
    <dgm:pt modelId="{94FA0BA2-B0D1-484A-960F-B687AAD4706A}" type="pres">
      <dgm:prSet presAssocID="{0EDACCFE-80EA-4296-B119-AF04D8F28A95}" presName="text2" presStyleLbl="fgAcc2" presStyleIdx="3" presStyleCnt="4">
        <dgm:presLayoutVars>
          <dgm:chPref val="3"/>
        </dgm:presLayoutVars>
      </dgm:prSet>
      <dgm:spPr/>
      <dgm:t>
        <a:bodyPr/>
        <a:lstStyle/>
        <a:p>
          <a:endParaRPr lang="ru-RU"/>
        </a:p>
      </dgm:t>
    </dgm:pt>
    <dgm:pt modelId="{F3A6B6D0-8269-412B-83F8-016E394DD372}" type="pres">
      <dgm:prSet presAssocID="{0EDACCFE-80EA-4296-B119-AF04D8F28A95}" presName="hierChild3" presStyleCnt="0"/>
      <dgm:spPr/>
    </dgm:pt>
    <dgm:pt modelId="{BCF32041-727B-4D31-BA99-0AC061CBD8A1}" type="pres">
      <dgm:prSet presAssocID="{5BC20466-95DC-45B9-8DBB-AE531833498A}" presName="Name17" presStyleLbl="parChTrans1D3" presStyleIdx="5" presStyleCnt="6"/>
      <dgm:spPr/>
      <dgm:t>
        <a:bodyPr/>
        <a:lstStyle/>
        <a:p>
          <a:endParaRPr lang="ru-RU"/>
        </a:p>
      </dgm:t>
    </dgm:pt>
    <dgm:pt modelId="{4B9852CB-A1A7-46C0-96A1-249F8EBB2246}" type="pres">
      <dgm:prSet presAssocID="{9A5484CC-32E2-41FA-A0BD-093B04873A52}" presName="hierRoot3" presStyleCnt="0"/>
      <dgm:spPr/>
    </dgm:pt>
    <dgm:pt modelId="{B959E9BD-3BE2-4620-A9A6-C894491D14C1}" type="pres">
      <dgm:prSet presAssocID="{9A5484CC-32E2-41FA-A0BD-093B04873A52}" presName="composite3" presStyleCnt="0"/>
      <dgm:spPr/>
    </dgm:pt>
    <dgm:pt modelId="{88E404DD-8421-4800-B40C-F725D9175C1F}" type="pres">
      <dgm:prSet presAssocID="{9A5484CC-32E2-41FA-A0BD-093B04873A52}" presName="background3" presStyleLbl="node3" presStyleIdx="5" presStyleCnt="6"/>
      <dgm:spPr/>
    </dgm:pt>
    <dgm:pt modelId="{7164D76E-B569-4458-A868-846F5BFE208F}" type="pres">
      <dgm:prSet presAssocID="{9A5484CC-32E2-41FA-A0BD-093B04873A52}" presName="text3" presStyleLbl="fgAcc3" presStyleIdx="5" presStyleCnt="6">
        <dgm:presLayoutVars>
          <dgm:chPref val="3"/>
        </dgm:presLayoutVars>
      </dgm:prSet>
      <dgm:spPr/>
      <dgm:t>
        <a:bodyPr/>
        <a:lstStyle/>
        <a:p>
          <a:endParaRPr lang="ru-RU"/>
        </a:p>
      </dgm:t>
    </dgm:pt>
    <dgm:pt modelId="{7CF332F6-42CB-41D3-B677-6A9AD9EA44B7}" type="pres">
      <dgm:prSet presAssocID="{9A5484CC-32E2-41FA-A0BD-093B04873A52}" presName="hierChild4" presStyleCnt="0"/>
      <dgm:spPr/>
    </dgm:pt>
  </dgm:ptLst>
  <dgm:cxnLst>
    <dgm:cxn modelId="{7E131955-F2B0-47F6-A758-93B82940BC70}" type="presOf" srcId="{227DE8E0-D983-490D-80EE-DA1CF5C73D90}" destId="{0C980A76-143E-429C-8276-8A04B9AF8471}" srcOrd="0" destOrd="0" presId="urn:microsoft.com/office/officeart/2005/8/layout/hierarchy1"/>
    <dgm:cxn modelId="{16863C08-C167-46A0-8503-EC3B7B1B172E}" type="presOf" srcId="{C408CB77-0255-4A20-B2E7-6CE5DF705482}" destId="{E61F194D-8F31-4AA7-913F-C5E2D6FA5081}" srcOrd="0" destOrd="0" presId="urn:microsoft.com/office/officeart/2005/8/layout/hierarchy1"/>
    <dgm:cxn modelId="{D8CB0A0C-C9B0-4EC5-A477-F692DC2C7665}" srcId="{0EDACCFE-80EA-4296-B119-AF04D8F28A95}" destId="{9A5484CC-32E2-41FA-A0BD-093B04873A52}" srcOrd="0" destOrd="0" parTransId="{5BC20466-95DC-45B9-8DBB-AE531833498A}" sibTransId="{E9304C5A-B81B-4EAD-B556-0A2B4ACEA361}"/>
    <dgm:cxn modelId="{ED370B98-F82F-4CDE-B5D9-4A8BFD9B8638}" type="presOf" srcId="{C2A3387E-6A14-46CC-AC87-B812521CE227}" destId="{D5614C37-AA2F-423D-BE72-DD1EE776AF9C}" srcOrd="0" destOrd="0" presId="urn:microsoft.com/office/officeart/2005/8/layout/hierarchy1"/>
    <dgm:cxn modelId="{0B55D212-3FFD-472B-96E4-99B10DB308BA}" type="presOf" srcId="{EB7F8354-BEE6-4A34-8D5C-16D32F1336F3}" destId="{F9FEB2BD-94DF-4840-BE3D-1A80B15D6F24}" srcOrd="0" destOrd="0" presId="urn:microsoft.com/office/officeart/2005/8/layout/hierarchy1"/>
    <dgm:cxn modelId="{021419DC-8295-4809-A160-C83DD3FD873B}" type="presOf" srcId="{F1E1AE08-C837-4238-B298-9C6E7224D867}" destId="{7BC0E947-6CD2-494C-8855-CEC1B2962AFE}" srcOrd="0" destOrd="0" presId="urn:microsoft.com/office/officeart/2005/8/layout/hierarchy1"/>
    <dgm:cxn modelId="{A9CA7DBD-3833-487E-B77F-AB2FC0751262}" type="presOf" srcId="{73F6624F-4C42-4510-A5F0-7D07AFAC2BC1}" destId="{839DE95B-CED3-41CF-9756-C08450674171}" srcOrd="0" destOrd="0" presId="urn:microsoft.com/office/officeart/2005/8/layout/hierarchy1"/>
    <dgm:cxn modelId="{B89B5F13-F332-4E82-9BC8-7054111C2E50}" type="presOf" srcId="{0EDACCFE-80EA-4296-B119-AF04D8F28A95}" destId="{94FA0BA2-B0D1-484A-960F-B687AAD4706A}" srcOrd="0" destOrd="0" presId="urn:microsoft.com/office/officeart/2005/8/layout/hierarchy1"/>
    <dgm:cxn modelId="{EE11B3BC-E97E-471F-A5FC-45166E8C2A46}" type="presOf" srcId="{EF229778-5DFC-47FA-BC22-BE8B990C2F55}" destId="{9C457B91-46A1-4CA8-AE6E-918F63319618}" srcOrd="0" destOrd="0" presId="urn:microsoft.com/office/officeart/2005/8/layout/hierarchy1"/>
    <dgm:cxn modelId="{4AEC4043-BDA9-415B-A1C7-EC05F2EB6FF8}" srcId="{227DE8E0-D983-490D-80EE-DA1CF5C73D90}" destId="{73F6624F-4C42-4510-A5F0-7D07AFAC2BC1}" srcOrd="0" destOrd="0" parTransId="{55F9C59C-B722-472F-85BC-032F8F946D2F}" sibTransId="{42CAC261-B892-4B96-B896-7F01397E1CBE}"/>
    <dgm:cxn modelId="{A38F05BE-F8F7-4D91-8EF9-E25006D80408}" srcId="{98B8049D-1FBA-41E0-8AC6-DEF6300475E3}" destId="{CA3B3456-835B-4492-A154-7A2F662D2875}" srcOrd="0" destOrd="0" parTransId="{EF229778-5DFC-47FA-BC22-BE8B990C2F55}" sibTransId="{B93C1FA2-E419-4000-B3DF-36C31D5ED03E}"/>
    <dgm:cxn modelId="{9D8C27A4-5B53-4F23-8270-0285A921CB8E}" type="presOf" srcId="{740CB9A9-369B-43ED-B19A-DD06377512AE}" destId="{0B897728-71AE-42E5-9C96-291B6E42BED1}" srcOrd="0" destOrd="0" presId="urn:microsoft.com/office/officeart/2005/8/layout/hierarchy1"/>
    <dgm:cxn modelId="{06358B9E-E23B-4CB8-9D71-8BA39A707E56}" type="presOf" srcId="{6F69B558-3524-47D8-ABDC-0E08F8A1334B}" destId="{FE563B86-C143-4CE1-856D-0F8BD76927C1}" srcOrd="0" destOrd="0" presId="urn:microsoft.com/office/officeart/2005/8/layout/hierarchy1"/>
    <dgm:cxn modelId="{CF002E9A-5E6B-4334-9958-33FC54A735A6}" type="presOf" srcId="{6FC0D823-16C8-489B-B64A-7B441D3753EA}" destId="{B2C9A31E-B550-4572-A0DA-803E37F09D78}" srcOrd="0" destOrd="0" presId="urn:microsoft.com/office/officeart/2005/8/layout/hierarchy1"/>
    <dgm:cxn modelId="{59F5D540-5F8A-4184-8748-19B2FE32424B}" srcId="{73F6624F-4C42-4510-A5F0-7D07AFAC2BC1}" destId="{740CB9A9-369B-43ED-B19A-DD06377512AE}" srcOrd="0" destOrd="0" parTransId="{6F69B558-3524-47D8-ABDC-0E08F8A1334B}" sibTransId="{5BACC234-3BFD-48FE-BBDB-1390A0773937}"/>
    <dgm:cxn modelId="{23E2C460-4B8D-4378-96FE-06595A5F3694}" type="presOf" srcId="{9D701EB7-8ECB-4C12-ABF9-42900B0008F9}" destId="{5950D972-DC78-40A6-9613-BAB4188B8251}" srcOrd="0" destOrd="0" presId="urn:microsoft.com/office/officeart/2005/8/layout/hierarchy1"/>
    <dgm:cxn modelId="{DBB9111D-E959-4EC2-AD43-5658BC042D28}" srcId="{227DE8E0-D983-490D-80EE-DA1CF5C73D90}" destId="{98B8049D-1FBA-41E0-8AC6-DEF6300475E3}" srcOrd="2" destOrd="0" parTransId="{F1E1AE08-C837-4238-B298-9C6E7224D867}" sibTransId="{C2C972CE-6B40-4B90-8BF9-BA4D1A7492FE}"/>
    <dgm:cxn modelId="{76354339-0BFA-4096-8B8D-59D531869B2E}" type="presOf" srcId="{CA3B3456-835B-4492-A154-7A2F662D2875}" destId="{0D91E233-60FC-4B8D-A736-5229CCE723C8}" srcOrd="0" destOrd="0" presId="urn:microsoft.com/office/officeart/2005/8/layout/hierarchy1"/>
    <dgm:cxn modelId="{478570E0-8610-47EF-B618-A147F3E98B1E}" srcId="{73F6624F-4C42-4510-A5F0-7D07AFAC2BC1}" destId="{6FC0D823-16C8-489B-B64A-7B441D3753EA}" srcOrd="1" destOrd="0" parTransId="{C2A3387E-6A14-46CC-AC87-B812521CE227}" sibTransId="{A33C2FD8-EC85-45A0-8FC8-075C30707A41}"/>
    <dgm:cxn modelId="{4CBE2402-D984-4171-A40A-C99A5828B5F4}" srcId="{227DE8E0-D983-490D-80EE-DA1CF5C73D90}" destId="{0EDACCFE-80EA-4296-B119-AF04D8F28A95}" srcOrd="3" destOrd="0" parTransId="{23BF6547-59A6-42F1-9223-60CDBE59828B}" sibTransId="{02C23538-E651-472F-A9B2-0DF3BFA36220}"/>
    <dgm:cxn modelId="{C1CA5869-6382-4FFC-9D08-525F751219DB}" type="presOf" srcId="{5BC20466-95DC-45B9-8DBB-AE531833498A}" destId="{BCF32041-727B-4D31-BA99-0AC061CBD8A1}" srcOrd="0" destOrd="0" presId="urn:microsoft.com/office/officeart/2005/8/layout/hierarchy1"/>
    <dgm:cxn modelId="{9D7DC1B4-AB2E-4CEF-8CF1-1F7984A4AD35}" type="presOf" srcId="{939B17B3-B197-4C0F-9C2A-6D611089B8F1}" destId="{AABD8FDC-1F34-4A45-B02D-41BBB0ECE8CC}" srcOrd="0" destOrd="0" presId="urn:microsoft.com/office/officeart/2005/8/layout/hierarchy1"/>
    <dgm:cxn modelId="{5B6E96DB-43CB-44F9-9A82-E0D2B2042B00}" srcId="{227DE8E0-D983-490D-80EE-DA1CF5C73D90}" destId="{C408CB77-0255-4A20-B2E7-6CE5DF705482}" srcOrd="1" destOrd="0" parTransId="{939B17B3-B197-4C0F-9C2A-6D611089B8F1}" sibTransId="{A34A810B-253A-4DC9-9CC0-7760BF4E6BF9}"/>
    <dgm:cxn modelId="{0F3B9E0A-ADCF-4C84-939E-98D757922787}" type="presOf" srcId="{564075DB-63C0-4F17-9BD0-56A0F04B4D33}" destId="{117F25C3-2534-4746-8FD3-D7B09E0F17D6}" srcOrd="0" destOrd="0" presId="urn:microsoft.com/office/officeart/2005/8/layout/hierarchy1"/>
    <dgm:cxn modelId="{A019868E-85DD-446A-974D-E0A2F6C4D383}" type="presOf" srcId="{23BF6547-59A6-42F1-9223-60CDBE59828B}" destId="{A2D20BAF-6F2B-45EF-81A1-CDB9B85134EA}" srcOrd="0" destOrd="0" presId="urn:microsoft.com/office/officeart/2005/8/layout/hierarchy1"/>
    <dgm:cxn modelId="{2805A5DF-841D-4388-8A46-B429B3BCDBD7}" type="presOf" srcId="{9A5484CC-32E2-41FA-A0BD-093B04873A52}" destId="{7164D76E-B569-4458-A868-846F5BFE208F}" srcOrd="0" destOrd="0" presId="urn:microsoft.com/office/officeart/2005/8/layout/hierarchy1"/>
    <dgm:cxn modelId="{1D7F8149-163A-4B43-895E-56CAA9422188}" srcId="{C408CB77-0255-4A20-B2E7-6CE5DF705482}" destId="{974D0569-67FA-40C1-9C24-AD92F05727CE}" srcOrd="0" destOrd="0" parTransId="{564075DB-63C0-4F17-9BD0-56A0F04B4D33}" sibTransId="{0DF8F9D6-F151-4584-BE7A-255C968F48B4}"/>
    <dgm:cxn modelId="{21B675D0-F0BD-45A8-9ED3-D6F1189ABFB4}" type="presOf" srcId="{974D0569-67FA-40C1-9C24-AD92F05727CE}" destId="{299E2A1C-DC66-4E8D-B115-85EDF3E03F65}" srcOrd="0" destOrd="0" presId="urn:microsoft.com/office/officeart/2005/8/layout/hierarchy1"/>
    <dgm:cxn modelId="{7EF1E0BD-7ADE-40D3-94D9-5DD130E36C63}" srcId="{9D701EB7-8ECB-4C12-ABF9-42900B0008F9}" destId="{227DE8E0-D983-490D-80EE-DA1CF5C73D90}" srcOrd="0" destOrd="0" parTransId="{225DC7CE-811F-4CB5-9EEB-FB73B81141B1}" sibTransId="{D105601C-94D2-46C6-842B-5C4B117A817F}"/>
    <dgm:cxn modelId="{E17F5FED-845E-47C7-A6D3-3A98EDDBBD3F}" type="presOf" srcId="{55F9C59C-B722-472F-85BC-032F8F946D2F}" destId="{BC4D2E91-CD80-44A9-AB47-154715F8F7C6}" srcOrd="0" destOrd="0" presId="urn:microsoft.com/office/officeart/2005/8/layout/hierarchy1"/>
    <dgm:cxn modelId="{FFF84D07-D776-4852-AADF-ADD74A1A8178}" type="presOf" srcId="{98B8049D-1FBA-41E0-8AC6-DEF6300475E3}" destId="{5086E7C6-A3F7-401B-8671-A0F8814CB923}" srcOrd="0" destOrd="0" presId="urn:microsoft.com/office/officeart/2005/8/layout/hierarchy1"/>
    <dgm:cxn modelId="{17AB0E88-F9B2-4417-B1D3-FE5CE2A00D04}" srcId="{73F6624F-4C42-4510-A5F0-7D07AFAC2BC1}" destId="{EB7F8354-BEE6-4A34-8D5C-16D32F1336F3}" srcOrd="2" destOrd="0" parTransId="{BE78D03A-EF92-4E58-8FEA-BBE9BEBE4B38}" sibTransId="{1E708B55-B1F1-4661-AEB1-62459EBCD6BC}"/>
    <dgm:cxn modelId="{D88C31D4-5412-4EDA-BA4D-B231AAD2006D}" type="presOf" srcId="{BE78D03A-EF92-4E58-8FEA-BBE9BEBE4B38}" destId="{A5A42A6B-C0AF-4275-A7EA-27E02F3D27AC}" srcOrd="0" destOrd="0" presId="urn:microsoft.com/office/officeart/2005/8/layout/hierarchy1"/>
    <dgm:cxn modelId="{E2AB2C11-FFBC-48A2-AF58-DECA5A032D4E}" type="presParOf" srcId="{5950D972-DC78-40A6-9613-BAB4188B8251}" destId="{8DC90580-AB99-4EFB-A520-29F94BA2798D}" srcOrd="0" destOrd="0" presId="urn:microsoft.com/office/officeart/2005/8/layout/hierarchy1"/>
    <dgm:cxn modelId="{F5FC6656-617A-4AD7-B827-082646C32926}" type="presParOf" srcId="{8DC90580-AB99-4EFB-A520-29F94BA2798D}" destId="{4B1F6697-486A-4CA9-B446-0D2DA3A8EE9C}" srcOrd="0" destOrd="0" presId="urn:microsoft.com/office/officeart/2005/8/layout/hierarchy1"/>
    <dgm:cxn modelId="{AA164264-EA58-4E59-8793-00F19FE57662}" type="presParOf" srcId="{4B1F6697-486A-4CA9-B446-0D2DA3A8EE9C}" destId="{0F36AC58-CD01-4676-8598-3261342B589E}" srcOrd="0" destOrd="0" presId="urn:microsoft.com/office/officeart/2005/8/layout/hierarchy1"/>
    <dgm:cxn modelId="{7A90F6DF-D14B-456E-A42C-ADB0CF17D9A6}" type="presParOf" srcId="{4B1F6697-486A-4CA9-B446-0D2DA3A8EE9C}" destId="{0C980A76-143E-429C-8276-8A04B9AF8471}" srcOrd="1" destOrd="0" presId="urn:microsoft.com/office/officeart/2005/8/layout/hierarchy1"/>
    <dgm:cxn modelId="{1833DFB4-367A-4A46-9941-A648D126A685}" type="presParOf" srcId="{8DC90580-AB99-4EFB-A520-29F94BA2798D}" destId="{52B83A3E-CDEB-4FB0-96BF-8B52D4DE9FE6}" srcOrd="1" destOrd="0" presId="urn:microsoft.com/office/officeart/2005/8/layout/hierarchy1"/>
    <dgm:cxn modelId="{690F2659-EC55-4C04-B13D-D2D09ED66694}" type="presParOf" srcId="{52B83A3E-CDEB-4FB0-96BF-8B52D4DE9FE6}" destId="{BC4D2E91-CD80-44A9-AB47-154715F8F7C6}" srcOrd="0" destOrd="0" presId="urn:microsoft.com/office/officeart/2005/8/layout/hierarchy1"/>
    <dgm:cxn modelId="{94CB7D83-3F72-4294-A48F-FAD572B5EB41}" type="presParOf" srcId="{52B83A3E-CDEB-4FB0-96BF-8B52D4DE9FE6}" destId="{8B68DACC-CCA1-4B17-9766-E932CD3E1FB8}" srcOrd="1" destOrd="0" presId="urn:microsoft.com/office/officeart/2005/8/layout/hierarchy1"/>
    <dgm:cxn modelId="{DE24236B-A9F5-4F76-8C04-6D1B488315B4}" type="presParOf" srcId="{8B68DACC-CCA1-4B17-9766-E932CD3E1FB8}" destId="{2ED5A45F-A52A-482A-84C5-917150DB825A}" srcOrd="0" destOrd="0" presId="urn:microsoft.com/office/officeart/2005/8/layout/hierarchy1"/>
    <dgm:cxn modelId="{FF57F974-7AB4-4ABC-8162-FBB27EEDD656}" type="presParOf" srcId="{2ED5A45F-A52A-482A-84C5-917150DB825A}" destId="{AE969FEE-2691-4AC4-ABB2-16014CDCAF93}" srcOrd="0" destOrd="0" presId="urn:microsoft.com/office/officeart/2005/8/layout/hierarchy1"/>
    <dgm:cxn modelId="{02B20EC1-0A40-48E0-9ECA-F223EBF98AA7}" type="presParOf" srcId="{2ED5A45F-A52A-482A-84C5-917150DB825A}" destId="{839DE95B-CED3-41CF-9756-C08450674171}" srcOrd="1" destOrd="0" presId="urn:microsoft.com/office/officeart/2005/8/layout/hierarchy1"/>
    <dgm:cxn modelId="{D49438A4-A62F-44A4-9124-46F711150B7D}" type="presParOf" srcId="{8B68DACC-CCA1-4B17-9766-E932CD3E1FB8}" destId="{9B229E98-3E9A-4D01-8930-610A7F782332}" srcOrd="1" destOrd="0" presId="urn:microsoft.com/office/officeart/2005/8/layout/hierarchy1"/>
    <dgm:cxn modelId="{C16E5FAF-79C2-4DCC-8C52-B58288682D0A}" type="presParOf" srcId="{9B229E98-3E9A-4D01-8930-610A7F782332}" destId="{FE563B86-C143-4CE1-856D-0F8BD76927C1}" srcOrd="0" destOrd="0" presId="urn:microsoft.com/office/officeart/2005/8/layout/hierarchy1"/>
    <dgm:cxn modelId="{92F062EC-B1B1-4680-BA37-E56888FF1ADB}" type="presParOf" srcId="{9B229E98-3E9A-4D01-8930-610A7F782332}" destId="{F5253039-B0E7-4F92-975C-DB40426A02C0}" srcOrd="1" destOrd="0" presId="urn:microsoft.com/office/officeart/2005/8/layout/hierarchy1"/>
    <dgm:cxn modelId="{2E6009C4-B446-46CA-84C3-68A71F2D0DA4}" type="presParOf" srcId="{F5253039-B0E7-4F92-975C-DB40426A02C0}" destId="{924D9B80-02D9-45B1-9688-1812106A9B39}" srcOrd="0" destOrd="0" presId="urn:microsoft.com/office/officeart/2005/8/layout/hierarchy1"/>
    <dgm:cxn modelId="{E556EBCB-815E-4B6D-A40A-6ABD5DCC5DA1}" type="presParOf" srcId="{924D9B80-02D9-45B1-9688-1812106A9B39}" destId="{527EA4D8-9784-4877-B58C-9F43DB94FAB6}" srcOrd="0" destOrd="0" presId="urn:microsoft.com/office/officeart/2005/8/layout/hierarchy1"/>
    <dgm:cxn modelId="{E055C59F-4099-432A-9289-F3C793FE5514}" type="presParOf" srcId="{924D9B80-02D9-45B1-9688-1812106A9B39}" destId="{0B897728-71AE-42E5-9C96-291B6E42BED1}" srcOrd="1" destOrd="0" presId="urn:microsoft.com/office/officeart/2005/8/layout/hierarchy1"/>
    <dgm:cxn modelId="{D3E12B6C-2565-4DCC-B9A8-0026CDEA17D1}" type="presParOf" srcId="{F5253039-B0E7-4F92-975C-DB40426A02C0}" destId="{952F2320-DA26-45C9-9AF6-9305930526FD}" srcOrd="1" destOrd="0" presId="urn:microsoft.com/office/officeart/2005/8/layout/hierarchy1"/>
    <dgm:cxn modelId="{3C4D678A-8549-4703-BD7E-4F4697ED44E9}" type="presParOf" srcId="{9B229E98-3E9A-4D01-8930-610A7F782332}" destId="{D5614C37-AA2F-423D-BE72-DD1EE776AF9C}" srcOrd="2" destOrd="0" presId="urn:microsoft.com/office/officeart/2005/8/layout/hierarchy1"/>
    <dgm:cxn modelId="{1C0339A9-44EA-4A3B-A38F-D31AEF7C67A6}" type="presParOf" srcId="{9B229E98-3E9A-4D01-8930-610A7F782332}" destId="{64CE2660-BAE9-4E02-B8BF-612307071DF7}" srcOrd="3" destOrd="0" presId="urn:microsoft.com/office/officeart/2005/8/layout/hierarchy1"/>
    <dgm:cxn modelId="{3B47A4DA-6EA6-43D4-91B3-1853D0C62921}" type="presParOf" srcId="{64CE2660-BAE9-4E02-B8BF-612307071DF7}" destId="{357576F0-88BD-4967-BDBC-C0450AD6E689}" srcOrd="0" destOrd="0" presId="urn:microsoft.com/office/officeart/2005/8/layout/hierarchy1"/>
    <dgm:cxn modelId="{EB5A19B4-1D83-43A5-A798-2AC3F921D7BC}" type="presParOf" srcId="{357576F0-88BD-4967-BDBC-C0450AD6E689}" destId="{46F1E398-DDAA-46E3-8EAA-E495515749FF}" srcOrd="0" destOrd="0" presId="urn:microsoft.com/office/officeart/2005/8/layout/hierarchy1"/>
    <dgm:cxn modelId="{5C890B58-3771-4643-8564-B961CFDAC8E9}" type="presParOf" srcId="{357576F0-88BD-4967-BDBC-C0450AD6E689}" destId="{B2C9A31E-B550-4572-A0DA-803E37F09D78}" srcOrd="1" destOrd="0" presId="urn:microsoft.com/office/officeart/2005/8/layout/hierarchy1"/>
    <dgm:cxn modelId="{7AA11D8A-6208-438A-8C34-F01AF7E6BEA8}" type="presParOf" srcId="{64CE2660-BAE9-4E02-B8BF-612307071DF7}" destId="{55968EF3-FD82-48F8-9EC7-71183191DF7B}" srcOrd="1" destOrd="0" presId="urn:microsoft.com/office/officeart/2005/8/layout/hierarchy1"/>
    <dgm:cxn modelId="{E45A2BB8-6228-4B92-8561-11479BEBCDFB}" type="presParOf" srcId="{9B229E98-3E9A-4D01-8930-610A7F782332}" destId="{A5A42A6B-C0AF-4275-A7EA-27E02F3D27AC}" srcOrd="4" destOrd="0" presId="urn:microsoft.com/office/officeart/2005/8/layout/hierarchy1"/>
    <dgm:cxn modelId="{57BDD000-4917-42C8-BEEF-D8C99371BE7D}" type="presParOf" srcId="{9B229E98-3E9A-4D01-8930-610A7F782332}" destId="{DEC5DBB8-F541-44A6-97BC-6EBCB9C16AF4}" srcOrd="5" destOrd="0" presId="urn:microsoft.com/office/officeart/2005/8/layout/hierarchy1"/>
    <dgm:cxn modelId="{265B9871-3126-417C-9B98-8AD5D39694D9}" type="presParOf" srcId="{DEC5DBB8-F541-44A6-97BC-6EBCB9C16AF4}" destId="{1ED5FABF-D16D-4662-AAAA-ED3E16504D59}" srcOrd="0" destOrd="0" presId="urn:microsoft.com/office/officeart/2005/8/layout/hierarchy1"/>
    <dgm:cxn modelId="{D8B9E251-C83B-4A6F-93C1-760EC3500C40}" type="presParOf" srcId="{1ED5FABF-D16D-4662-AAAA-ED3E16504D59}" destId="{B2189AD8-B582-4540-B773-9A63D5E650D7}" srcOrd="0" destOrd="0" presId="urn:microsoft.com/office/officeart/2005/8/layout/hierarchy1"/>
    <dgm:cxn modelId="{58B02C15-8378-464A-8D83-217A822E375A}" type="presParOf" srcId="{1ED5FABF-D16D-4662-AAAA-ED3E16504D59}" destId="{F9FEB2BD-94DF-4840-BE3D-1A80B15D6F24}" srcOrd="1" destOrd="0" presId="urn:microsoft.com/office/officeart/2005/8/layout/hierarchy1"/>
    <dgm:cxn modelId="{FE74BD2F-2347-40B2-BEB9-6950C7554032}" type="presParOf" srcId="{DEC5DBB8-F541-44A6-97BC-6EBCB9C16AF4}" destId="{07AE8927-01C7-47F1-8BB4-920D289C6801}" srcOrd="1" destOrd="0" presId="urn:microsoft.com/office/officeart/2005/8/layout/hierarchy1"/>
    <dgm:cxn modelId="{F1326F22-F6DF-4450-B671-FB26A52335E1}" type="presParOf" srcId="{52B83A3E-CDEB-4FB0-96BF-8B52D4DE9FE6}" destId="{AABD8FDC-1F34-4A45-B02D-41BBB0ECE8CC}" srcOrd="2" destOrd="0" presId="urn:microsoft.com/office/officeart/2005/8/layout/hierarchy1"/>
    <dgm:cxn modelId="{505F9B19-F661-495D-8632-B5428DFC40C9}" type="presParOf" srcId="{52B83A3E-CDEB-4FB0-96BF-8B52D4DE9FE6}" destId="{9F777CDE-119A-4CD9-A924-7E284C0C4806}" srcOrd="3" destOrd="0" presId="urn:microsoft.com/office/officeart/2005/8/layout/hierarchy1"/>
    <dgm:cxn modelId="{28E8CD83-A488-4EC4-81D9-12CDCB350BE8}" type="presParOf" srcId="{9F777CDE-119A-4CD9-A924-7E284C0C4806}" destId="{11F59CFC-9513-492F-8266-9DAA488BA38B}" srcOrd="0" destOrd="0" presId="urn:microsoft.com/office/officeart/2005/8/layout/hierarchy1"/>
    <dgm:cxn modelId="{7199FA7A-DC92-463E-AFBB-39A05DE09D2E}" type="presParOf" srcId="{11F59CFC-9513-492F-8266-9DAA488BA38B}" destId="{6E649765-973C-49A3-AA22-D38798C333E1}" srcOrd="0" destOrd="0" presId="urn:microsoft.com/office/officeart/2005/8/layout/hierarchy1"/>
    <dgm:cxn modelId="{F7B0DA1C-C93A-4437-BD71-337750CF5392}" type="presParOf" srcId="{11F59CFC-9513-492F-8266-9DAA488BA38B}" destId="{E61F194D-8F31-4AA7-913F-C5E2D6FA5081}" srcOrd="1" destOrd="0" presId="urn:microsoft.com/office/officeart/2005/8/layout/hierarchy1"/>
    <dgm:cxn modelId="{ABE26F16-29E2-4DDC-8FF3-B65D4103D592}" type="presParOf" srcId="{9F777CDE-119A-4CD9-A924-7E284C0C4806}" destId="{D2926E33-8AC8-4604-80BA-07003A24862C}" srcOrd="1" destOrd="0" presId="urn:microsoft.com/office/officeart/2005/8/layout/hierarchy1"/>
    <dgm:cxn modelId="{DC0AF169-E7B4-451C-8B6C-E4D936FD82C9}" type="presParOf" srcId="{D2926E33-8AC8-4604-80BA-07003A24862C}" destId="{117F25C3-2534-4746-8FD3-D7B09E0F17D6}" srcOrd="0" destOrd="0" presId="urn:microsoft.com/office/officeart/2005/8/layout/hierarchy1"/>
    <dgm:cxn modelId="{C1902C4B-80DF-4D20-923F-E24AD82B7D91}" type="presParOf" srcId="{D2926E33-8AC8-4604-80BA-07003A24862C}" destId="{D4B377C0-749F-4DFC-BBA5-576A6594000E}" srcOrd="1" destOrd="0" presId="urn:microsoft.com/office/officeart/2005/8/layout/hierarchy1"/>
    <dgm:cxn modelId="{622E4D2B-BE33-4761-9B5E-3F070F83FAB0}" type="presParOf" srcId="{D4B377C0-749F-4DFC-BBA5-576A6594000E}" destId="{E6554781-704F-4707-B892-6240B302069A}" srcOrd="0" destOrd="0" presId="urn:microsoft.com/office/officeart/2005/8/layout/hierarchy1"/>
    <dgm:cxn modelId="{8D0CE395-4DC6-45B0-B060-102561FFDD9F}" type="presParOf" srcId="{E6554781-704F-4707-B892-6240B302069A}" destId="{DBD706DD-4C5F-4BAD-BDAF-48D2C215D8DE}" srcOrd="0" destOrd="0" presId="urn:microsoft.com/office/officeart/2005/8/layout/hierarchy1"/>
    <dgm:cxn modelId="{6AF2F9CB-D7DB-419C-8030-37404C93C280}" type="presParOf" srcId="{E6554781-704F-4707-B892-6240B302069A}" destId="{299E2A1C-DC66-4E8D-B115-85EDF3E03F65}" srcOrd="1" destOrd="0" presId="urn:microsoft.com/office/officeart/2005/8/layout/hierarchy1"/>
    <dgm:cxn modelId="{1633513A-4B53-45E7-AFD2-DBE9AC093EBB}" type="presParOf" srcId="{D4B377C0-749F-4DFC-BBA5-576A6594000E}" destId="{C4D519DF-B458-4399-9DBE-90436C5D98EE}" srcOrd="1" destOrd="0" presId="urn:microsoft.com/office/officeart/2005/8/layout/hierarchy1"/>
    <dgm:cxn modelId="{805DC8A9-49B6-494D-8473-7D167926D4D5}" type="presParOf" srcId="{52B83A3E-CDEB-4FB0-96BF-8B52D4DE9FE6}" destId="{7BC0E947-6CD2-494C-8855-CEC1B2962AFE}" srcOrd="4" destOrd="0" presId="urn:microsoft.com/office/officeart/2005/8/layout/hierarchy1"/>
    <dgm:cxn modelId="{4808FB06-6599-4273-97C8-C1CC387EE9F9}" type="presParOf" srcId="{52B83A3E-CDEB-4FB0-96BF-8B52D4DE9FE6}" destId="{039E50C7-FC62-402A-A330-6C7AE673ED19}" srcOrd="5" destOrd="0" presId="urn:microsoft.com/office/officeart/2005/8/layout/hierarchy1"/>
    <dgm:cxn modelId="{57B05D43-F64A-4641-B525-A22392269A48}" type="presParOf" srcId="{039E50C7-FC62-402A-A330-6C7AE673ED19}" destId="{8F712007-257D-4A85-B077-16F47C8352FA}" srcOrd="0" destOrd="0" presId="urn:microsoft.com/office/officeart/2005/8/layout/hierarchy1"/>
    <dgm:cxn modelId="{9A214B61-E2B9-45F4-B279-74DAF6766CEA}" type="presParOf" srcId="{8F712007-257D-4A85-B077-16F47C8352FA}" destId="{471600A3-741C-4AED-8873-8D623E3EFC10}" srcOrd="0" destOrd="0" presId="urn:microsoft.com/office/officeart/2005/8/layout/hierarchy1"/>
    <dgm:cxn modelId="{13080CCB-67A6-44C9-B698-8451FB53B832}" type="presParOf" srcId="{8F712007-257D-4A85-B077-16F47C8352FA}" destId="{5086E7C6-A3F7-401B-8671-A0F8814CB923}" srcOrd="1" destOrd="0" presId="urn:microsoft.com/office/officeart/2005/8/layout/hierarchy1"/>
    <dgm:cxn modelId="{C20E8543-C5F1-48EA-A515-8971BEC24152}" type="presParOf" srcId="{039E50C7-FC62-402A-A330-6C7AE673ED19}" destId="{07C62EC0-D0EC-4381-8600-1F294031F371}" srcOrd="1" destOrd="0" presId="urn:microsoft.com/office/officeart/2005/8/layout/hierarchy1"/>
    <dgm:cxn modelId="{8D5E9D54-9619-4CF1-9CA7-841811054CD2}" type="presParOf" srcId="{07C62EC0-D0EC-4381-8600-1F294031F371}" destId="{9C457B91-46A1-4CA8-AE6E-918F63319618}" srcOrd="0" destOrd="0" presId="urn:microsoft.com/office/officeart/2005/8/layout/hierarchy1"/>
    <dgm:cxn modelId="{E69667AA-3A98-4F01-9E93-CBC61A9CE6E1}" type="presParOf" srcId="{07C62EC0-D0EC-4381-8600-1F294031F371}" destId="{2E82E3E0-EBF8-4F7A-8F88-00BEED65137A}" srcOrd="1" destOrd="0" presId="urn:microsoft.com/office/officeart/2005/8/layout/hierarchy1"/>
    <dgm:cxn modelId="{FF461FCC-0530-4640-A7A7-015729F512AB}" type="presParOf" srcId="{2E82E3E0-EBF8-4F7A-8F88-00BEED65137A}" destId="{304033DA-74F4-4AFA-A83A-EA033A65EAD4}" srcOrd="0" destOrd="0" presId="urn:microsoft.com/office/officeart/2005/8/layout/hierarchy1"/>
    <dgm:cxn modelId="{DD691C37-9957-49EA-AB0F-F9E96F299A4B}" type="presParOf" srcId="{304033DA-74F4-4AFA-A83A-EA033A65EAD4}" destId="{5063BB87-1799-47AF-A1CB-63F131CC1471}" srcOrd="0" destOrd="0" presId="urn:microsoft.com/office/officeart/2005/8/layout/hierarchy1"/>
    <dgm:cxn modelId="{27C5D1C3-B4A2-45C3-9C76-B770DDAB2186}" type="presParOf" srcId="{304033DA-74F4-4AFA-A83A-EA033A65EAD4}" destId="{0D91E233-60FC-4B8D-A736-5229CCE723C8}" srcOrd="1" destOrd="0" presId="urn:microsoft.com/office/officeart/2005/8/layout/hierarchy1"/>
    <dgm:cxn modelId="{3C82DC77-0ADB-40FE-A5AA-FF9F3E57C0DC}" type="presParOf" srcId="{2E82E3E0-EBF8-4F7A-8F88-00BEED65137A}" destId="{C0173EF0-6D9A-411A-903E-C9AF9BDCDE92}" srcOrd="1" destOrd="0" presId="urn:microsoft.com/office/officeart/2005/8/layout/hierarchy1"/>
    <dgm:cxn modelId="{BE1B6B55-5774-4539-8266-BC9DE9FB73E6}" type="presParOf" srcId="{52B83A3E-CDEB-4FB0-96BF-8B52D4DE9FE6}" destId="{A2D20BAF-6F2B-45EF-81A1-CDB9B85134EA}" srcOrd="6" destOrd="0" presId="urn:microsoft.com/office/officeart/2005/8/layout/hierarchy1"/>
    <dgm:cxn modelId="{2FBFFB65-6FCC-4100-9217-D6FDEE22FFCE}" type="presParOf" srcId="{52B83A3E-CDEB-4FB0-96BF-8B52D4DE9FE6}" destId="{9F80A0CD-70F7-4D3D-9B35-02A52B931447}" srcOrd="7" destOrd="0" presId="urn:microsoft.com/office/officeart/2005/8/layout/hierarchy1"/>
    <dgm:cxn modelId="{D3C27C5C-9718-4DDF-9C7C-DF49A6A05073}" type="presParOf" srcId="{9F80A0CD-70F7-4D3D-9B35-02A52B931447}" destId="{D03D3B0A-4345-4378-B5DF-4DCAEB3B0974}" srcOrd="0" destOrd="0" presId="urn:microsoft.com/office/officeart/2005/8/layout/hierarchy1"/>
    <dgm:cxn modelId="{7E4E5B54-7548-4E41-9803-A94FE3E27FA4}" type="presParOf" srcId="{D03D3B0A-4345-4378-B5DF-4DCAEB3B0974}" destId="{E858322A-FFA1-4E8C-8487-7D832459E92E}" srcOrd="0" destOrd="0" presId="urn:microsoft.com/office/officeart/2005/8/layout/hierarchy1"/>
    <dgm:cxn modelId="{9D6F475A-E432-4745-98DD-65A78B15A17F}" type="presParOf" srcId="{D03D3B0A-4345-4378-B5DF-4DCAEB3B0974}" destId="{94FA0BA2-B0D1-484A-960F-B687AAD4706A}" srcOrd="1" destOrd="0" presId="urn:microsoft.com/office/officeart/2005/8/layout/hierarchy1"/>
    <dgm:cxn modelId="{1466E6D1-004B-48B4-A24B-2527E9761BD8}" type="presParOf" srcId="{9F80A0CD-70F7-4D3D-9B35-02A52B931447}" destId="{F3A6B6D0-8269-412B-83F8-016E394DD372}" srcOrd="1" destOrd="0" presId="urn:microsoft.com/office/officeart/2005/8/layout/hierarchy1"/>
    <dgm:cxn modelId="{285ECDA0-AF89-4ED1-8C14-6F0340528303}" type="presParOf" srcId="{F3A6B6D0-8269-412B-83F8-016E394DD372}" destId="{BCF32041-727B-4D31-BA99-0AC061CBD8A1}" srcOrd="0" destOrd="0" presId="urn:microsoft.com/office/officeart/2005/8/layout/hierarchy1"/>
    <dgm:cxn modelId="{C8CA83BE-B726-4BE8-8235-18F261ABCFB6}" type="presParOf" srcId="{F3A6B6D0-8269-412B-83F8-016E394DD372}" destId="{4B9852CB-A1A7-46C0-96A1-249F8EBB2246}" srcOrd="1" destOrd="0" presId="urn:microsoft.com/office/officeart/2005/8/layout/hierarchy1"/>
    <dgm:cxn modelId="{FBA55981-BA92-403B-9D39-938B20555BBA}" type="presParOf" srcId="{4B9852CB-A1A7-46C0-96A1-249F8EBB2246}" destId="{B959E9BD-3BE2-4620-A9A6-C894491D14C1}" srcOrd="0" destOrd="0" presId="urn:microsoft.com/office/officeart/2005/8/layout/hierarchy1"/>
    <dgm:cxn modelId="{F56BE6CB-5CB2-46DA-8A3C-89A992E9CEDE}" type="presParOf" srcId="{B959E9BD-3BE2-4620-A9A6-C894491D14C1}" destId="{88E404DD-8421-4800-B40C-F725D9175C1F}" srcOrd="0" destOrd="0" presId="urn:microsoft.com/office/officeart/2005/8/layout/hierarchy1"/>
    <dgm:cxn modelId="{2C61D137-6515-4107-9355-EB139F6A8FA6}" type="presParOf" srcId="{B959E9BD-3BE2-4620-A9A6-C894491D14C1}" destId="{7164D76E-B569-4458-A868-846F5BFE208F}" srcOrd="1" destOrd="0" presId="urn:microsoft.com/office/officeart/2005/8/layout/hierarchy1"/>
    <dgm:cxn modelId="{E74777B2-1182-43D5-A853-BE14B5AAB7EC}" type="presParOf" srcId="{4B9852CB-A1A7-46C0-96A1-249F8EBB2246}" destId="{7CF332F6-42CB-41D3-B677-6A9AD9EA44B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701EB7-8ECB-4C12-ABF9-42900B0008F9}"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ru-RU"/>
        </a:p>
      </dgm:t>
    </dgm:pt>
    <dgm:pt modelId="{227DE8E0-D983-490D-80EE-DA1CF5C73D90}">
      <dgm:prSet phldrT="[Текст]" custT="1"/>
      <dgm:spPr/>
      <dgm:t>
        <a:bodyPr/>
        <a:lstStyle/>
        <a:p>
          <a:r>
            <a:rPr lang="ru-RU" sz="1800" b="1" dirty="0">
              <a:latin typeface="Circe" panose="020B0502020203020203" pitchFamily="34" charset="-52"/>
            </a:rPr>
            <a:t>Особенности</a:t>
          </a:r>
        </a:p>
      </dgm:t>
    </dgm:pt>
    <dgm:pt modelId="{225DC7CE-811F-4CB5-9EEB-FB73B81141B1}" type="parTrans" cxnId="{7EF1E0BD-7ADE-40D3-94D9-5DD130E36C63}">
      <dgm:prSet/>
      <dgm:spPr/>
      <dgm:t>
        <a:bodyPr/>
        <a:lstStyle/>
        <a:p>
          <a:endParaRPr lang="ru-RU"/>
        </a:p>
      </dgm:t>
    </dgm:pt>
    <dgm:pt modelId="{D105601C-94D2-46C6-842B-5C4B117A817F}" type="sibTrans" cxnId="{7EF1E0BD-7ADE-40D3-94D9-5DD130E36C63}">
      <dgm:prSet/>
      <dgm:spPr/>
      <dgm:t>
        <a:bodyPr/>
        <a:lstStyle/>
        <a:p>
          <a:endParaRPr lang="ru-RU"/>
        </a:p>
      </dgm:t>
    </dgm:pt>
    <dgm:pt modelId="{73F6624F-4C42-4510-A5F0-7D07AFAC2BC1}">
      <dgm:prSet phldrT="[Текст]" custT="1"/>
      <dgm:spPr/>
      <dgm:t>
        <a:bodyPr/>
        <a:lstStyle/>
        <a:p>
          <a:r>
            <a:rPr lang="ru-RU" sz="1200" dirty="0">
              <a:latin typeface="+mj-lt"/>
            </a:rPr>
            <a:t>Особенности описания отдельных видов объектов закупок могут устанавливаться Правительством РФ</a:t>
          </a:r>
        </a:p>
      </dgm:t>
    </dgm:pt>
    <dgm:pt modelId="{55F9C59C-B722-472F-85BC-032F8F946D2F}" type="parTrans" cxnId="{4AEC4043-BDA9-415B-A1C7-EC05F2EB6FF8}">
      <dgm:prSet/>
      <dgm:spPr/>
      <dgm:t>
        <a:bodyPr/>
        <a:lstStyle/>
        <a:p>
          <a:endParaRPr lang="ru-RU"/>
        </a:p>
      </dgm:t>
    </dgm:pt>
    <dgm:pt modelId="{42CAC261-B892-4B96-B896-7F01397E1CBE}" type="sibTrans" cxnId="{4AEC4043-BDA9-415B-A1C7-EC05F2EB6FF8}">
      <dgm:prSet/>
      <dgm:spPr/>
      <dgm:t>
        <a:bodyPr/>
        <a:lstStyle/>
        <a:p>
          <a:endParaRPr lang="ru-RU"/>
        </a:p>
      </dgm:t>
    </dgm:pt>
    <dgm:pt modelId="{C408CB77-0255-4A20-B2E7-6CE5DF705482}">
      <dgm:prSet phldrT="[Текст]" custT="1"/>
      <dgm:spPr/>
      <dgm:t>
        <a:bodyPr/>
        <a:lstStyle/>
        <a:p>
          <a:r>
            <a:rPr lang="ru-RU" sz="1200" dirty="0">
              <a:latin typeface="+mj-lt"/>
            </a:rPr>
            <a:t>Особенности описания объектов закупок по государственному оборонному заказу</a:t>
          </a:r>
        </a:p>
      </dgm:t>
    </dgm:pt>
    <dgm:pt modelId="{939B17B3-B197-4C0F-9C2A-6D611089B8F1}" type="parTrans" cxnId="{5B6E96DB-43CB-44F9-9A82-E0D2B2042B00}">
      <dgm:prSet/>
      <dgm:spPr/>
      <dgm:t>
        <a:bodyPr/>
        <a:lstStyle/>
        <a:p>
          <a:endParaRPr lang="ru-RU"/>
        </a:p>
      </dgm:t>
    </dgm:pt>
    <dgm:pt modelId="{A34A810B-253A-4DC9-9CC0-7760BF4E6BF9}" type="sibTrans" cxnId="{5B6E96DB-43CB-44F9-9A82-E0D2B2042B00}">
      <dgm:prSet/>
      <dgm:spPr/>
      <dgm:t>
        <a:bodyPr/>
        <a:lstStyle/>
        <a:p>
          <a:endParaRPr lang="ru-RU"/>
        </a:p>
      </dgm:t>
    </dgm:pt>
    <dgm:pt modelId="{98B8049D-1FBA-41E0-8AC6-DEF6300475E3}">
      <dgm:prSet phldrT="[Текст]" custT="1"/>
      <dgm:spPr/>
      <dgm:t>
        <a:bodyPr/>
        <a:lstStyle/>
        <a:p>
          <a:r>
            <a:rPr lang="ru-RU" sz="1200" dirty="0">
              <a:latin typeface="+mj-lt"/>
            </a:rPr>
            <a:t>Закупки товаров в целях </a:t>
          </a:r>
          <a:r>
            <a:rPr lang="ru-RU" sz="1200" b="0" dirty="0">
              <a:latin typeface="+mj-lt"/>
            </a:rPr>
            <a:t>выполнения минимальной доли закупок</a:t>
          </a:r>
          <a:endParaRPr lang="ru-RU" sz="1200" dirty="0">
            <a:latin typeface="+mj-lt"/>
          </a:endParaRPr>
        </a:p>
      </dgm:t>
    </dgm:pt>
    <dgm:pt modelId="{F1E1AE08-C837-4238-B298-9C6E7224D867}" type="parTrans" cxnId="{DBB9111D-E959-4EC2-AD43-5658BC042D28}">
      <dgm:prSet/>
      <dgm:spPr/>
      <dgm:t>
        <a:bodyPr/>
        <a:lstStyle/>
        <a:p>
          <a:endParaRPr lang="ru-RU"/>
        </a:p>
      </dgm:t>
    </dgm:pt>
    <dgm:pt modelId="{C2C972CE-6B40-4B90-8BF9-BA4D1A7492FE}" type="sibTrans" cxnId="{DBB9111D-E959-4EC2-AD43-5658BC042D28}">
      <dgm:prSet/>
      <dgm:spPr/>
      <dgm:t>
        <a:bodyPr/>
        <a:lstStyle/>
        <a:p>
          <a:endParaRPr lang="ru-RU"/>
        </a:p>
      </dgm:t>
    </dgm:pt>
    <dgm:pt modelId="{740CB9A9-369B-43ED-B19A-DD06377512AE}">
      <dgm:prSet phldrT="[Текст]"/>
      <dgm:spPr/>
      <dgm:t>
        <a:bodyPr/>
        <a:lstStyle/>
        <a:p>
          <a:r>
            <a:rPr lang="ru-RU" b="0" dirty="0">
              <a:latin typeface="+mj-lt"/>
            </a:rPr>
            <a:t>Постановление Правительства РФ от 15.11.2017 №1380 «Об особенностях описания лекарственных препаратов для медицинского применения, являющихся объектом закупки для обеспечения государственных и муниципальных нужд»</a:t>
          </a:r>
          <a:endParaRPr lang="ru-RU" dirty="0">
            <a:latin typeface="+mj-lt"/>
          </a:endParaRPr>
        </a:p>
      </dgm:t>
    </dgm:pt>
    <dgm:pt modelId="{6F69B558-3524-47D8-ABDC-0E08F8A1334B}" type="parTrans" cxnId="{59F5D540-5F8A-4184-8748-19B2FE32424B}">
      <dgm:prSet/>
      <dgm:spPr/>
      <dgm:t>
        <a:bodyPr/>
        <a:lstStyle/>
        <a:p>
          <a:endParaRPr lang="ru-RU"/>
        </a:p>
      </dgm:t>
    </dgm:pt>
    <dgm:pt modelId="{5BACC234-3BFD-48FE-BBDB-1390A0773937}" type="sibTrans" cxnId="{59F5D540-5F8A-4184-8748-19B2FE32424B}">
      <dgm:prSet/>
      <dgm:spPr/>
      <dgm:t>
        <a:bodyPr/>
        <a:lstStyle/>
        <a:p>
          <a:endParaRPr lang="ru-RU"/>
        </a:p>
      </dgm:t>
    </dgm:pt>
    <dgm:pt modelId="{974D0569-67FA-40C1-9C24-AD92F05727CE}">
      <dgm:prSet phldrT="[Текст]" custT="1"/>
      <dgm:spPr/>
      <dgm:t>
        <a:bodyPr/>
        <a:lstStyle/>
        <a:p>
          <a:r>
            <a:rPr lang="ru-RU" sz="1100" dirty="0">
              <a:latin typeface="+mj-lt"/>
            </a:rPr>
            <a:t>Федеральный закон от 29.12.2012 №275-ФЗ «О государственном оборонном заказе»</a:t>
          </a:r>
        </a:p>
      </dgm:t>
    </dgm:pt>
    <dgm:pt modelId="{564075DB-63C0-4F17-9BD0-56A0F04B4D33}" type="parTrans" cxnId="{1D7F8149-163A-4B43-895E-56CAA9422188}">
      <dgm:prSet/>
      <dgm:spPr/>
      <dgm:t>
        <a:bodyPr/>
        <a:lstStyle/>
        <a:p>
          <a:endParaRPr lang="ru-RU"/>
        </a:p>
      </dgm:t>
    </dgm:pt>
    <dgm:pt modelId="{0DF8F9D6-F151-4584-BE7A-255C968F48B4}" type="sibTrans" cxnId="{1D7F8149-163A-4B43-895E-56CAA9422188}">
      <dgm:prSet/>
      <dgm:spPr/>
      <dgm:t>
        <a:bodyPr/>
        <a:lstStyle/>
        <a:p>
          <a:endParaRPr lang="ru-RU"/>
        </a:p>
      </dgm:t>
    </dgm:pt>
    <dgm:pt modelId="{CA3B3456-835B-4492-A154-7A2F662D2875}">
      <dgm:prSet phldrT="[Текст]" custT="1"/>
      <dgm:spPr/>
      <dgm:t>
        <a:bodyPr/>
        <a:lstStyle/>
        <a:p>
          <a:r>
            <a:rPr lang="ru-RU" sz="1200" dirty="0">
              <a:latin typeface="+mj-lt"/>
            </a:rPr>
            <a:t>ч. 1.1 ст. 33 44-ФЗ</a:t>
          </a:r>
        </a:p>
      </dgm:t>
    </dgm:pt>
    <dgm:pt modelId="{EF229778-5DFC-47FA-BC22-BE8B990C2F55}" type="parTrans" cxnId="{A38F05BE-F8F7-4D91-8EF9-E25006D80408}">
      <dgm:prSet/>
      <dgm:spPr/>
      <dgm:t>
        <a:bodyPr/>
        <a:lstStyle/>
        <a:p>
          <a:endParaRPr lang="ru-RU"/>
        </a:p>
      </dgm:t>
    </dgm:pt>
    <dgm:pt modelId="{B93C1FA2-E419-4000-B3DF-36C31D5ED03E}" type="sibTrans" cxnId="{A38F05BE-F8F7-4D91-8EF9-E25006D80408}">
      <dgm:prSet/>
      <dgm:spPr/>
      <dgm:t>
        <a:bodyPr/>
        <a:lstStyle/>
        <a:p>
          <a:endParaRPr lang="ru-RU"/>
        </a:p>
      </dgm:t>
    </dgm:pt>
    <dgm:pt modelId="{0EDACCFE-80EA-4296-B119-AF04D8F28A95}">
      <dgm:prSet phldrT="[Текст]" custT="1"/>
      <dgm:spPr/>
      <dgm:t>
        <a:bodyPr/>
        <a:lstStyle/>
        <a:p>
          <a:r>
            <a:rPr lang="ru-RU" sz="1500" dirty="0">
              <a:latin typeface="+mj-lt"/>
            </a:rPr>
            <a:t>«Строительные» закупки</a:t>
          </a:r>
        </a:p>
      </dgm:t>
    </dgm:pt>
    <dgm:pt modelId="{23BF6547-59A6-42F1-9223-60CDBE59828B}" type="parTrans" cxnId="{4CBE2402-D984-4171-A40A-C99A5828B5F4}">
      <dgm:prSet/>
      <dgm:spPr/>
      <dgm:t>
        <a:bodyPr/>
        <a:lstStyle/>
        <a:p>
          <a:endParaRPr lang="ru-RU"/>
        </a:p>
      </dgm:t>
    </dgm:pt>
    <dgm:pt modelId="{02C23538-E651-472F-A9B2-0DF3BFA36220}" type="sibTrans" cxnId="{4CBE2402-D984-4171-A40A-C99A5828B5F4}">
      <dgm:prSet/>
      <dgm:spPr/>
      <dgm:t>
        <a:bodyPr/>
        <a:lstStyle/>
        <a:p>
          <a:endParaRPr lang="ru-RU"/>
        </a:p>
      </dgm:t>
    </dgm:pt>
    <dgm:pt modelId="{9A5484CC-32E2-41FA-A0BD-093B04873A52}">
      <dgm:prSet phldrT="[Текст]" custT="1"/>
      <dgm:spPr/>
      <dgm:t>
        <a:bodyPr/>
        <a:lstStyle/>
        <a:p>
          <a:r>
            <a:rPr lang="ru-RU" sz="1200" dirty="0">
              <a:latin typeface="+mj-lt"/>
            </a:rPr>
            <a:t>п. 8 ч. 1 ст. 33 44-ФЗ</a:t>
          </a:r>
        </a:p>
      </dgm:t>
    </dgm:pt>
    <dgm:pt modelId="{5BC20466-95DC-45B9-8DBB-AE531833498A}" type="parTrans" cxnId="{D8CB0A0C-C9B0-4EC5-A477-F692DC2C7665}">
      <dgm:prSet/>
      <dgm:spPr/>
      <dgm:t>
        <a:bodyPr/>
        <a:lstStyle/>
        <a:p>
          <a:endParaRPr lang="ru-RU"/>
        </a:p>
      </dgm:t>
    </dgm:pt>
    <dgm:pt modelId="{E9304C5A-B81B-4EAD-B556-0A2B4ACEA361}" type="sibTrans" cxnId="{D8CB0A0C-C9B0-4EC5-A477-F692DC2C7665}">
      <dgm:prSet/>
      <dgm:spPr/>
      <dgm:t>
        <a:bodyPr/>
        <a:lstStyle/>
        <a:p>
          <a:endParaRPr lang="ru-RU"/>
        </a:p>
      </dgm:t>
    </dgm:pt>
    <dgm:pt modelId="{3C3BB21D-6C2B-4445-86C5-AEFAB8C16465}">
      <dgm:prSet phldrT="[Текст]"/>
      <dgm:spPr/>
      <dgm:t>
        <a:bodyPr/>
        <a:lstStyle/>
        <a:p>
          <a:r>
            <a:rPr lang="ru-RU" b="0" dirty="0"/>
            <a:t>Постановление Правительства РФ от 12.01.2023 №10 «Об особенностях описания тест-полосок для определения содержания глюкозы в крови, являющихся объектом закупки …» </a:t>
          </a:r>
          <a:endParaRPr lang="ru-RU" dirty="0">
            <a:latin typeface="Circe" panose="020B0502020203020203" pitchFamily="34" charset="-52"/>
          </a:endParaRPr>
        </a:p>
      </dgm:t>
    </dgm:pt>
    <dgm:pt modelId="{5D21024B-2F40-4C54-B8B1-9D420A942A95}" type="parTrans" cxnId="{76D1CA79-2F94-45F4-AEE6-C5A970F74113}">
      <dgm:prSet/>
      <dgm:spPr/>
      <dgm:t>
        <a:bodyPr/>
        <a:lstStyle/>
        <a:p>
          <a:endParaRPr lang="ru-RU"/>
        </a:p>
      </dgm:t>
    </dgm:pt>
    <dgm:pt modelId="{5600FFB9-327E-429C-8A6E-AF38EEC3291F}" type="sibTrans" cxnId="{76D1CA79-2F94-45F4-AEE6-C5A970F74113}">
      <dgm:prSet/>
      <dgm:spPr/>
      <dgm:t>
        <a:bodyPr/>
        <a:lstStyle/>
        <a:p>
          <a:endParaRPr lang="ru-RU"/>
        </a:p>
      </dgm:t>
    </dgm:pt>
    <dgm:pt modelId="{571EBBBC-1CBA-41BD-9FAE-C097860E8C1C}">
      <dgm:prSet phldrT="[Текст]"/>
      <dgm:spPr/>
      <dgm:t>
        <a:bodyPr/>
        <a:lstStyle/>
        <a:p>
          <a:r>
            <a:rPr lang="ru-RU" b="0" dirty="0"/>
            <a:t>Постановление Правительства РФ от 08.07.2022 № 1224 «Об особенностях описания отдельных видов товаров, являющихся объектом закупки для обеспечения государственных и муниципальных нужд, при закупках которых предъявляются экологические требования»</a:t>
          </a:r>
          <a:br>
            <a:rPr lang="ru-RU" b="0" dirty="0"/>
          </a:br>
          <a:r>
            <a:rPr lang="ru-RU" b="0" dirty="0"/>
            <a:t>с 01.01.2023</a:t>
          </a:r>
          <a:endParaRPr lang="ru-RU" dirty="0">
            <a:latin typeface="Circe" panose="020B0502020203020203" pitchFamily="34" charset="-52"/>
          </a:endParaRPr>
        </a:p>
      </dgm:t>
    </dgm:pt>
    <dgm:pt modelId="{FB4A53C1-BFAE-4D28-B710-C88A3C17C9EE}" type="parTrans" cxnId="{6D56E7CD-DAC6-4343-8B03-A946C00F4FB0}">
      <dgm:prSet/>
      <dgm:spPr/>
      <dgm:t>
        <a:bodyPr/>
        <a:lstStyle/>
        <a:p>
          <a:endParaRPr lang="ru-RU"/>
        </a:p>
      </dgm:t>
    </dgm:pt>
    <dgm:pt modelId="{2E06DB11-A5FA-4BA5-A55B-C698BFF50BD9}" type="sibTrans" cxnId="{6D56E7CD-DAC6-4343-8B03-A946C00F4FB0}">
      <dgm:prSet/>
      <dgm:spPr/>
      <dgm:t>
        <a:bodyPr/>
        <a:lstStyle/>
        <a:p>
          <a:endParaRPr lang="ru-RU"/>
        </a:p>
      </dgm:t>
    </dgm:pt>
    <dgm:pt modelId="{71854976-ECD8-4EC3-9BB9-75916793E218}">
      <dgm:prSet phldrT="[Текст]" custT="1"/>
      <dgm:spPr/>
      <dgm:t>
        <a:bodyPr/>
        <a:lstStyle/>
        <a:p>
          <a:r>
            <a:rPr lang="ru-RU" sz="1000" b="0" dirty="0"/>
            <a:t>Письмо Минприроды России от 16.12.2022 №25-53/49360</a:t>
          </a:r>
          <a:endParaRPr lang="ru-RU" sz="1000" dirty="0">
            <a:latin typeface="Circe" panose="020B0502020203020203" pitchFamily="34" charset="-52"/>
          </a:endParaRPr>
        </a:p>
      </dgm:t>
    </dgm:pt>
    <dgm:pt modelId="{B6F6CE11-0ADF-4225-B273-D219A16C2DC1}" type="parTrans" cxnId="{039F4A2F-942A-414E-A5CE-BC628D1B8FB2}">
      <dgm:prSet/>
      <dgm:spPr/>
      <dgm:t>
        <a:bodyPr/>
        <a:lstStyle/>
        <a:p>
          <a:endParaRPr lang="ru-RU"/>
        </a:p>
      </dgm:t>
    </dgm:pt>
    <dgm:pt modelId="{7A205AD4-7319-4129-8ECE-04DE2D7249F5}" type="sibTrans" cxnId="{039F4A2F-942A-414E-A5CE-BC628D1B8FB2}">
      <dgm:prSet/>
      <dgm:spPr/>
      <dgm:t>
        <a:bodyPr/>
        <a:lstStyle/>
        <a:p>
          <a:endParaRPr lang="ru-RU"/>
        </a:p>
      </dgm:t>
    </dgm:pt>
    <dgm:pt modelId="{B7B099B3-57D9-4E78-B918-8A75D1C992CF}" type="pres">
      <dgm:prSet presAssocID="{9D701EB7-8ECB-4C12-ABF9-42900B0008F9}" presName="Name0" presStyleCnt="0">
        <dgm:presLayoutVars>
          <dgm:chPref val="1"/>
          <dgm:dir/>
          <dgm:animOne val="branch"/>
          <dgm:animLvl val="lvl"/>
          <dgm:resizeHandles val="exact"/>
        </dgm:presLayoutVars>
      </dgm:prSet>
      <dgm:spPr/>
      <dgm:t>
        <a:bodyPr/>
        <a:lstStyle/>
        <a:p>
          <a:endParaRPr lang="ru-RU"/>
        </a:p>
      </dgm:t>
    </dgm:pt>
    <dgm:pt modelId="{91E35625-4E29-4547-97B8-D661A79F641E}" type="pres">
      <dgm:prSet presAssocID="{227DE8E0-D983-490D-80EE-DA1CF5C73D90}" presName="root1" presStyleCnt="0"/>
      <dgm:spPr/>
    </dgm:pt>
    <dgm:pt modelId="{BC88FBE9-D515-48E2-9213-3735F92A57DA}" type="pres">
      <dgm:prSet presAssocID="{227DE8E0-D983-490D-80EE-DA1CF5C73D90}" presName="LevelOneTextNode" presStyleLbl="node0" presStyleIdx="0" presStyleCnt="1" custScaleX="49174" custLinFactNeighborX="35641">
        <dgm:presLayoutVars>
          <dgm:chPref val="3"/>
        </dgm:presLayoutVars>
      </dgm:prSet>
      <dgm:spPr/>
      <dgm:t>
        <a:bodyPr/>
        <a:lstStyle/>
        <a:p>
          <a:endParaRPr lang="ru-RU"/>
        </a:p>
      </dgm:t>
    </dgm:pt>
    <dgm:pt modelId="{8E918EDB-244C-46DD-BAB2-18A7C42C62D2}" type="pres">
      <dgm:prSet presAssocID="{227DE8E0-D983-490D-80EE-DA1CF5C73D90}" presName="level2hierChild" presStyleCnt="0"/>
      <dgm:spPr/>
    </dgm:pt>
    <dgm:pt modelId="{3A2AD103-401C-4D6E-9843-071BF605E72C}" type="pres">
      <dgm:prSet presAssocID="{55F9C59C-B722-472F-85BC-032F8F946D2F}" presName="conn2-1" presStyleLbl="parChTrans1D2" presStyleIdx="0" presStyleCnt="4"/>
      <dgm:spPr/>
      <dgm:t>
        <a:bodyPr/>
        <a:lstStyle/>
        <a:p>
          <a:endParaRPr lang="ru-RU"/>
        </a:p>
      </dgm:t>
    </dgm:pt>
    <dgm:pt modelId="{00A65FC5-D188-4761-9B8C-1FB42CF0E761}" type="pres">
      <dgm:prSet presAssocID="{55F9C59C-B722-472F-85BC-032F8F946D2F}" presName="connTx" presStyleLbl="parChTrans1D2" presStyleIdx="0" presStyleCnt="4"/>
      <dgm:spPr/>
      <dgm:t>
        <a:bodyPr/>
        <a:lstStyle/>
        <a:p>
          <a:endParaRPr lang="ru-RU"/>
        </a:p>
      </dgm:t>
    </dgm:pt>
    <dgm:pt modelId="{E77466F6-2DE4-4403-A7E8-28AFEC2061F2}" type="pres">
      <dgm:prSet presAssocID="{73F6624F-4C42-4510-A5F0-7D07AFAC2BC1}" presName="root2" presStyleCnt="0"/>
      <dgm:spPr/>
    </dgm:pt>
    <dgm:pt modelId="{3D243C68-06F7-4F90-B7BB-D4CFE5ED0665}" type="pres">
      <dgm:prSet presAssocID="{73F6624F-4C42-4510-A5F0-7D07AFAC2BC1}" presName="LevelTwoTextNode" presStyleLbl="node2" presStyleIdx="0" presStyleCnt="4">
        <dgm:presLayoutVars>
          <dgm:chPref val="3"/>
        </dgm:presLayoutVars>
      </dgm:prSet>
      <dgm:spPr/>
      <dgm:t>
        <a:bodyPr/>
        <a:lstStyle/>
        <a:p>
          <a:endParaRPr lang="ru-RU"/>
        </a:p>
      </dgm:t>
    </dgm:pt>
    <dgm:pt modelId="{D20239DA-BD04-4F7E-B3E1-32607E660962}" type="pres">
      <dgm:prSet presAssocID="{73F6624F-4C42-4510-A5F0-7D07AFAC2BC1}" presName="level3hierChild" presStyleCnt="0"/>
      <dgm:spPr/>
    </dgm:pt>
    <dgm:pt modelId="{D106C4A7-7B91-4977-9C16-7134145D9365}" type="pres">
      <dgm:prSet presAssocID="{FB4A53C1-BFAE-4D28-B710-C88A3C17C9EE}" presName="conn2-1" presStyleLbl="parChTrans1D3" presStyleIdx="0" presStyleCnt="6"/>
      <dgm:spPr/>
      <dgm:t>
        <a:bodyPr/>
        <a:lstStyle/>
        <a:p>
          <a:endParaRPr lang="ru-RU"/>
        </a:p>
      </dgm:t>
    </dgm:pt>
    <dgm:pt modelId="{C5B6E207-A7A8-4F97-B32D-15772BBDCA79}" type="pres">
      <dgm:prSet presAssocID="{FB4A53C1-BFAE-4D28-B710-C88A3C17C9EE}" presName="connTx" presStyleLbl="parChTrans1D3" presStyleIdx="0" presStyleCnt="6"/>
      <dgm:spPr/>
      <dgm:t>
        <a:bodyPr/>
        <a:lstStyle/>
        <a:p>
          <a:endParaRPr lang="ru-RU"/>
        </a:p>
      </dgm:t>
    </dgm:pt>
    <dgm:pt modelId="{9E977376-6361-44BD-BAE6-F008A1D5C3C5}" type="pres">
      <dgm:prSet presAssocID="{571EBBBC-1CBA-41BD-9FAE-C097860E8C1C}" presName="root2" presStyleCnt="0"/>
      <dgm:spPr/>
    </dgm:pt>
    <dgm:pt modelId="{B8F6BAD7-E245-47D5-8E3C-A7CD7269A907}" type="pres">
      <dgm:prSet presAssocID="{571EBBBC-1CBA-41BD-9FAE-C097860E8C1C}" presName="LevelTwoTextNode" presStyleLbl="node3" presStyleIdx="0" presStyleCnt="6">
        <dgm:presLayoutVars>
          <dgm:chPref val="3"/>
        </dgm:presLayoutVars>
      </dgm:prSet>
      <dgm:spPr/>
      <dgm:t>
        <a:bodyPr/>
        <a:lstStyle/>
        <a:p>
          <a:endParaRPr lang="ru-RU"/>
        </a:p>
      </dgm:t>
    </dgm:pt>
    <dgm:pt modelId="{21D8E5D9-E373-422F-B89C-26D177C67690}" type="pres">
      <dgm:prSet presAssocID="{571EBBBC-1CBA-41BD-9FAE-C097860E8C1C}" presName="level3hierChild" presStyleCnt="0"/>
      <dgm:spPr/>
    </dgm:pt>
    <dgm:pt modelId="{04FDE137-C6C7-4AE4-B2B6-26958DEC0B49}" type="pres">
      <dgm:prSet presAssocID="{B6F6CE11-0ADF-4225-B273-D219A16C2DC1}" presName="conn2-1" presStyleLbl="parChTrans1D4" presStyleIdx="0" presStyleCnt="1"/>
      <dgm:spPr/>
      <dgm:t>
        <a:bodyPr/>
        <a:lstStyle/>
        <a:p>
          <a:endParaRPr lang="ru-RU"/>
        </a:p>
      </dgm:t>
    </dgm:pt>
    <dgm:pt modelId="{2FB16915-FD5C-41DA-9072-F150278A3542}" type="pres">
      <dgm:prSet presAssocID="{B6F6CE11-0ADF-4225-B273-D219A16C2DC1}" presName="connTx" presStyleLbl="parChTrans1D4" presStyleIdx="0" presStyleCnt="1"/>
      <dgm:spPr/>
      <dgm:t>
        <a:bodyPr/>
        <a:lstStyle/>
        <a:p>
          <a:endParaRPr lang="ru-RU"/>
        </a:p>
      </dgm:t>
    </dgm:pt>
    <dgm:pt modelId="{688C822E-6C74-4C83-88B5-6C0015209427}" type="pres">
      <dgm:prSet presAssocID="{71854976-ECD8-4EC3-9BB9-75916793E218}" presName="root2" presStyleCnt="0"/>
      <dgm:spPr/>
    </dgm:pt>
    <dgm:pt modelId="{CEE149DA-41B2-43FB-BD2B-2AA081FFDD29}" type="pres">
      <dgm:prSet presAssocID="{71854976-ECD8-4EC3-9BB9-75916793E218}" presName="LevelTwoTextNode" presStyleLbl="node4" presStyleIdx="0" presStyleCnt="1">
        <dgm:presLayoutVars>
          <dgm:chPref val="3"/>
        </dgm:presLayoutVars>
      </dgm:prSet>
      <dgm:spPr/>
      <dgm:t>
        <a:bodyPr/>
        <a:lstStyle/>
        <a:p>
          <a:endParaRPr lang="ru-RU"/>
        </a:p>
      </dgm:t>
    </dgm:pt>
    <dgm:pt modelId="{8957BC8F-AD94-414C-87DF-F075003F69E3}" type="pres">
      <dgm:prSet presAssocID="{71854976-ECD8-4EC3-9BB9-75916793E218}" presName="level3hierChild" presStyleCnt="0"/>
      <dgm:spPr/>
    </dgm:pt>
    <dgm:pt modelId="{3BFC0BE5-9345-409F-9A8C-EC13060957A7}" type="pres">
      <dgm:prSet presAssocID="{6F69B558-3524-47D8-ABDC-0E08F8A1334B}" presName="conn2-1" presStyleLbl="parChTrans1D3" presStyleIdx="1" presStyleCnt="6"/>
      <dgm:spPr/>
      <dgm:t>
        <a:bodyPr/>
        <a:lstStyle/>
        <a:p>
          <a:endParaRPr lang="ru-RU"/>
        </a:p>
      </dgm:t>
    </dgm:pt>
    <dgm:pt modelId="{5A642A45-502E-4CDD-A0ED-1591FE6C4E4D}" type="pres">
      <dgm:prSet presAssocID="{6F69B558-3524-47D8-ABDC-0E08F8A1334B}" presName="connTx" presStyleLbl="parChTrans1D3" presStyleIdx="1" presStyleCnt="6"/>
      <dgm:spPr/>
      <dgm:t>
        <a:bodyPr/>
        <a:lstStyle/>
        <a:p>
          <a:endParaRPr lang="ru-RU"/>
        </a:p>
      </dgm:t>
    </dgm:pt>
    <dgm:pt modelId="{140EDA31-FE93-4BE7-92CD-431B8B1D3136}" type="pres">
      <dgm:prSet presAssocID="{740CB9A9-369B-43ED-B19A-DD06377512AE}" presName="root2" presStyleCnt="0"/>
      <dgm:spPr/>
    </dgm:pt>
    <dgm:pt modelId="{54F44FFE-648C-4CDF-A345-920745DDB57E}" type="pres">
      <dgm:prSet presAssocID="{740CB9A9-369B-43ED-B19A-DD06377512AE}" presName="LevelTwoTextNode" presStyleLbl="node3" presStyleIdx="1" presStyleCnt="6">
        <dgm:presLayoutVars>
          <dgm:chPref val="3"/>
        </dgm:presLayoutVars>
      </dgm:prSet>
      <dgm:spPr/>
      <dgm:t>
        <a:bodyPr/>
        <a:lstStyle/>
        <a:p>
          <a:endParaRPr lang="ru-RU"/>
        </a:p>
      </dgm:t>
    </dgm:pt>
    <dgm:pt modelId="{070A7381-C7D9-4F41-B0F4-8ECCD5FF013E}" type="pres">
      <dgm:prSet presAssocID="{740CB9A9-369B-43ED-B19A-DD06377512AE}" presName="level3hierChild" presStyleCnt="0"/>
      <dgm:spPr/>
    </dgm:pt>
    <dgm:pt modelId="{0E852125-EE6B-48EE-9FD7-34BBF0F23651}" type="pres">
      <dgm:prSet presAssocID="{5D21024B-2F40-4C54-B8B1-9D420A942A95}" presName="conn2-1" presStyleLbl="parChTrans1D3" presStyleIdx="2" presStyleCnt="6"/>
      <dgm:spPr/>
      <dgm:t>
        <a:bodyPr/>
        <a:lstStyle/>
        <a:p>
          <a:endParaRPr lang="ru-RU"/>
        </a:p>
      </dgm:t>
    </dgm:pt>
    <dgm:pt modelId="{7D7122E9-20C3-43E7-8D5F-29691BCA6906}" type="pres">
      <dgm:prSet presAssocID="{5D21024B-2F40-4C54-B8B1-9D420A942A95}" presName="connTx" presStyleLbl="parChTrans1D3" presStyleIdx="2" presStyleCnt="6"/>
      <dgm:spPr/>
      <dgm:t>
        <a:bodyPr/>
        <a:lstStyle/>
        <a:p>
          <a:endParaRPr lang="ru-RU"/>
        </a:p>
      </dgm:t>
    </dgm:pt>
    <dgm:pt modelId="{13BC764A-B221-4631-A920-CA1D661C30EA}" type="pres">
      <dgm:prSet presAssocID="{3C3BB21D-6C2B-4445-86C5-AEFAB8C16465}" presName="root2" presStyleCnt="0"/>
      <dgm:spPr/>
    </dgm:pt>
    <dgm:pt modelId="{72020878-E32B-436D-B8FB-63085D386812}" type="pres">
      <dgm:prSet presAssocID="{3C3BB21D-6C2B-4445-86C5-AEFAB8C16465}" presName="LevelTwoTextNode" presStyleLbl="node3" presStyleIdx="2" presStyleCnt="6">
        <dgm:presLayoutVars>
          <dgm:chPref val="3"/>
        </dgm:presLayoutVars>
      </dgm:prSet>
      <dgm:spPr/>
      <dgm:t>
        <a:bodyPr/>
        <a:lstStyle/>
        <a:p>
          <a:endParaRPr lang="ru-RU"/>
        </a:p>
      </dgm:t>
    </dgm:pt>
    <dgm:pt modelId="{D5BA2D42-3C70-4449-831C-41511DEE9D10}" type="pres">
      <dgm:prSet presAssocID="{3C3BB21D-6C2B-4445-86C5-AEFAB8C16465}" presName="level3hierChild" presStyleCnt="0"/>
      <dgm:spPr/>
    </dgm:pt>
    <dgm:pt modelId="{9522CF2A-DD09-4B32-93AF-A5D08E9C285C}" type="pres">
      <dgm:prSet presAssocID="{939B17B3-B197-4C0F-9C2A-6D611089B8F1}" presName="conn2-1" presStyleLbl="parChTrans1D2" presStyleIdx="1" presStyleCnt="4"/>
      <dgm:spPr/>
      <dgm:t>
        <a:bodyPr/>
        <a:lstStyle/>
        <a:p>
          <a:endParaRPr lang="ru-RU"/>
        </a:p>
      </dgm:t>
    </dgm:pt>
    <dgm:pt modelId="{9AD35155-39CF-46A6-89AB-F3C7C9FF1967}" type="pres">
      <dgm:prSet presAssocID="{939B17B3-B197-4C0F-9C2A-6D611089B8F1}" presName="connTx" presStyleLbl="parChTrans1D2" presStyleIdx="1" presStyleCnt="4"/>
      <dgm:spPr/>
      <dgm:t>
        <a:bodyPr/>
        <a:lstStyle/>
        <a:p>
          <a:endParaRPr lang="ru-RU"/>
        </a:p>
      </dgm:t>
    </dgm:pt>
    <dgm:pt modelId="{F5911149-4AD1-48DE-81A7-D21913A7A4AF}" type="pres">
      <dgm:prSet presAssocID="{C408CB77-0255-4A20-B2E7-6CE5DF705482}" presName="root2" presStyleCnt="0"/>
      <dgm:spPr/>
    </dgm:pt>
    <dgm:pt modelId="{77BB2B80-3D41-4035-9B59-D3209ED38E2E}" type="pres">
      <dgm:prSet presAssocID="{C408CB77-0255-4A20-B2E7-6CE5DF705482}" presName="LevelTwoTextNode" presStyleLbl="node2" presStyleIdx="1" presStyleCnt="4">
        <dgm:presLayoutVars>
          <dgm:chPref val="3"/>
        </dgm:presLayoutVars>
      </dgm:prSet>
      <dgm:spPr/>
      <dgm:t>
        <a:bodyPr/>
        <a:lstStyle/>
        <a:p>
          <a:endParaRPr lang="ru-RU"/>
        </a:p>
      </dgm:t>
    </dgm:pt>
    <dgm:pt modelId="{375982B7-2C9C-432D-BA67-725E9B89F0C9}" type="pres">
      <dgm:prSet presAssocID="{C408CB77-0255-4A20-B2E7-6CE5DF705482}" presName="level3hierChild" presStyleCnt="0"/>
      <dgm:spPr/>
    </dgm:pt>
    <dgm:pt modelId="{7C709150-61E0-4B0B-B6E0-436D29CE64F4}" type="pres">
      <dgm:prSet presAssocID="{564075DB-63C0-4F17-9BD0-56A0F04B4D33}" presName="conn2-1" presStyleLbl="parChTrans1D3" presStyleIdx="3" presStyleCnt="6"/>
      <dgm:spPr/>
      <dgm:t>
        <a:bodyPr/>
        <a:lstStyle/>
        <a:p>
          <a:endParaRPr lang="ru-RU"/>
        </a:p>
      </dgm:t>
    </dgm:pt>
    <dgm:pt modelId="{9C1F7AC1-17D4-4BB7-BF2D-607893AE4048}" type="pres">
      <dgm:prSet presAssocID="{564075DB-63C0-4F17-9BD0-56A0F04B4D33}" presName="connTx" presStyleLbl="parChTrans1D3" presStyleIdx="3" presStyleCnt="6"/>
      <dgm:spPr/>
      <dgm:t>
        <a:bodyPr/>
        <a:lstStyle/>
        <a:p>
          <a:endParaRPr lang="ru-RU"/>
        </a:p>
      </dgm:t>
    </dgm:pt>
    <dgm:pt modelId="{299A9DE6-9DBE-425E-A637-4F0449749FE7}" type="pres">
      <dgm:prSet presAssocID="{974D0569-67FA-40C1-9C24-AD92F05727CE}" presName="root2" presStyleCnt="0"/>
      <dgm:spPr/>
    </dgm:pt>
    <dgm:pt modelId="{92D78D99-A11B-46C8-8E39-0EDAB8CA56CB}" type="pres">
      <dgm:prSet presAssocID="{974D0569-67FA-40C1-9C24-AD92F05727CE}" presName="LevelTwoTextNode" presStyleLbl="node3" presStyleIdx="3" presStyleCnt="6">
        <dgm:presLayoutVars>
          <dgm:chPref val="3"/>
        </dgm:presLayoutVars>
      </dgm:prSet>
      <dgm:spPr/>
      <dgm:t>
        <a:bodyPr/>
        <a:lstStyle/>
        <a:p>
          <a:endParaRPr lang="ru-RU"/>
        </a:p>
      </dgm:t>
    </dgm:pt>
    <dgm:pt modelId="{30CED1A6-2060-4A66-896F-134069CD9888}" type="pres">
      <dgm:prSet presAssocID="{974D0569-67FA-40C1-9C24-AD92F05727CE}" presName="level3hierChild" presStyleCnt="0"/>
      <dgm:spPr/>
    </dgm:pt>
    <dgm:pt modelId="{1E1EBD31-78FE-4654-8134-4DCEBEEC321E}" type="pres">
      <dgm:prSet presAssocID="{F1E1AE08-C837-4238-B298-9C6E7224D867}" presName="conn2-1" presStyleLbl="parChTrans1D2" presStyleIdx="2" presStyleCnt="4"/>
      <dgm:spPr/>
      <dgm:t>
        <a:bodyPr/>
        <a:lstStyle/>
        <a:p>
          <a:endParaRPr lang="ru-RU"/>
        </a:p>
      </dgm:t>
    </dgm:pt>
    <dgm:pt modelId="{A867371E-411A-4CC2-B48C-A3C023708CC1}" type="pres">
      <dgm:prSet presAssocID="{F1E1AE08-C837-4238-B298-9C6E7224D867}" presName="connTx" presStyleLbl="parChTrans1D2" presStyleIdx="2" presStyleCnt="4"/>
      <dgm:spPr/>
      <dgm:t>
        <a:bodyPr/>
        <a:lstStyle/>
        <a:p>
          <a:endParaRPr lang="ru-RU"/>
        </a:p>
      </dgm:t>
    </dgm:pt>
    <dgm:pt modelId="{E95ED2A5-A936-45EC-A544-FF550A5726B3}" type="pres">
      <dgm:prSet presAssocID="{98B8049D-1FBA-41E0-8AC6-DEF6300475E3}" presName="root2" presStyleCnt="0"/>
      <dgm:spPr/>
    </dgm:pt>
    <dgm:pt modelId="{C2AFD72F-BBA5-48EE-AF47-EA7CC993E097}" type="pres">
      <dgm:prSet presAssocID="{98B8049D-1FBA-41E0-8AC6-DEF6300475E3}" presName="LevelTwoTextNode" presStyleLbl="node2" presStyleIdx="2" presStyleCnt="4">
        <dgm:presLayoutVars>
          <dgm:chPref val="3"/>
        </dgm:presLayoutVars>
      </dgm:prSet>
      <dgm:spPr/>
      <dgm:t>
        <a:bodyPr/>
        <a:lstStyle/>
        <a:p>
          <a:endParaRPr lang="ru-RU"/>
        </a:p>
      </dgm:t>
    </dgm:pt>
    <dgm:pt modelId="{2A4C0423-63FE-4D87-9C44-0E1561C4B53D}" type="pres">
      <dgm:prSet presAssocID="{98B8049D-1FBA-41E0-8AC6-DEF6300475E3}" presName="level3hierChild" presStyleCnt="0"/>
      <dgm:spPr/>
    </dgm:pt>
    <dgm:pt modelId="{07D8A2B6-1A84-4A85-A288-DD364744C51D}" type="pres">
      <dgm:prSet presAssocID="{EF229778-5DFC-47FA-BC22-BE8B990C2F55}" presName="conn2-1" presStyleLbl="parChTrans1D3" presStyleIdx="4" presStyleCnt="6"/>
      <dgm:spPr/>
      <dgm:t>
        <a:bodyPr/>
        <a:lstStyle/>
        <a:p>
          <a:endParaRPr lang="ru-RU"/>
        </a:p>
      </dgm:t>
    </dgm:pt>
    <dgm:pt modelId="{0F0A7B0D-6721-460A-A196-3ED50060D168}" type="pres">
      <dgm:prSet presAssocID="{EF229778-5DFC-47FA-BC22-BE8B990C2F55}" presName="connTx" presStyleLbl="parChTrans1D3" presStyleIdx="4" presStyleCnt="6"/>
      <dgm:spPr/>
      <dgm:t>
        <a:bodyPr/>
        <a:lstStyle/>
        <a:p>
          <a:endParaRPr lang="ru-RU"/>
        </a:p>
      </dgm:t>
    </dgm:pt>
    <dgm:pt modelId="{316E6598-25CA-4386-8D84-9454CAD94734}" type="pres">
      <dgm:prSet presAssocID="{CA3B3456-835B-4492-A154-7A2F662D2875}" presName="root2" presStyleCnt="0"/>
      <dgm:spPr/>
    </dgm:pt>
    <dgm:pt modelId="{44900D84-62F8-42A3-942E-D62B69FC05C2}" type="pres">
      <dgm:prSet presAssocID="{CA3B3456-835B-4492-A154-7A2F662D2875}" presName="LevelTwoTextNode" presStyleLbl="node3" presStyleIdx="4" presStyleCnt="6">
        <dgm:presLayoutVars>
          <dgm:chPref val="3"/>
        </dgm:presLayoutVars>
      </dgm:prSet>
      <dgm:spPr/>
      <dgm:t>
        <a:bodyPr/>
        <a:lstStyle/>
        <a:p>
          <a:endParaRPr lang="ru-RU"/>
        </a:p>
      </dgm:t>
    </dgm:pt>
    <dgm:pt modelId="{16BFBD6A-B3F6-4107-9AE1-8D50BB640BED}" type="pres">
      <dgm:prSet presAssocID="{CA3B3456-835B-4492-A154-7A2F662D2875}" presName="level3hierChild" presStyleCnt="0"/>
      <dgm:spPr/>
    </dgm:pt>
    <dgm:pt modelId="{7263108E-4F15-4463-9455-CE471CCD88E9}" type="pres">
      <dgm:prSet presAssocID="{23BF6547-59A6-42F1-9223-60CDBE59828B}" presName="conn2-1" presStyleLbl="parChTrans1D2" presStyleIdx="3" presStyleCnt="4"/>
      <dgm:spPr/>
      <dgm:t>
        <a:bodyPr/>
        <a:lstStyle/>
        <a:p>
          <a:endParaRPr lang="ru-RU"/>
        </a:p>
      </dgm:t>
    </dgm:pt>
    <dgm:pt modelId="{24C324BB-2D10-4A41-A0BF-7A4F61FAB2D4}" type="pres">
      <dgm:prSet presAssocID="{23BF6547-59A6-42F1-9223-60CDBE59828B}" presName="connTx" presStyleLbl="parChTrans1D2" presStyleIdx="3" presStyleCnt="4"/>
      <dgm:spPr/>
      <dgm:t>
        <a:bodyPr/>
        <a:lstStyle/>
        <a:p>
          <a:endParaRPr lang="ru-RU"/>
        </a:p>
      </dgm:t>
    </dgm:pt>
    <dgm:pt modelId="{478F105B-D3F9-48B1-91CA-01E89426B980}" type="pres">
      <dgm:prSet presAssocID="{0EDACCFE-80EA-4296-B119-AF04D8F28A95}" presName="root2" presStyleCnt="0"/>
      <dgm:spPr/>
    </dgm:pt>
    <dgm:pt modelId="{6C4C2A3B-4F24-4530-B2CF-24C5CFC92874}" type="pres">
      <dgm:prSet presAssocID="{0EDACCFE-80EA-4296-B119-AF04D8F28A95}" presName="LevelTwoTextNode" presStyleLbl="node2" presStyleIdx="3" presStyleCnt="4">
        <dgm:presLayoutVars>
          <dgm:chPref val="3"/>
        </dgm:presLayoutVars>
      </dgm:prSet>
      <dgm:spPr/>
      <dgm:t>
        <a:bodyPr/>
        <a:lstStyle/>
        <a:p>
          <a:endParaRPr lang="ru-RU"/>
        </a:p>
      </dgm:t>
    </dgm:pt>
    <dgm:pt modelId="{03E7D2DB-6928-4A95-9CA1-35F53F4AD8FE}" type="pres">
      <dgm:prSet presAssocID="{0EDACCFE-80EA-4296-B119-AF04D8F28A95}" presName="level3hierChild" presStyleCnt="0"/>
      <dgm:spPr/>
    </dgm:pt>
    <dgm:pt modelId="{8D78A288-8F08-4805-B316-BFC6D88A12FC}" type="pres">
      <dgm:prSet presAssocID="{5BC20466-95DC-45B9-8DBB-AE531833498A}" presName="conn2-1" presStyleLbl="parChTrans1D3" presStyleIdx="5" presStyleCnt="6"/>
      <dgm:spPr/>
      <dgm:t>
        <a:bodyPr/>
        <a:lstStyle/>
        <a:p>
          <a:endParaRPr lang="ru-RU"/>
        </a:p>
      </dgm:t>
    </dgm:pt>
    <dgm:pt modelId="{75E174ED-DB58-4577-B6C1-312746A99439}" type="pres">
      <dgm:prSet presAssocID="{5BC20466-95DC-45B9-8DBB-AE531833498A}" presName="connTx" presStyleLbl="parChTrans1D3" presStyleIdx="5" presStyleCnt="6"/>
      <dgm:spPr/>
      <dgm:t>
        <a:bodyPr/>
        <a:lstStyle/>
        <a:p>
          <a:endParaRPr lang="ru-RU"/>
        </a:p>
      </dgm:t>
    </dgm:pt>
    <dgm:pt modelId="{77175907-638E-4342-8D5D-C8F9A959ACB0}" type="pres">
      <dgm:prSet presAssocID="{9A5484CC-32E2-41FA-A0BD-093B04873A52}" presName="root2" presStyleCnt="0"/>
      <dgm:spPr/>
    </dgm:pt>
    <dgm:pt modelId="{0034CEFD-E3D0-4E22-A93A-610271EEFFBA}" type="pres">
      <dgm:prSet presAssocID="{9A5484CC-32E2-41FA-A0BD-093B04873A52}" presName="LevelTwoTextNode" presStyleLbl="node3" presStyleIdx="5" presStyleCnt="6">
        <dgm:presLayoutVars>
          <dgm:chPref val="3"/>
        </dgm:presLayoutVars>
      </dgm:prSet>
      <dgm:spPr/>
      <dgm:t>
        <a:bodyPr/>
        <a:lstStyle/>
        <a:p>
          <a:endParaRPr lang="ru-RU"/>
        </a:p>
      </dgm:t>
    </dgm:pt>
    <dgm:pt modelId="{F29CC422-AC9F-4015-9D7F-9620291D84A6}" type="pres">
      <dgm:prSet presAssocID="{9A5484CC-32E2-41FA-A0BD-093B04873A52}" presName="level3hierChild" presStyleCnt="0"/>
      <dgm:spPr/>
    </dgm:pt>
  </dgm:ptLst>
  <dgm:cxnLst>
    <dgm:cxn modelId="{57908F0C-78D6-4124-A74B-103BAF4E75A5}" type="presOf" srcId="{9D701EB7-8ECB-4C12-ABF9-42900B0008F9}" destId="{B7B099B3-57D9-4E78-B918-8A75D1C992CF}" srcOrd="0" destOrd="0" presId="urn:microsoft.com/office/officeart/2008/layout/HorizontalMultiLevelHierarchy"/>
    <dgm:cxn modelId="{BB039293-284D-4AB7-9434-8B5C73453E93}" type="presOf" srcId="{939B17B3-B197-4C0F-9C2A-6D611089B8F1}" destId="{9AD35155-39CF-46A6-89AB-F3C7C9FF1967}" srcOrd="1" destOrd="0" presId="urn:microsoft.com/office/officeart/2008/layout/HorizontalMultiLevelHierarchy"/>
    <dgm:cxn modelId="{1219B88A-B236-4FD1-8EDE-9F51B4FA752F}" type="presOf" srcId="{F1E1AE08-C837-4238-B298-9C6E7224D867}" destId="{1E1EBD31-78FE-4654-8134-4DCEBEEC321E}" srcOrd="0" destOrd="0" presId="urn:microsoft.com/office/officeart/2008/layout/HorizontalMultiLevelHierarchy"/>
    <dgm:cxn modelId="{6AB00782-E5D2-4BDC-9045-8E2235041314}" type="presOf" srcId="{F1E1AE08-C837-4238-B298-9C6E7224D867}" destId="{A867371E-411A-4CC2-B48C-A3C023708CC1}" srcOrd="1" destOrd="0" presId="urn:microsoft.com/office/officeart/2008/layout/HorizontalMultiLevelHierarchy"/>
    <dgm:cxn modelId="{D0D78346-26CE-4FD9-91FF-1CEA53680E39}" type="presOf" srcId="{55F9C59C-B722-472F-85BC-032F8F946D2F}" destId="{3A2AD103-401C-4D6E-9843-071BF605E72C}" srcOrd="0" destOrd="0" presId="urn:microsoft.com/office/officeart/2008/layout/HorizontalMultiLevelHierarchy"/>
    <dgm:cxn modelId="{DACEEF3A-7E01-4642-9B93-471BE253CA76}" type="presOf" srcId="{B6F6CE11-0ADF-4225-B273-D219A16C2DC1}" destId="{2FB16915-FD5C-41DA-9072-F150278A3542}" srcOrd="1" destOrd="0" presId="urn:microsoft.com/office/officeart/2008/layout/HorizontalMultiLevelHierarchy"/>
    <dgm:cxn modelId="{E192F170-365B-44EE-BA34-B04FF3FFB320}" type="presOf" srcId="{564075DB-63C0-4F17-9BD0-56A0F04B4D33}" destId="{7C709150-61E0-4B0B-B6E0-436D29CE64F4}" srcOrd="0" destOrd="0" presId="urn:microsoft.com/office/officeart/2008/layout/HorizontalMultiLevelHierarchy"/>
    <dgm:cxn modelId="{F91B7B8F-5E01-4335-B1A7-F8A4D907E125}" type="presOf" srcId="{740CB9A9-369B-43ED-B19A-DD06377512AE}" destId="{54F44FFE-648C-4CDF-A345-920745DDB57E}" srcOrd="0" destOrd="0" presId="urn:microsoft.com/office/officeart/2008/layout/HorizontalMultiLevelHierarchy"/>
    <dgm:cxn modelId="{27ABB9FF-9E6F-48A8-8567-E1374EA8AC25}" type="presOf" srcId="{5D21024B-2F40-4C54-B8B1-9D420A942A95}" destId="{0E852125-EE6B-48EE-9FD7-34BBF0F23651}" srcOrd="0" destOrd="0" presId="urn:microsoft.com/office/officeart/2008/layout/HorizontalMultiLevelHierarchy"/>
    <dgm:cxn modelId="{9DD0C0E7-E006-40F4-8F00-C76FFF2F9191}" type="presOf" srcId="{EF229778-5DFC-47FA-BC22-BE8B990C2F55}" destId="{07D8A2B6-1A84-4A85-A288-DD364744C51D}" srcOrd="0" destOrd="0" presId="urn:microsoft.com/office/officeart/2008/layout/HorizontalMultiLevelHierarchy"/>
    <dgm:cxn modelId="{C5DD523F-B768-464A-AC60-39F467F30BC3}" type="presOf" srcId="{0EDACCFE-80EA-4296-B119-AF04D8F28A95}" destId="{6C4C2A3B-4F24-4530-B2CF-24C5CFC92874}" srcOrd="0" destOrd="0" presId="urn:microsoft.com/office/officeart/2008/layout/HorizontalMultiLevelHierarchy"/>
    <dgm:cxn modelId="{F985DFB0-EB5F-4AEB-AAFD-8BA9D6A7C526}" type="presOf" srcId="{23BF6547-59A6-42F1-9223-60CDBE59828B}" destId="{24C324BB-2D10-4A41-A0BF-7A4F61FAB2D4}" srcOrd="1" destOrd="0" presId="urn:microsoft.com/office/officeart/2008/layout/HorizontalMultiLevelHierarchy"/>
    <dgm:cxn modelId="{6D56E7CD-DAC6-4343-8B03-A946C00F4FB0}" srcId="{73F6624F-4C42-4510-A5F0-7D07AFAC2BC1}" destId="{571EBBBC-1CBA-41BD-9FAE-C097860E8C1C}" srcOrd="0" destOrd="0" parTransId="{FB4A53C1-BFAE-4D28-B710-C88A3C17C9EE}" sibTransId="{2E06DB11-A5FA-4BA5-A55B-C698BFF50BD9}"/>
    <dgm:cxn modelId="{A38F05BE-F8F7-4D91-8EF9-E25006D80408}" srcId="{98B8049D-1FBA-41E0-8AC6-DEF6300475E3}" destId="{CA3B3456-835B-4492-A154-7A2F662D2875}" srcOrd="0" destOrd="0" parTransId="{EF229778-5DFC-47FA-BC22-BE8B990C2F55}" sibTransId="{B93C1FA2-E419-4000-B3DF-36C31D5ED03E}"/>
    <dgm:cxn modelId="{229E8162-0005-4F14-9302-8A9E11ADC7C1}" type="presOf" srcId="{9A5484CC-32E2-41FA-A0BD-093B04873A52}" destId="{0034CEFD-E3D0-4E22-A93A-610271EEFFBA}" srcOrd="0" destOrd="0" presId="urn:microsoft.com/office/officeart/2008/layout/HorizontalMultiLevelHierarchy"/>
    <dgm:cxn modelId="{E597E131-00A1-4324-A4FB-6B1A47DCA9D9}" type="presOf" srcId="{EF229778-5DFC-47FA-BC22-BE8B990C2F55}" destId="{0F0A7B0D-6721-460A-A196-3ED50060D168}" srcOrd="1" destOrd="0" presId="urn:microsoft.com/office/officeart/2008/layout/HorizontalMultiLevelHierarchy"/>
    <dgm:cxn modelId="{6187EE97-4E8E-4D24-86B5-ADB25F23D131}" type="presOf" srcId="{227DE8E0-D983-490D-80EE-DA1CF5C73D90}" destId="{BC88FBE9-D515-48E2-9213-3735F92A57DA}" srcOrd="0" destOrd="0" presId="urn:microsoft.com/office/officeart/2008/layout/HorizontalMultiLevelHierarchy"/>
    <dgm:cxn modelId="{5F72EFDE-461E-4704-A56C-471EDDE5D683}" type="presOf" srcId="{C408CB77-0255-4A20-B2E7-6CE5DF705482}" destId="{77BB2B80-3D41-4035-9B59-D3209ED38E2E}" srcOrd="0" destOrd="0" presId="urn:microsoft.com/office/officeart/2008/layout/HorizontalMultiLevelHierarchy"/>
    <dgm:cxn modelId="{EF48BE3D-07D9-456E-9851-BD8F90BDC8EB}" type="presOf" srcId="{564075DB-63C0-4F17-9BD0-56A0F04B4D33}" destId="{9C1F7AC1-17D4-4BB7-BF2D-607893AE4048}" srcOrd="1" destOrd="0" presId="urn:microsoft.com/office/officeart/2008/layout/HorizontalMultiLevelHierarchy"/>
    <dgm:cxn modelId="{2FF45364-C668-455F-9AC0-C9485E4815C0}" type="presOf" srcId="{CA3B3456-835B-4492-A154-7A2F662D2875}" destId="{44900D84-62F8-42A3-942E-D62B69FC05C2}" srcOrd="0" destOrd="0" presId="urn:microsoft.com/office/officeart/2008/layout/HorizontalMultiLevelHierarchy"/>
    <dgm:cxn modelId="{DA34206E-2BDF-4E19-8BEA-F2B8C82092ED}" type="presOf" srcId="{FB4A53C1-BFAE-4D28-B710-C88A3C17C9EE}" destId="{D106C4A7-7B91-4977-9C16-7134145D9365}" srcOrd="0" destOrd="0" presId="urn:microsoft.com/office/officeart/2008/layout/HorizontalMultiLevelHierarchy"/>
    <dgm:cxn modelId="{76D1CA79-2F94-45F4-AEE6-C5A970F74113}" srcId="{73F6624F-4C42-4510-A5F0-7D07AFAC2BC1}" destId="{3C3BB21D-6C2B-4445-86C5-AEFAB8C16465}" srcOrd="2" destOrd="0" parTransId="{5D21024B-2F40-4C54-B8B1-9D420A942A95}" sibTransId="{5600FFB9-327E-429C-8A6E-AF38EEC3291F}"/>
    <dgm:cxn modelId="{D8CB0A0C-C9B0-4EC5-A477-F692DC2C7665}" srcId="{0EDACCFE-80EA-4296-B119-AF04D8F28A95}" destId="{9A5484CC-32E2-41FA-A0BD-093B04873A52}" srcOrd="0" destOrd="0" parTransId="{5BC20466-95DC-45B9-8DBB-AE531833498A}" sibTransId="{E9304C5A-B81B-4EAD-B556-0A2B4ACEA361}"/>
    <dgm:cxn modelId="{A69CB959-CA47-4872-8279-681E5DF7EFF6}" type="presOf" srcId="{55F9C59C-B722-472F-85BC-032F8F946D2F}" destId="{00A65FC5-D188-4761-9B8C-1FB42CF0E761}" srcOrd="1" destOrd="0" presId="urn:microsoft.com/office/officeart/2008/layout/HorizontalMultiLevelHierarchy"/>
    <dgm:cxn modelId="{A289912C-2743-4E96-8150-8C3B5AF5C608}" type="presOf" srcId="{5BC20466-95DC-45B9-8DBB-AE531833498A}" destId="{75E174ED-DB58-4577-B6C1-312746A99439}" srcOrd="1" destOrd="0" presId="urn:microsoft.com/office/officeart/2008/layout/HorizontalMultiLevelHierarchy"/>
    <dgm:cxn modelId="{28562193-3164-4AFC-8C18-4B2B54F1504E}" type="presOf" srcId="{939B17B3-B197-4C0F-9C2A-6D611089B8F1}" destId="{9522CF2A-DD09-4B32-93AF-A5D08E9C285C}" srcOrd="0" destOrd="0" presId="urn:microsoft.com/office/officeart/2008/layout/HorizontalMultiLevelHierarchy"/>
    <dgm:cxn modelId="{3AA21628-A7AB-47A8-B4DF-B385580D7AA2}" type="presOf" srcId="{571EBBBC-1CBA-41BD-9FAE-C097860E8C1C}" destId="{B8F6BAD7-E245-47D5-8E3C-A7CD7269A907}" srcOrd="0" destOrd="0" presId="urn:microsoft.com/office/officeart/2008/layout/HorizontalMultiLevelHierarchy"/>
    <dgm:cxn modelId="{7EF1E0BD-7ADE-40D3-94D9-5DD130E36C63}" srcId="{9D701EB7-8ECB-4C12-ABF9-42900B0008F9}" destId="{227DE8E0-D983-490D-80EE-DA1CF5C73D90}" srcOrd="0" destOrd="0" parTransId="{225DC7CE-811F-4CB5-9EEB-FB73B81141B1}" sibTransId="{D105601C-94D2-46C6-842B-5C4B117A817F}"/>
    <dgm:cxn modelId="{3A5E7226-5B53-4722-B340-D3BCB402F9C0}" type="presOf" srcId="{6F69B558-3524-47D8-ABDC-0E08F8A1334B}" destId="{5A642A45-502E-4CDD-A0ED-1591FE6C4E4D}" srcOrd="1" destOrd="0" presId="urn:microsoft.com/office/officeart/2008/layout/HorizontalMultiLevelHierarchy"/>
    <dgm:cxn modelId="{5AB1264A-CDAC-4A72-8FF6-4C11314E7777}" type="presOf" srcId="{23BF6547-59A6-42F1-9223-60CDBE59828B}" destId="{7263108E-4F15-4463-9455-CE471CCD88E9}" srcOrd="0" destOrd="0" presId="urn:microsoft.com/office/officeart/2008/layout/HorizontalMultiLevelHierarchy"/>
    <dgm:cxn modelId="{E6CA2DF1-0D98-409B-9356-64AE31FCF965}" type="presOf" srcId="{5D21024B-2F40-4C54-B8B1-9D420A942A95}" destId="{7D7122E9-20C3-43E7-8D5F-29691BCA6906}" srcOrd="1" destOrd="0" presId="urn:microsoft.com/office/officeart/2008/layout/HorizontalMultiLevelHierarchy"/>
    <dgm:cxn modelId="{8D2055BF-C222-446D-9BD8-E4F71DDCF330}" type="presOf" srcId="{3C3BB21D-6C2B-4445-86C5-AEFAB8C16465}" destId="{72020878-E32B-436D-B8FB-63085D386812}" srcOrd="0" destOrd="0" presId="urn:microsoft.com/office/officeart/2008/layout/HorizontalMultiLevelHierarchy"/>
    <dgm:cxn modelId="{D557CB10-D34B-41C9-AA40-9D724DFBF18B}" type="presOf" srcId="{FB4A53C1-BFAE-4D28-B710-C88A3C17C9EE}" destId="{C5B6E207-A7A8-4F97-B32D-15772BBDCA79}" srcOrd="1" destOrd="0" presId="urn:microsoft.com/office/officeart/2008/layout/HorizontalMultiLevelHierarchy"/>
    <dgm:cxn modelId="{D2CCC05B-5952-4171-9683-D6CD9F36A02A}" type="presOf" srcId="{6F69B558-3524-47D8-ABDC-0E08F8A1334B}" destId="{3BFC0BE5-9345-409F-9A8C-EC13060957A7}" srcOrd="0" destOrd="0" presId="urn:microsoft.com/office/officeart/2008/layout/HorizontalMultiLevelHierarchy"/>
    <dgm:cxn modelId="{4CBE2402-D984-4171-A40A-C99A5828B5F4}" srcId="{227DE8E0-D983-490D-80EE-DA1CF5C73D90}" destId="{0EDACCFE-80EA-4296-B119-AF04D8F28A95}" srcOrd="3" destOrd="0" parTransId="{23BF6547-59A6-42F1-9223-60CDBE59828B}" sibTransId="{02C23538-E651-472F-A9B2-0DF3BFA36220}"/>
    <dgm:cxn modelId="{F12D951F-69B5-4D95-BF3A-A8B6684B9C04}" type="presOf" srcId="{98B8049D-1FBA-41E0-8AC6-DEF6300475E3}" destId="{C2AFD72F-BBA5-48EE-AF47-EA7CC993E097}" srcOrd="0" destOrd="0" presId="urn:microsoft.com/office/officeart/2008/layout/HorizontalMultiLevelHierarchy"/>
    <dgm:cxn modelId="{19C32156-F616-4A1D-AF28-CB6AE08C199D}" type="presOf" srcId="{73F6624F-4C42-4510-A5F0-7D07AFAC2BC1}" destId="{3D243C68-06F7-4F90-B7BB-D4CFE5ED0665}" srcOrd="0" destOrd="0" presId="urn:microsoft.com/office/officeart/2008/layout/HorizontalMultiLevelHierarchy"/>
    <dgm:cxn modelId="{5B6E96DB-43CB-44F9-9A82-E0D2B2042B00}" srcId="{227DE8E0-D983-490D-80EE-DA1CF5C73D90}" destId="{C408CB77-0255-4A20-B2E7-6CE5DF705482}" srcOrd="1" destOrd="0" parTransId="{939B17B3-B197-4C0F-9C2A-6D611089B8F1}" sibTransId="{A34A810B-253A-4DC9-9CC0-7760BF4E6BF9}"/>
    <dgm:cxn modelId="{BD7DE02E-041E-474F-8B11-84A09F4A4B3A}" type="presOf" srcId="{71854976-ECD8-4EC3-9BB9-75916793E218}" destId="{CEE149DA-41B2-43FB-BD2B-2AA081FFDD29}" srcOrd="0" destOrd="0" presId="urn:microsoft.com/office/officeart/2008/layout/HorizontalMultiLevelHierarchy"/>
    <dgm:cxn modelId="{4AEC4043-BDA9-415B-A1C7-EC05F2EB6FF8}" srcId="{227DE8E0-D983-490D-80EE-DA1CF5C73D90}" destId="{73F6624F-4C42-4510-A5F0-7D07AFAC2BC1}" srcOrd="0" destOrd="0" parTransId="{55F9C59C-B722-472F-85BC-032F8F946D2F}" sibTransId="{42CAC261-B892-4B96-B896-7F01397E1CBE}"/>
    <dgm:cxn modelId="{59F5D540-5F8A-4184-8748-19B2FE32424B}" srcId="{73F6624F-4C42-4510-A5F0-7D07AFAC2BC1}" destId="{740CB9A9-369B-43ED-B19A-DD06377512AE}" srcOrd="1" destOrd="0" parTransId="{6F69B558-3524-47D8-ABDC-0E08F8A1334B}" sibTransId="{5BACC234-3BFD-48FE-BBDB-1390A0773937}"/>
    <dgm:cxn modelId="{B5ED1A71-E42A-4E3F-98D0-7EF5C936D294}" type="presOf" srcId="{5BC20466-95DC-45B9-8DBB-AE531833498A}" destId="{8D78A288-8F08-4805-B316-BFC6D88A12FC}" srcOrd="0" destOrd="0" presId="urn:microsoft.com/office/officeart/2008/layout/HorizontalMultiLevelHierarchy"/>
    <dgm:cxn modelId="{DBB9111D-E959-4EC2-AD43-5658BC042D28}" srcId="{227DE8E0-D983-490D-80EE-DA1CF5C73D90}" destId="{98B8049D-1FBA-41E0-8AC6-DEF6300475E3}" srcOrd="2" destOrd="0" parTransId="{F1E1AE08-C837-4238-B298-9C6E7224D867}" sibTransId="{C2C972CE-6B40-4B90-8BF9-BA4D1A7492FE}"/>
    <dgm:cxn modelId="{F7B30317-7757-4B71-B492-2C132CD0EBF1}" type="presOf" srcId="{B6F6CE11-0ADF-4225-B273-D219A16C2DC1}" destId="{04FDE137-C6C7-4AE4-B2B6-26958DEC0B49}" srcOrd="0" destOrd="0" presId="urn:microsoft.com/office/officeart/2008/layout/HorizontalMultiLevelHierarchy"/>
    <dgm:cxn modelId="{1D7F8149-163A-4B43-895E-56CAA9422188}" srcId="{C408CB77-0255-4A20-B2E7-6CE5DF705482}" destId="{974D0569-67FA-40C1-9C24-AD92F05727CE}" srcOrd="0" destOrd="0" parTransId="{564075DB-63C0-4F17-9BD0-56A0F04B4D33}" sibTransId="{0DF8F9D6-F151-4584-BE7A-255C968F48B4}"/>
    <dgm:cxn modelId="{C59F8820-32DB-4CC4-BE7B-E3B455AF15A7}" type="presOf" srcId="{974D0569-67FA-40C1-9C24-AD92F05727CE}" destId="{92D78D99-A11B-46C8-8E39-0EDAB8CA56CB}" srcOrd="0" destOrd="0" presId="urn:microsoft.com/office/officeart/2008/layout/HorizontalMultiLevelHierarchy"/>
    <dgm:cxn modelId="{039F4A2F-942A-414E-A5CE-BC628D1B8FB2}" srcId="{571EBBBC-1CBA-41BD-9FAE-C097860E8C1C}" destId="{71854976-ECD8-4EC3-9BB9-75916793E218}" srcOrd="0" destOrd="0" parTransId="{B6F6CE11-0ADF-4225-B273-D219A16C2DC1}" sibTransId="{7A205AD4-7319-4129-8ECE-04DE2D7249F5}"/>
    <dgm:cxn modelId="{4259A682-1B4A-4F97-AF8C-5E36616335F4}" type="presParOf" srcId="{B7B099B3-57D9-4E78-B918-8A75D1C992CF}" destId="{91E35625-4E29-4547-97B8-D661A79F641E}" srcOrd="0" destOrd="0" presId="urn:microsoft.com/office/officeart/2008/layout/HorizontalMultiLevelHierarchy"/>
    <dgm:cxn modelId="{3E5E279F-C4EC-4FFD-90C7-181661EF755D}" type="presParOf" srcId="{91E35625-4E29-4547-97B8-D661A79F641E}" destId="{BC88FBE9-D515-48E2-9213-3735F92A57DA}" srcOrd="0" destOrd="0" presId="urn:microsoft.com/office/officeart/2008/layout/HorizontalMultiLevelHierarchy"/>
    <dgm:cxn modelId="{AA3B5B58-7421-4E5D-876B-7607046B4B9D}" type="presParOf" srcId="{91E35625-4E29-4547-97B8-D661A79F641E}" destId="{8E918EDB-244C-46DD-BAB2-18A7C42C62D2}" srcOrd="1" destOrd="0" presId="urn:microsoft.com/office/officeart/2008/layout/HorizontalMultiLevelHierarchy"/>
    <dgm:cxn modelId="{5B948EDA-3498-4B7B-81D9-FA73F8C64730}" type="presParOf" srcId="{8E918EDB-244C-46DD-BAB2-18A7C42C62D2}" destId="{3A2AD103-401C-4D6E-9843-071BF605E72C}" srcOrd="0" destOrd="0" presId="urn:microsoft.com/office/officeart/2008/layout/HorizontalMultiLevelHierarchy"/>
    <dgm:cxn modelId="{9ADDBE35-3F54-49A6-9485-D71B7545D384}" type="presParOf" srcId="{3A2AD103-401C-4D6E-9843-071BF605E72C}" destId="{00A65FC5-D188-4761-9B8C-1FB42CF0E761}" srcOrd="0" destOrd="0" presId="urn:microsoft.com/office/officeart/2008/layout/HorizontalMultiLevelHierarchy"/>
    <dgm:cxn modelId="{28D80E6B-F66E-4C07-8E2E-FA6A3C8A5E03}" type="presParOf" srcId="{8E918EDB-244C-46DD-BAB2-18A7C42C62D2}" destId="{E77466F6-2DE4-4403-A7E8-28AFEC2061F2}" srcOrd="1" destOrd="0" presId="urn:microsoft.com/office/officeart/2008/layout/HorizontalMultiLevelHierarchy"/>
    <dgm:cxn modelId="{58852244-1541-43EB-BAC0-82C4CC4943B3}" type="presParOf" srcId="{E77466F6-2DE4-4403-A7E8-28AFEC2061F2}" destId="{3D243C68-06F7-4F90-B7BB-D4CFE5ED0665}" srcOrd="0" destOrd="0" presId="urn:microsoft.com/office/officeart/2008/layout/HorizontalMultiLevelHierarchy"/>
    <dgm:cxn modelId="{B2BCC326-E9B0-4D78-96C3-0B10A3C555E1}" type="presParOf" srcId="{E77466F6-2DE4-4403-A7E8-28AFEC2061F2}" destId="{D20239DA-BD04-4F7E-B3E1-32607E660962}" srcOrd="1" destOrd="0" presId="urn:microsoft.com/office/officeart/2008/layout/HorizontalMultiLevelHierarchy"/>
    <dgm:cxn modelId="{2107D040-69BB-45F2-B2E9-9E5A05B2040D}" type="presParOf" srcId="{D20239DA-BD04-4F7E-B3E1-32607E660962}" destId="{D106C4A7-7B91-4977-9C16-7134145D9365}" srcOrd="0" destOrd="0" presId="urn:microsoft.com/office/officeart/2008/layout/HorizontalMultiLevelHierarchy"/>
    <dgm:cxn modelId="{832CD185-374B-4673-BF58-5D40E419C327}" type="presParOf" srcId="{D106C4A7-7B91-4977-9C16-7134145D9365}" destId="{C5B6E207-A7A8-4F97-B32D-15772BBDCA79}" srcOrd="0" destOrd="0" presId="urn:microsoft.com/office/officeart/2008/layout/HorizontalMultiLevelHierarchy"/>
    <dgm:cxn modelId="{DCD824AB-BCAF-4CCE-93FC-7866C230BB19}" type="presParOf" srcId="{D20239DA-BD04-4F7E-B3E1-32607E660962}" destId="{9E977376-6361-44BD-BAE6-F008A1D5C3C5}" srcOrd="1" destOrd="0" presId="urn:microsoft.com/office/officeart/2008/layout/HorizontalMultiLevelHierarchy"/>
    <dgm:cxn modelId="{740287F8-9C62-4B5D-86C6-178B498354E6}" type="presParOf" srcId="{9E977376-6361-44BD-BAE6-F008A1D5C3C5}" destId="{B8F6BAD7-E245-47D5-8E3C-A7CD7269A907}" srcOrd="0" destOrd="0" presId="urn:microsoft.com/office/officeart/2008/layout/HorizontalMultiLevelHierarchy"/>
    <dgm:cxn modelId="{C7280FC0-2BB1-4293-91F8-50F724A65B6A}" type="presParOf" srcId="{9E977376-6361-44BD-BAE6-F008A1D5C3C5}" destId="{21D8E5D9-E373-422F-B89C-26D177C67690}" srcOrd="1" destOrd="0" presId="urn:microsoft.com/office/officeart/2008/layout/HorizontalMultiLevelHierarchy"/>
    <dgm:cxn modelId="{F0219838-DE02-4A9C-B0AE-AFDE72F7372E}" type="presParOf" srcId="{21D8E5D9-E373-422F-B89C-26D177C67690}" destId="{04FDE137-C6C7-4AE4-B2B6-26958DEC0B49}" srcOrd="0" destOrd="0" presId="urn:microsoft.com/office/officeart/2008/layout/HorizontalMultiLevelHierarchy"/>
    <dgm:cxn modelId="{0C582629-9055-4F69-B4C9-3EEF7216CF87}" type="presParOf" srcId="{04FDE137-C6C7-4AE4-B2B6-26958DEC0B49}" destId="{2FB16915-FD5C-41DA-9072-F150278A3542}" srcOrd="0" destOrd="0" presId="urn:microsoft.com/office/officeart/2008/layout/HorizontalMultiLevelHierarchy"/>
    <dgm:cxn modelId="{8B80A622-A57B-45D0-B431-89FACE820ED1}" type="presParOf" srcId="{21D8E5D9-E373-422F-B89C-26D177C67690}" destId="{688C822E-6C74-4C83-88B5-6C0015209427}" srcOrd="1" destOrd="0" presId="urn:microsoft.com/office/officeart/2008/layout/HorizontalMultiLevelHierarchy"/>
    <dgm:cxn modelId="{9BA4F20A-6856-416D-A758-1038F75255D8}" type="presParOf" srcId="{688C822E-6C74-4C83-88B5-6C0015209427}" destId="{CEE149DA-41B2-43FB-BD2B-2AA081FFDD29}" srcOrd="0" destOrd="0" presId="urn:microsoft.com/office/officeart/2008/layout/HorizontalMultiLevelHierarchy"/>
    <dgm:cxn modelId="{B6F93DE7-B905-4C10-BF38-14D13E4118B2}" type="presParOf" srcId="{688C822E-6C74-4C83-88B5-6C0015209427}" destId="{8957BC8F-AD94-414C-87DF-F075003F69E3}" srcOrd="1" destOrd="0" presId="urn:microsoft.com/office/officeart/2008/layout/HorizontalMultiLevelHierarchy"/>
    <dgm:cxn modelId="{F4609C4A-9EF7-47C9-9591-EE4BC2D4FC1E}" type="presParOf" srcId="{D20239DA-BD04-4F7E-B3E1-32607E660962}" destId="{3BFC0BE5-9345-409F-9A8C-EC13060957A7}" srcOrd="2" destOrd="0" presId="urn:microsoft.com/office/officeart/2008/layout/HorizontalMultiLevelHierarchy"/>
    <dgm:cxn modelId="{8D422502-583A-4EF5-8FF7-004C0F7F0D0A}" type="presParOf" srcId="{3BFC0BE5-9345-409F-9A8C-EC13060957A7}" destId="{5A642A45-502E-4CDD-A0ED-1591FE6C4E4D}" srcOrd="0" destOrd="0" presId="urn:microsoft.com/office/officeart/2008/layout/HorizontalMultiLevelHierarchy"/>
    <dgm:cxn modelId="{BA79DF14-27BB-4BF6-ABC3-FFCFE7E4715B}" type="presParOf" srcId="{D20239DA-BD04-4F7E-B3E1-32607E660962}" destId="{140EDA31-FE93-4BE7-92CD-431B8B1D3136}" srcOrd="3" destOrd="0" presId="urn:microsoft.com/office/officeart/2008/layout/HorizontalMultiLevelHierarchy"/>
    <dgm:cxn modelId="{CCE29951-F776-405D-A8A3-A20E53BB394D}" type="presParOf" srcId="{140EDA31-FE93-4BE7-92CD-431B8B1D3136}" destId="{54F44FFE-648C-4CDF-A345-920745DDB57E}" srcOrd="0" destOrd="0" presId="urn:microsoft.com/office/officeart/2008/layout/HorizontalMultiLevelHierarchy"/>
    <dgm:cxn modelId="{41AB1F8F-30B4-4277-8AD5-8191FE6C9784}" type="presParOf" srcId="{140EDA31-FE93-4BE7-92CD-431B8B1D3136}" destId="{070A7381-C7D9-4F41-B0F4-8ECCD5FF013E}" srcOrd="1" destOrd="0" presId="urn:microsoft.com/office/officeart/2008/layout/HorizontalMultiLevelHierarchy"/>
    <dgm:cxn modelId="{349BF821-6B2A-42AF-AF64-3032E285236B}" type="presParOf" srcId="{D20239DA-BD04-4F7E-B3E1-32607E660962}" destId="{0E852125-EE6B-48EE-9FD7-34BBF0F23651}" srcOrd="4" destOrd="0" presId="urn:microsoft.com/office/officeart/2008/layout/HorizontalMultiLevelHierarchy"/>
    <dgm:cxn modelId="{D69B835D-7743-451C-9E4C-4BDD75FCC414}" type="presParOf" srcId="{0E852125-EE6B-48EE-9FD7-34BBF0F23651}" destId="{7D7122E9-20C3-43E7-8D5F-29691BCA6906}" srcOrd="0" destOrd="0" presId="urn:microsoft.com/office/officeart/2008/layout/HorizontalMultiLevelHierarchy"/>
    <dgm:cxn modelId="{165F4875-65B7-4765-8F1D-62820CB7588B}" type="presParOf" srcId="{D20239DA-BD04-4F7E-B3E1-32607E660962}" destId="{13BC764A-B221-4631-A920-CA1D661C30EA}" srcOrd="5" destOrd="0" presId="urn:microsoft.com/office/officeart/2008/layout/HorizontalMultiLevelHierarchy"/>
    <dgm:cxn modelId="{A959B81D-14F5-4DB7-A5EA-9272A0043C9E}" type="presParOf" srcId="{13BC764A-B221-4631-A920-CA1D661C30EA}" destId="{72020878-E32B-436D-B8FB-63085D386812}" srcOrd="0" destOrd="0" presId="urn:microsoft.com/office/officeart/2008/layout/HorizontalMultiLevelHierarchy"/>
    <dgm:cxn modelId="{F74E3182-DC8C-4817-BFBD-FAC798DBBFF8}" type="presParOf" srcId="{13BC764A-B221-4631-A920-CA1D661C30EA}" destId="{D5BA2D42-3C70-4449-831C-41511DEE9D10}" srcOrd="1" destOrd="0" presId="urn:microsoft.com/office/officeart/2008/layout/HorizontalMultiLevelHierarchy"/>
    <dgm:cxn modelId="{AC13D19F-B1EF-4D39-AD43-F11BC98011D5}" type="presParOf" srcId="{8E918EDB-244C-46DD-BAB2-18A7C42C62D2}" destId="{9522CF2A-DD09-4B32-93AF-A5D08E9C285C}" srcOrd="2" destOrd="0" presId="urn:microsoft.com/office/officeart/2008/layout/HorizontalMultiLevelHierarchy"/>
    <dgm:cxn modelId="{A0630B89-4754-4D9E-9E78-BC950449BA65}" type="presParOf" srcId="{9522CF2A-DD09-4B32-93AF-A5D08E9C285C}" destId="{9AD35155-39CF-46A6-89AB-F3C7C9FF1967}" srcOrd="0" destOrd="0" presId="urn:microsoft.com/office/officeart/2008/layout/HorizontalMultiLevelHierarchy"/>
    <dgm:cxn modelId="{BEA7F6FD-15C5-4DDD-9C70-59C02073056C}" type="presParOf" srcId="{8E918EDB-244C-46DD-BAB2-18A7C42C62D2}" destId="{F5911149-4AD1-48DE-81A7-D21913A7A4AF}" srcOrd="3" destOrd="0" presId="urn:microsoft.com/office/officeart/2008/layout/HorizontalMultiLevelHierarchy"/>
    <dgm:cxn modelId="{E5C9D5C4-47BC-4122-A45A-0BA36A1FD5C1}" type="presParOf" srcId="{F5911149-4AD1-48DE-81A7-D21913A7A4AF}" destId="{77BB2B80-3D41-4035-9B59-D3209ED38E2E}" srcOrd="0" destOrd="0" presId="urn:microsoft.com/office/officeart/2008/layout/HorizontalMultiLevelHierarchy"/>
    <dgm:cxn modelId="{9276741C-F2D0-44B9-BD3D-B84423B05014}" type="presParOf" srcId="{F5911149-4AD1-48DE-81A7-D21913A7A4AF}" destId="{375982B7-2C9C-432D-BA67-725E9B89F0C9}" srcOrd="1" destOrd="0" presId="urn:microsoft.com/office/officeart/2008/layout/HorizontalMultiLevelHierarchy"/>
    <dgm:cxn modelId="{2C5FA368-BA84-4EEC-A1D7-CCFE16A2CD9E}" type="presParOf" srcId="{375982B7-2C9C-432D-BA67-725E9B89F0C9}" destId="{7C709150-61E0-4B0B-B6E0-436D29CE64F4}" srcOrd="0" destOrd="0" presId="urn:microsoft.com/office/officeart/2008/layout/HorizontalMultiLevelHierarchy"/>
    <dgm:cxn modelId="{AA6E2C8D-88FA-4126-A099-E6554BE706DE}" type="presParOf" srcId="{7C709150-61E0-4B0B-B6E0-436D29CE64F4}" destId="{9C1F7AC1-17D4-4BB7-BF2D-607893AE4048}" srcOrd="0" destOrd="0" presId="urn:microsoft.com/office/officeart/2008/layout/HorizontalMultiLevelHierarchy"/>
    <dgm:cxn modelId="{41FEDCAA-8F1B-44AB-A6D4-002F79B61524}" type="presParOf" srcId="{375982B7-2C9C-432D-BA67-725E9B89F0C9}" destId="{299A9DE6-9DBE-425E-A637-4F0449749FE7}" srcOrd="1" destOrd="0" presId="urn:microsoft.com/office/officeart/2008/layout/HorizontalMultiLevelHierarchy"/>
    <dgm:cxn modelId="{E10047B4-0BCD-4CCF-9323-937550A6F28E}" type="presParOf" srcId="{299A9DE6-9DBE-425E-A637-4F0449749FE7}" destId="{92D78D99-A11B-46C8-8E39-0EDAB8CA56CB}" srcOrd="0" destOrd="0" presId="urn:microsoft.com/office/officeart/2008/layout/HorizontalMultiLevelHierarchy"/>
    <dgm:cxn modelId="{90144696-1879-4471-8F08-D998FC20F400}" type="presParOf" srcId="{299A9DE6-9DBE-425E-A637-4F0449749FE7}" destId="{30CED1A6-2060-4A66-896F-134069CD9888}" srcOrd="1" destOrd="0" presId="urn:microsoft.com/office/officeart/2008/layout/HorizontalMultiLevelHierarchy"/>
    <dgm:cxn modelId="{40F0B01C-BF74-45EA-876A-0DA1D53BE50D}" type="presParOf" srcId="{8E918EDB-244C-46DD-BAB2-18A7C42C62D2}" destId="{1E1EBD31-78FE-4654-8134-4DCEBEEC321E}" srcOrd="4" destOrd="0" presId="urn:microsoft.com/office/officeart/2008/layout/HorizontalMultiLevelHierarchy"/>
    <dgm:cxn modelId="{269FB1CD-0CED-4A8C-AAB5-98E5F67AF7B9}" type="presParOf" srcId="{1E1EBD31-78FE-4654-8134-4DCEBEEC321E}" destId="{A867371E-411A-4CC2-B48C-A3C023708CC1}" srcOrd="0" destOrd="0" presId="urn:microsoft.com/office/officeart/2008/layout/HorizontalMultiLevelHierarchy"/>
    <dgm:cxn modelId="{2D557D04-9A5B-4786-9167-4B93F0AE63DC}" type="presParOf" srcId="{8E918EDB-244C-46DD-BAB2-18A7C42C62D2}" destId="{E95ED2A5-A936-45EC-A544-FF550A5726B3}" srcOrd="5" destOrd="0" presId="urn:microsoft.com/office/officeart/2008/layout/HorizontalMultiLevelHierarchy"/>
    <dgm:cxn modelId="{3CA34905-2861-4861-A859-E36CD0D51653}" type="presParOf" srcId="{E95ED2A5-A936-45EC-A544-FF550A5726B3}" destId="{C2AFD72F-BBA5-48EE-AF47-EA7CC993E097}" srcOrd="0" destOrd="0" presId="urn:microsoft.com/office/officeart/2008/layout/HorizontalMultiLevelHierarchy"/>
    <dgm:cxn modelId="{F9C7852C-728D-4FF9-8B7F-598934658E9B}" type="presParOf" srcId="{E95ED2A5-A936-45EC-A544-FF550A5726B3}" destId="{2A4C0423-63FE-4D87-9C44-0E1561C4B53D}" srcOrd="1" destOrd="0" presId="urn:microsoft.com/office/officeart/2008/layout/HorizontalMultiLevelHierarchy"/>
    <dgm:cxn modelId="{386AC58C-339E-4163-870E-2B9641737772}" type="presParOf" srcId="{2A4C0423-63FE-4D87-9C44-0E1561C4B53D}" destId="{07D8A2B6-1A84-4A85-A288-DD364744C51D}" srcOrd="0" destOrd="0" presId="urn:microsoft.com/office/officeart/2008/layout/HorizontalMultiLevelHierarchy"/>
    <dgm:cxn modelId="{FC8DDBD7-91DA-403B-8031-B69D1740719F}" type="presParOf" srcId="{07D8A2B6-1A84-4A85-A288-DD364744C51D}" destId="{0F0A7B0D-6721-460A-A196-3ED50060D168}" srcOrd="0" destOrd="0" presId="urn:microsoft.com/office/officeart/2008/layout/HorizontalMultiLevelHierarchy"/>
    <dgm:cxn modelId="{0952F45C-A1FF-4211-8E9E-D3897DDE2020}" type="presParOf" srcId="{2A4C0423-63FE-4D87-9C44-0E1561C4B53D}" destId="{316E6598-25CA-4386-8D84-9454CAD94734}" srcOrd="1" destOrd="0" presId="urn:microsoft.com/office/officeart/2008/layout/HorizontalMultiLevelHierarchy"/>
    <dgm:cxn modelId="{E9B0B607-4A6C-42E6-9FA4-B1C0F1C910F3}" type="presParOf" srcId="{316E6598-25CA-4386-8D84-9454CAD94734}" destId="{44900D84-62F8-42A3-942E-D62B69FC05C2}" srcOrd="0" destOrd="0" presId="urn:microsoft.com/office/officeart/2008/layout/HorizontalMultiLevelHierarchy"/>
    <dgm:cxn modelId="{D7D8342D-29EF-4290-90D0-11CD969987F6}" type="presParOf" srcId="{316E6598-25CA-4386-8D84-9454CAD94734}" destId="{16BFBD6A-B3F6-4107-9AE1-8D50BB640BED}" srcOrd="1" destOrd="0" presId="urn:microsoft.com/office/officeart/2008/layout/HorizontalMultiLevelHierarchy"/>
    <dgm:cxn modelId="{F3A8921C-CFBD-417C-8E1F-81C61CF73BFE}" type="presParOf" srcId="{8E918EDB-244C-46DD-BAB2-18A7C42C62D2}" destId="{7263108E-4F15-4463-9455-CE471CCD88E9}" srcOrd="6" destOrd="0" presId="urn:microsoft.com/office/officeart/2008/layout/HorizontalMultiLevelHierarchy"/>
    <dgm:cxn modelId="{45B0F8D4-50BE-44F3-8AE6-5B5704F78983}" type="presParOf" srcId="{7263108E-4F15-4463-9455-CE471CCD88E9}" destId="{24C324BB-2D10-4A41-A0BF-7A4F61FAB2D4}" srcOrd="0" destOrd="0" presId="urn:microsoft.com/office/officeart/2008/layout/HorizontalMultiLevelHierarchy"/>
    <dgm:cxn modelId="{F1D6DFC2-5914-4F9E-AD28-D37A08A8AFDF}" type="presParOf" srcId="{8E918EDB-244C-46DD-BAB2-18A7C42C62D2}" destId="{478F105B-D3F9-48B1-91CA-01E89426B980}" srcOrd="7" destOrd="0" presId="urn:microsoft.com/office/officeart/2008/layout/HorizontalMultiLevelHierarchy"/>
    <dgm:cxn modelId="{0766DC17-9BA1-4E6E-958E-8578440FF466}" type="presParOf" srcId="{478F105B-D3F9-48B1-91CA-01E89426B980}" destId="{6C4C2A3B-4F24-4530-B2CF-24C5CFC92874}" srcOrd="0" destOrd="0" presId="urn:microsoft.com/office/officeart/2008/layout/HorizontalMultiLevelHierarchy"/>
    <dgm:cxn modelId="{B2D4BFAB-FF16-4258-8DBF-FBE12F9EFE27}" type="presParOf" srcId="{478F105B-D3F9-48B1-91CA-01E89426B980}" destId="{03E7D2DB-6928-4A95-9CA1-35F53F4AD8FE}" srcOrd="1" destOrd="0" presId="urn:microsoft.com/office/officeart/2008/layout/HorizontalMultiLevelHierarchy"/>
    <dgm:cxn modelId="{6DFAA35C-3441-45E9-8C77-90849800430D}" type="presParOf" srcId="{03E7D2DB-6928-4A95-9CA1-35F53F4AD8FE}" destId="{8D78A288-8F08-4805-B316-BFC6D88A12FC}" srcOrd="0" destOrd="0" presId="urn:microsoft.com/office/officeart/2008/layout/HorizontalMultiLevelHierarchy"/>
    <dgm:cxn modelId="{C41D6E8A-EDE0-4E6B-AAF0-F25BF3B17E7F}" type="presParOf" srcId="{8D78A288-8F08-4805-B316-BFC6D88A12FC}" destId="{75E174ED-DB58-4577-B6C1-312746A99439}" srcOrd="0" destOrd="0" presId="urn:microsoft.com/office/officeart/2008/layout/HorizontalMultiLevelHierarchy"/>
    <dgm:cxn modelId="{5FB9CAF2-C3C0-4FD9-A649-C7339E5BA02B}" type="presParOf" srcId="{03E7D2DB-6928-4A95-9CA1-35F53F4AD8FE}" destId="{77175907-638E-4342-8D5D-C8F9A959ACB0}" srcOrd="1" destOrd="0" presId="urn:microsoft.com/office/officeart/2008/layout/HorizontalMultiLevelHierarchy"/>
    <dgm:cxn modelId="{F70D2FF2-71AE-448C-AC1E-DAB6D9526F84}" type="presParOf" srcId="{77175907-638E-4342-8D5D-C8F9A959ACB0}" destId="{0034CEFD-E3D0-4E22-A93A-610271EEFFBA}" srcOrd="0" destOrd="0" presId="urn:microsoft.com/office/officeart/2008/layout/HorizontalMultiLevelHierarchy"/>
    <dgm:cxn modelId="{5D4D3536-8D47-42BE-9EAF-899A4958C537}" type="presParOf" srcId="{77175907-638E-4342-8D5D-C8F9A959ACB0}" destId="{F29CC422-AC9F-4015-9D7F-9620291D84A6}"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07EE5D-1D69-44DB-AC46-5A0B52A3B4CC}"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ru-RU"/>
        </a:p>
      </dgm:t>
    </dgm:pt>
    <dgm:pt modelId="{63779BF3-9BED-4C3E-BC45-B1C7909785BD}">
      <dgm:prSet phldrT="[Текст]"/>
      <dgm:spPr/>
      <dgm:t>
        <a:bodyPr/>
        <a:lstStyle/>
        <a:p>
          <a:r>
            <a:rPr lang="ru-RU" dirty="0"/>
            <a:t>ст. 26 261-ФЗ</a:t>
          </a:r>
        </a:p>
      </dgm:t>
    </dgm:pt>
    <dgm:pt modelId="{F8459301-F712-45B0-BC13-5CBE1A4CDAC5}" type="parTrans" cxnId="{02AB9B02-ED71-4753-A87F-ECBC8821540C}">
      <dgm:prSet/>
      <dgm:spPr/>
      <dgm:t>
        <a:bodyPr/>
        <a:lstStyle/>
        <a:p>
          <a:endParaRPr lang="ru-RU"/>
        </a:p>
      </dgm:t>
    </dgm:pt>
    <dgm:pt modelId="{F5A0B501-CD5C-4630-A60B-65AF04808EB2}" type="sibTrans" cxnId="{02AB9B02-ED71-4753-A87F-ECBC8821540C}">
      <dgm:prSet/>
      <dgm:spPr/>
      <dgm:t>
        <a:bodyPr/>
        <a:lstStyle/>
        <a:p>
          <a:endParaRPr lang="ru-RU"/>
        </a:p>
      </dgm:t>
    </dgm:pt>
    <dgm:pt modelId="{6DD87CFF-E203-4D0C-962C-3655DB7C9AEB}">
      <dgm:prSet phldrT="[Текст]"/>
      <dgm:spPr/>
      <dgm:t>
        <a:bodyPr/>
        <a:lstStyle/>
        <a:p>
          <a:r>
            <a:rPr lang="ru-RU" dirty="0"/>
            <a:t>Требования энергетической эффективности товаров, работ, услуг при осуществлении закупок для обеспечения государственных и муниципальных нужд </a:t>
          </a:r>
        </a:p>
      </dgm:t>
    </dgm:pt>
    <dgm:pt modelId="{74DE6C2A-22A4-48FD-9375-F763D7C7642B}" type="parTrans" cxnId="{4A3C964F-C182-4E48-A514-AE2C3D6E2AD7}">
      <dgm:prSet/>
      <dgm:spPr/>
      <dgm:t>
        <a:bodyPr/>
        <a:lstStyle/>
        <a:p>
          <a:endParaRPr lang="ru-RU"/>
        </a:p>
      </dgm:t>
    </dgm:pt>
    <dgm:pt modelId="{C5A399CE-33C8-485F-B872-E5D5314B7C18}" type="sibTrans" cxnId="{4A3C964F-C182-4E48-A514-AE2C3D6E2AD7}">
      <dgm:prSet/>
      <dgm:spPr/>
      <dgm:t>
        <a:bodyPr/>
        <a:lstStyle/>
        <a:p>
          <a:endParaRPr lang="ru-RU"/>
        </a:p>
      </dgm:t>
    </dgm:pt>
    <dgm:pt modelId="{16761EC6-DC8B-479B-8893-4E89E37121C0}">
      <dgm:prSet phldrT="[Текст]"/>
      <dgm:spPr/>
      <dgm:t>
        <a:bodyPr/>
        <a:lstStyle/>
        <a:p>
          <a:r>
            <a:rPr lang="ru-RU" dirty="0"/>
            <a:t>Первоочередные требования </a:t>
          </a:r>
        </a:p>
      </dgm:t>
    </dgm:pt>
    <dgm:pt modelId="{0C57C982-1277-4923-866A-E32ECBFED682}" type="parTrans" cxnId="{A187C2FA-0947-4C24-A35C-D3837112D298}">
      <dgm:prSet/>
      <dgm:spPr/>
      <dgm:t>
        <a:bodyPr/>
        <a:lstStyle/>
        <a:p>
          <a:endParaRPr lang="ru-RU"/>
        </a:p>
      </dgm:t>
    </dgm:pt>
    <dgm:pt modelId="{DF7BB8D5-91F9-441B-8D68-BB27880E8977}" type="sibTrans" cxnId="{A187C2FA-0947-4C24-A35C-D3837112D298}">
      <dgm:prSet/>
      <dgm:spPr/>
      <dgm:t>
        <a:bodyPr/>
        <a:lstStyle/>
        <a:p>
          <a:endParaRPr lang="ru-RU"/>
        </a:p>
      </dgm:t>
    </dgm:pt>
    <dgm:pt modelId="{4A79D771-4545-454F-AA01-7F3F320E320D}">
      <dgm:prSet phldrT="[Текст]"/>
      <dgm:spPr/>
      <dgm:t>
        <a:bodyPr/>
        <a:lstStyle/>
        <a:p>
          <a:r>
            <a:rPr lang="ru-RU" b="0" dirty="0"/>
            <a:t>товары согласно приложению  (ППРФ 1221)</a:t>
          </a:r>
          <a:endParaRPr lang="ru-RU" dirty="0"/>
        </a:p>
      </dgm:t>
    </dgm:pt>
    <dgm:pt modelId="{159CBBB6-9346-4685-BA4C-B52680C08E59}" type="parTrans" cxnId="{DB67AB43-1755-4750-AAB1-53E302D034EE}">
      <dgm:prSet/>
      <dgm:spPr/>
      <dgm:t>
        <a:bodyPr/>
        <a:lstStyle/>
        <a:p>
          <a:endParaRPr lang="ru-RU"/>
        </a:p>
      </dgm:t>
    </dgm:pt>
    <dgm:pt modelId="{C55806BB-0D7F-434F-8577-BAF72C96765C}" type="sibTrans" cxnId="{DB67AB43-1755-4750-AAB1-53E302D034EE}">
      <dgm:prSet/>
      <dgm:spPr/>
      <dgm:t>
        <a:bodyPr/>
        <a:lstStyle/>
        <a:p>
          <a:endParaRPr lang="ru-RU"/>
        </a:p>
      </dgm:t>
    </dgm:pt>
    <dgm:pt modelId="{D4FAA336-DCE5-4027-B1C2-01D70CA57E32}">
      <dgm:prSet phldrT="[Текст]"/>
      <dgm:spPr/>
      <dgm:t>
        <a:bodyPr/>
        <a:lstStyle/>
        <a:p>
          <a:r>
            <a:rPr lang="ru-RU" b="0" dirty="0"/>
            <a:t>товары, используемые для создания элементов конструкций зданий, строений, сооружений, в том числе инженерных систем </a:t>
          </a:r>
          <a:r>
            <a:rPr lang="ru-RU" b="0" dirty="0" err="1"/>
            <a:t>ресурсоснабжения</a:t>
          </a:r>
          <a:r>
            <a:rPr lang="ru-RU" b="0" dirty="0"/>
            <a:t>, влияющих на энергетическую эффективность зданий, строений, сооружений </a:t>
          </a:r>
          <a:endParaRPr lang="ru-RU" dirty="0"/>
        </a:p>
      </dgm:t>
    </dgm:pt>
    <dgm:pt modelId="{8ECCFE36-D0F6-40CC-8A78-8048FCB2915F}" type="parTrans" cxnId="{8722BC86-652C-4B87-B616-C8E7C619D5C4}">
      <dgm:prSet/>
      <dgm:spPr/>
      <dgm:t>
        <a:bodyPr/>
        <a:lstStyle/>
        <a:p>
          <a:endParaRPr lang="ru-RU"/>
        </a:p>
      </dgm:t>
    </dgm:pt>
    <dgm:pt modelId="{291E8150-F825-417C-A506-4477A68CF9A2}" type="sibTrans" cxnId="{8722BC86-652C-4B87-B616-C8E7C619D5C4}">
      <dgm:prSet/>
      <dgm:spPr/>
      <dgm:t>
        <a:bodyPr/>
        <a:lstStyle/>
        <a:p>
          <a:endParaRPr lang="ru-RU"/>
        </a:p>
      </dgm:t>
    </dgm:pt>
    <dgm:pt modelId="{0FFF8C7C-0427-4274-92AF-C6501EC23289}">
      <dgm:prSet phldrT="[Текст]"/>
      <dgm:spPr/>
      <dgm:t>
        <a:bodyPr/>
        <a:lstStyle/>
        <a:p>
          <a:r>
            <a:rPr lang="ru-RU" b="0" dirty="0"/>
            <a:t>товары, в отношении которых уполномоченным ФОИВ определены классы энергетической эффективности, за исключением товаров, для которых в соответствии с </a:t>
          </a:r>
          <a:r>
            <a:rPr lang="ru-RU" b="0" dirty="0" err="1"/>
            <a:t>пп</a:t>
          </a:r>
          <a:r>
            <a:rPr lang="ru-RU" b="0" dirty="0"/>
            <a:t>. "а" п. 3 (ППРФ 1221) установлены требования энергетической эффективности, и товаров, указанных в </a:t>
          </a:r>
          <a:r>
            <a:rPr lang="ru-RU" b="0" dirty="0" err="1"/>
            <a:t>пп</a:t>
          </a:r>
          <a:r>
            <a:rPr lang="ru-RU" b="0" dirty="0"/>
            <a:t>. "а" п. 7 Правил (ППРФ 1221) </a:t>
          </a:r>
          <a:endParaRPr lang="ru-RU" dirty="0"/>
        </a:p>
      </dgm:t>
    </dgm:pt>
    <dgm:pt modelId="{138F5F3D-6C0B-421D-9812-3FC2250B2970}" type="parTrans" cxnId="{FFBF595D-ECEA-4A50-AEBE-A4E9A378AD16}">
      <dgm:prSet/>
      <dgm:spPr/>
      <dgm:t>
        <a:bodyPr/>
        <a:lstStyle/>
        <a:p>
          <a:endParaRPr lang="ru-RU"/>
        </a:p>
      </dgm:t>
    </dgm:pt>
    <dgm:pt modelId="{6F09D19C-B27B-4C7D-B2EE-86F455B50239}" type="sibTrans" cxnId="{FFBF595D-ECEA-4A50-AEBE-A4E9A378AD16}">
      <dgm:prSet/>
      <dgm:spPr/>
      <dgm:t>
        <a:bodyPr/>
        <a:lstStyle/>
        <a:p>
          <a:endParaRPr lang="ru-RU"/>
        </a:p>
      </dgm:t>
    </dgm:pt>
    <dgm:pt modelId="{97ADB0D7-8BBB-4A49-A81A-2AFB0D25B321}">
      <dgm:prSet phldrT="[Текст]"/>
      <dgm:spPr/>
      <dgm:t>
        <a:bodyPr/>
        <a:lstStyle/>
        <a:p>
          <a:r>
            <a:rPr lang="ru-RU" b="0" dirty="0"/>
            <a:t>Постановление Правительства РФ от 31.12.2009 №1221 </a:t>
          </a:r>
          <a:br>
            <a:rPr lang="ru-RU" b="0" dirty="0"/>
          </a:br>
          <a:r>
            <a:rPr lang="ru-RU" b="0" dirty="0"/>
            <a:t>«Об утверждении Правил установления требований энергетической эффективности товаров, работ, услуг при осуществлении закупок для обеспечения государственных и муниципальных нужд"</a:t>
          </a:r>
          <a:endParaRPr lang="ru-RU" dirty="0"/>
        </a:p>
      </dgm:t>
    </dgm:pt>
    <dgm:pt modelId="{FBE1D4F0-7501-4801-9094-2B63F9863E43}" type="parTrans" cxnId="{6CAD3957-151C-4A44-88A8-9B4EA9B33FE5}">
      <dgm:prSet/>
      <dgm:spPr/>
      <dgm:t>
        <a:bodyPr/>
        <a:lstStyle/>
        <a:p>
          <a:endParaRPr lang="ru-RU"/>
        </a:p>
      </dgm:t>
    </dgm:pt>
    <dgm:pt modelId="{849CC34A-A241-40C9-8594-612C184864E9}" type="sibTrans" cxnId="{6CAD3957-151C-4A44-88A8-9B4EA9B33FE5}">
      <dgm:prSet/>
      <dgm:spPr/>
      <dgm:t>
        <a:bodyPr/>
        <a:lstStyle/>
        <a:p>
          <a:endParaRPr lang="ru-RU"/>
        </a:p>
      </dgm:t>
    </dgm:pt>
    <dgm:pt modelId="{5DB79AF7-877D-4580-8D5F-DD9E5C3CB920}">
      <dgm:prSet phldrT="[Текст]"/>
      <dgm:spPr/>
      <dgm:t>
        <a:bodyPr/>
        <a:lstStyle/>
        <a:p>
          <a:r>
            <a:rPr lang="ru-RU" b="0" dirty="0"/>
            <a:t>Приказ Минэкономразвития России от 22.03.2021 №131</a:t>
          </a:r>
          <a:endParaRPr lang="ru-RU" dirty="0"/>
        </a:p>
      </dgm:t>
    </dgm:pt>
    <dgm:pt modelId="{5847C800-F387-4869-BDF9-2EF616992E15}" type="parTrans" cxnId="{36BED576-280B-42D1-843D-04BDFD2BC7C6}">
      <dgm:prSet/>
      <dgm:spPr/>
      <dgm:t>
        <a:bodyPr/>
        <a:lstStyle/>
        <a:p>
          <a:endParaRPr lang="ru-RU"/>
        </a:p>
      </dgm:t>
    </dgm:pt>
    <dgm:pt modelId="{66EBF24D-ED60-4D71-AC61-A48E774A27A6}" type="sibTrans" cxnId="{36BED576-280B-42D1-843D-04BDFD2BC7C6}">
      <dgm:prSet/>
      <dgm:spPr/>
      <dgm:t>
        <a:bodyPr/>
        <a:lstStyle/>
        <a:p>
          <a:endParaRPr lang="ru-RU"/>
        </a:p>
      </dgm:t>
    </dgm:pt>
    <dgm:pt modelId="{51D2DF3A-094F-4906-9DC2-DFA091ECDD8C}">
      <dgm:prSet phldrT="[Текст]"/>
      <dgm:spPr/>
      <dgm:t>
        <a:bodyPr/>
        <a:lstStyle/>
        <a:p>
          <a:r>
            <a:rPr lang="ru-RU" b="0" dirty="0"/>
            <a:t>Приказ Минэкономразвития России от 04.06.2010 №229</a:t>
          </a:r>
          <a:endParaRPr lang="ru-RU" dirty="0"/>
        </a:p>
      </dgm:t>
    </dgm:pt>
    <dgm:pt modelId="{513E35C1-4729-42F6-8433-2B2F3501522F}" type="parTrans" cxnId="{2514CACA-FD96-492A-A3EF-45E62F809B53}">
      <dgm:prSet/>
      <dgm:spPr/>
      <dgm:t>
        <a:bodyPr/>
        <a:lstStyle/>
        <a:p>
          <a:endParaRPr lang="ru-RU"/>
        </a:p>
      </dgm:t>
    </dgm:pt>
    <dgm:pt modelId="{950C79B5-96FA-43F1-9BC0-B95BDDF9E59F}" type="sibTrans" cxnId="{2514CACA-FD96-492A-A3EF-45E62F809B53}">
      <dgm:prSet/>
      <dgm:spPr/>
      <dgm:t>
        <a:bodyPr/>
        <a:lstStyle/>
        <a:p>
          <a:endParaRPr lang="ru-RU"/>
        </a:p>
      </dgm:t>
    </dgm:pt>
    <dgm:pt modelId="{9EAAE65F-1005-433D-93B4-94CC14360FCD}">
      <dgm:prSet phldrT="[Текст]"/>
      <dgm:spPr/>
      <dgm:t>
        <a:bodyPr/>
        <a:lstStyle/>
        <a:p>
          <a:r>
            <a:rPr lang="ru-RU" b="0" dirty="0"/>
            <a:t> Приказ Минэкономразвития РФ от 09.03.2011 №88</a:t>
          </a:r>
          <a:endParaRPr lang="ru-RU" dirty="0"/>
        </a:p>
      </dgm:t>
    </dgm:pt>
    <dgm:pt modelId="{F1BE642A-C040-4E51-9853-46661D745E73}" type="parTrans" cxnId="{7D2C5CFE-27DE-4188-B7B1-EDD4167CC227}">
      <dgm:prSet/>
      <dgm:spPr/>
      <dgm:t>
        <a:bodyPr/>
        <a:lstStyle/>
        <a:p>
          <a:endParaRPr lang="ru-RU"/>
        </a:p>
      </dgm:t>
    </dgm:pt>
    <dgm:pt modelId="{08F69DBA-4DDC-474A-9A40-2AAA1DF0196F}" type="sibTrans" cxnId="{7D2C5CFE-27DE-4188-B7B1-EDD4167CC227}">
      <dgm:prSet/>
      <dgm:spPr/>
      <dgm:t>
        <a:bodyPr/>
        <a:lstStyle/>
        <a:p>
          <a:endParaRPr lang="ru-RU"/>
        </a:p>
      </dgm:t>
    </dgm:pt>
    <dgm:pt modelId="{CB0A3CE8-8B07-4AF9-A7D5-F51EBEA58A5D}" type="pres">
      <dgm:prSet presAssocID="{F407EE5D-1D69-44DB-AC46-5A0B52A3B4CC}" presName="Name0" presStyleCnt="0">
        <dgm:presLayoutVars>
          <dgm:chPref val="1"/>
          <dgm:dir/>
          <dgm:animOne val="branch"/>
          <dgm:animLvl val="lvl"/>
          <dgm:resizeHandles/>
        </dgm:presLayoutVars>
      </dgm:prSet>
      <dgm:spPr/>
      <dgm:t>
        <a:bodyPr/>
        <a:lstStyle/>
        <a:p>
          <a:endParaRPr lang="ru-RU"/>
        </a:p>
      </dgm:t>
    </dgm:pt>
    <dgm:pt modelId="{CBC82669-8DCA-4009-A4B5-CAB9BE4123C2}" type="pres">
      <dgm:prSet presAssocID="{63779BF3-9BED-4C3E-BC45-B1C7909785BD}" presName="vertOne" presStyleCnt="0"/>
      <dgm:spPr/>
    </dgm:pt>
    <dgm:pt modelId="{6B20FD6A-DB80-4B26-B722-91A7E535B76E}" type="pres">
      <dgm:prSet presAssocID="{63779BF3-9BED-4C3E-BC45-B1C7909785BD}" presName="txOne" presStyleLbl="node0" presStyleIdx="0" presStyleCnt="1" custScaleY="39706">
        <dgm:presLayoutVars>
          <dgm:chPref val="3"/>
        </dgm:presLayoutVars>
      </dgm:prSet>
      <dgm:spPr/>
      <dgm:t>
        <a:bodyPr/>
        <a:lstStyle/>
        <a:p>
          <a:endParaRPr lang="ru-RU"/>
        </a:p>
      </dgm:t>
    </dgm:pt>
    <dgm:pt modelId="{1796347F-7D25-4538-A285-8FAA26777ED1}" type="pres">
      <dgm:prSet presAssocID="{63779BF3-9BED-4C3E-BC45-B1C7909785BD}" presName="parTransOne" presStyleCnt="0"/>
      <dgm:spPr/>
    </dgm:pt>
    <dgm:pt modelId="{8A74BC52-B73C-4613-B464-29D9C6DD7D6A}" type="pres">
      <dgm:prSet presAssocID="{63779BF3-9BED-4C3E-BC45-B1C7909785BD}" presName="horzOne" presStyleCnt="0"/>
      <dgm:spPr/>
    </dgm:pt>
    <dgm:pt modelId="{24AE1626-160F-4942-870A-0D4B9558F8DA}" type="pres">
      <dgm:prSet presAssocID="{97ADB0D7-8BBB-4A49-A81A-2AFB0D25B321}" presName="vertTwo" presStyleCnt="0"/>
      <dgm:spPr/>
    </dgm:pt>
    <dgm:pt modelId="{5F2C74DA-E865-47D4-8520-8A633021627D}" type="pres">
      <dgm:prSet presAssocID="{97ADB0D7-8BBB-4A49-A81A-2AFB0D25B321}" presName="txTwo" presStyleLbl="node2" presStyleIdx="0" presStyleCnt="1" custScaleY="70160">
        <dgm:presLayoutVars>
          <dgm:chPref val="3"/>
        </dgm:presLayoutVars>
      </dgm:prSet>
      <dgm:spPr/>
      <dgm:t>
        <a:bodyPr/>
        <a:lstStyle/>
        <a:p>
          <a:endParaRPr lang="ru-RU"/>
        </a:p>
      </dgm:t>
    </dgm:pt>
    <dgm:pt modelId="{EF3A509F-B5F0-434C-8984-33F6DE983F14}" type="pres">
      <dgm:prSet presAssocID="{97ADB0D7-8BBB-4A49-A81A-2AFB0D25B321}" presName="parTransTwo" presStyleCnt="0"/>
      <dgm:spPr/>
    </dgm:pt>
    <dgm:pt modelId="{0B8BC1C8-975D-4C21-AFA9-3873651C5C19}" type="pres">
      <dgm:prSet presAssocID="{97ADB0D7-8BBB-4A49-A81A-2AFB0D25B321}" presName="horzTwo" presStyleCnt="0"/>
      <dgm:spPr/>
    </dgm:pt>
    <dgm:pt modelId="{E1F6E52E-8C63-4AFE-AF23-8A08A675FE85}" type="pres">
      <dgm:prSet presAssocID="{6DD87CFF-E203-4D0C-962C-3655DB7C9AEB}" presName="vertThree" presStyleCnt="0"/>
      <dgm:spPr/>
    </dgm:pt>
    <dgm:pt modelId="{8C2B6B1D-E45D-4795-94C4-0E76593657DD}" type="pres">
      <dgm:prSet presAssocID="{6DD87CFF-E203-4D0C-962C-3655DB7C9AEB}" presName="txThree" presStyleLbl="node3" presStyleIdx="0" presStyleCnt="2" custScaleY="37957">
        <dgm:presLayoutVars>
          <dgm:chPref val="3"/>
        </dgm:presLayoutVars>
      </dgm:prSet>
      <dgm:spPr/>
      <dgm:t>
        <a:bodyPr/>
        <a:lstStyle/>
        <a:p>
          <a:endParaRPr lang="ru-RU"/>
        </a:p>
      </dgm:t>
    </dgm:pt>
    <dgm:pt modelId="{295F98E0-CA97-4E76-A9A8-DBD6CEDBF7A1}" type="pres">
      <dgm:prSet presAssocID="{6DD87CFF-E203-4D0C-962C-3655DB7C9AEB}" presName="parTransThree" presStyleCnt="0"/>
      <dgm:spPr/>
    </dgm:pt>
    <dgm:pt modelId="{14351025-2F22-412F-9601-A5DDBB8C6337}" type="pres">
      <dgm:prSet presAssocID="{6DD87CFF-E203-4D0C-962C-3655DB7C9AEB}" presName="horzThree" presStyleCnt="0"/>
      <dgm:spPr/>
    </dgm:pt>
    <dgm:pt modelId="{30D6C8E3-EBC6-4926-AEFA-0DAFC306FB9A}" type="pres">
      <dgm:prSet presAssocID="{4A79D771-4545-454F-AA01-7F3F320E320D}" presName="vertFour" presStyleCnt="0">
        <dgm:presLayoutVars>
          <dgm:chPref val="3"/>
        </dgm:presLayoutVars>
      </dgm:prSet>
      <dgm:spPr/>
    </dgm:pt>
    <dgm:pt modelId="{8C3D24A0-DD3C-4F19-AA50-93C7909C22D3}" type="pres">
      <dgm:prSet presAssocID="{4A79D771-4545-454F-AA01-7F3F320E320D}" presName="txFour" presStyleLbl="node4" presStyleIdx="0" presStyleCnt="6">
        <dgm:presLayoutVars>
          <dgm:chPref val="3"/>
        </dgm:presLayoutVars>
      </dgm:prSet>
      <dgm:spPr/>
      <dgm:t>
        <a:bodyPr/>
        <a:lstStyle/>
        <a:p>
          <a:endParaRPr lang="ru-RU"/>
        </a:p>
      </dgm:t>
    </dgm:pt>
    <dgm:pt modelId="{CB80E03B-DB1E-4F77-A1FC-3C53984A2912}" type="pres">
      <dgm:prSet presAssocID="{4A79D771-4545-454F-AA01-7F3F320E320D}" presName="parTransFour" presStyleCnt="0"/>
      <dgm:spPr/>
    </dgm:pt>
    <dgm:pt modelId="{0065F005-C66A-47D1-B815-1E210BE356EC}" type="pres">
      <dgm:prSet presAssocID="{4A79D771-4545-454F-AA01-7F3F320E320D}" presName="horzFour" presStyleCnt="0"/>
      <dgm:spPr/>
    </dgm:pt>
    <dgm:pt modelId="{6D804BE2-0404-4C0B-B018-20DC5D0651E0}" type="pres">
      <dgm:prSet presAssocID="{5DB79AF7-877D-4580-8D5F-DD9E5C3CB920}" presName="vertFour" presStyleCnt="0">
        <dgm:presLayoutVars>
          <dgm:chPref val="3"/>
        </dgm:presLayoutVars>
      </dgm:prSet>
      <dgm:spPr/>
    </dgm:pt>
    <dgm:pt modelId="{A713BD9A-864C-4D6E-9141-951D77F7DA68}" type="pres">
      <dgm:prSet presAssocID="{5DB79AF7-877D-4580-8D5F-DD9E5C3CB920}" presName="txFour" presStyleLbl="node4" presStyleIdx="1" presStyleCnt="6" custScaleY="120369">
        <dgm:presLayoutVars>
          <dgm:chPref val="3"/>
        </dgm:presLayoutVars>
      </dgm:prSet>
      <dgm:spPr/>
      <dgm:t>
        <a:bodyPr/>
        <a:lstStyle/>
        <a:p>
          <a:endParaRPr lang="ru-RU"/>
        </a:p>
      </dgm:t>
    </dgm:pt>
    <dgm:pt modelId="{8EBE55AD-3823-4AAC-8035-FE51F5C0D458}" type="pres">
      <dgm:prSet presAssocID="{5DB79AF7-877D-4580-8D5F-DD9E5C3CB920}" presName="horzFour" presStyleCnt="0"/>
      <dgm:spPr/>
    </dgm:pt>
    <dgm:pt modelId="{243ACA2B-A2F5-407F-B88F-DDF24B1A499E}" type="pres">
      <dgm:prSet presAssocID="{C55806BB-0D7F-434F-8577-BAF72C96765C}" presName="sibSpaceFour" presStyleCnt="0"/>
      <dgm:spPr/>
    </dgm:pt>
    <dgm:pt modelId="{97244FAE-5270-43B5-9F33-31351612944C}" type="pres">
      <dgm:prSet presAssocID="{D4FAA336-DCE5-4027-B1C2-01D70CA57E32}" presName="vertFour" presStyleCnt="0">
        <dgm:presLayoutVars>
          <dgm:chPref val="3"/>
        </dgm:presLayoutVars>
      </dgm:prSet>
      <dgm:spPr/>
    </dgm:pt>
    <dgm:pt modelId="{209CEB4A-C988-4B7F-BDFB-F2A1A6469E0F}" type="pres">
      <dgm:prSet presAssocID="{D4FAA336-DCE5-4027-B1C2-01D70CA57E32}" presName="txFour" presStyleLbl="node4" presStyleIdx="2" presStyleCnt="6">
        <dgm:presLayoutVars>
          <dgm:chPref val="3"/>
        </dgm:presLayoutVars>
      </dgm:prSet>
      <dgm:spPr/>
      <dgm:t>
        <a:bodyPr/>
        <a:lstStyle/>
        <a:p>
          <a:endParaRPr lang="ru-RU"/>
        </a:p>
      </dgm:t>
    </dgm:pt>
    <dgm:pt modelId="{DB26B4F9-D0B0-4EE8-8C4B-750488A4E8FF}" type="pres">
      <dgm:prSet presAssocID="{D4FAA336-DCE5-4027-B1C2-01D70CA57E32}" presName="parTransFour" presStyleCnt="0"/>
      <dgm:spPr/>
    </dgm:pt>
    <dgm:pt modelId="{08A300B5-16D8-41DD-9FB3-304FF32FC7F1}" type="pres">
      <dgm:prSet presAssocID="{D4FAA336-DCE5-4027-B1C2-01D70CA57E32}" presName="horzFour" presStyleCnt="0"/>
      <dgm:spPr/>
    </dgm:pt>
    <dgm:pt modelId="{D610024F-5167-41C8-AF16-DAC78F92F244}" type="pres">
      <dgm:prSet presAssocID="{51D2DF3A-094F-4906-9DC2-DFA091ECDD8C}" presName="vertFour" presStyleCnt="0">
        <dgm:presLayoutVars>
          <dgm:chPref val="3"/>
        </dgm:presLayoutVars>
      </dgm:prSet>
      <dgm:spPr/>
    </dgm:pt>
    <dgm:pt modelId="{B81D1315-9542-4889-B5C1-E562E8C98200}" type="pres">
      <dgm:prSet presAssocID="{51D2DF3A-094F-4906-9DC2-DFA091ECDD8C}" presName="txFour" presStyleLbl="node4" presStyleIdx="3" presStyleCnt="6" custScaleY="120369">
        <dgm:presLayoutVars>
          <dgm:chPref val="3"/>
        </dgm:presLayoutVars>
      </dgm:prSet>
      <dgm:spPr/>
      <dgm:t>
        <a:bodyPr/>
        <a:lstStyle/>
        <a:p>
          <a:endParaRPr lang="ru-RU"/>
        </a:p>
      </dgm:t>
    </dgm:pt>
    <dgm:pt modelId="{7027B2C5-6310-4D3B-B3A2-5D9E432C7ABF}" type="pres">
      <dgm:prSet presAssocID="{51D2DF3A-094F-4906-9DC2-DFA091ECDD8C}" presName="horzFour" presStyleCnt="0"/>
      <dgm:spPr/>
    </dgm:pt>
    <dgm:pt modelId="{29792F86-42F2-4782-A8CE-B65E034A6CFB}" type="pres">
      <dgm:prSet presAssocID="{291E8150-F825-417C-A506-4477A68CF9A2}" presName="sibSpaceFour" presStyleCnt="0"/>
      <dgm:spPr/>
    </dgm:pt>
    <dgm:pt modelId="{342B99F8-865F-4A57-9A67-EEB04473BFE1}" type="pres">
      <dgm:prSet presAssocID="{0FFF8C7C-0427-4274-92AF-C6501EC23289}" presName="vertFour" presStyleCnt="0">
        <dgm:presLayoutVars>
          <dgm:chPref val="3"/>
        </dgm:presLayoutVars>
      </dgm:prSet>
      <dgm:spPr/>
    </dgm:pt>
    <dgm:pt modelId="{A2CCA574-5178-440A-B537-FD73B88DF0FF}" type="pres">
      <dgm:prSet presAssocID="{0FFF8C7C-0427-4274-92AF-C6501EC23289}" presName="txFour" presStyleLbl="node4" presStyleIdx="4" presStyleCnt="6">
        <dgm:presLayoutVars>
          <dgm:chPref val="3"/>
        </dgm:presLayoutVars>
      </dgm:prSet>
      <dgm:spPr/>
      <dgm:t>
        <a:bodyPr/>
        <a:lstStyle/>
        <a:p>
          <a:endParaRPr lang="ru-RU"/>
        </a:p>
      </dgm:t>
    </dgm:pt>
    <dgm:pt modelId="{406E50C2-BD03-4582-AD77-B49C679D872B}" type="pres">
      <dgm:prSet presAssocID="{0FFF8C7C-0427-4274-92AF-C6501EC23289}" presName="parTransFour" presStyleCnt="0"/>
      <dgm:spPr/>
    </dgm:pt>
    <dgm:pt modelId="{F474F82D-93DF-4BD9-97AD-CB5113962C14}" type="pres">
      <dgm:prSet presAssocID="{0FFF8C7C-0427-4274-92AF-C6501EC23289}" presName="horzFour" presStyleCnt="0"/>
      <dgm:spPr/>
    </dgm:pt>
    <dgm:pt modelId="{02FD9D89-F857-4CE2-8589-379C22E74CA4}" type="pres">
      <dgm:prSet presAssocID="{9EAAE65F-1005-433D-93B4-94CC14360FCD}" presName="vertFour" presStyleCnt="0">
        <dgm:presLayoutVars>
          <dgm:chPref val="3"/>
        </dgm:presLayoutVars>
      </dgm:prSet>
      <dgm:spPr/>
    </dgm:pt>
    <dgm:pt modelId="{5801EF25-9B8F-4F7D-9537-A3BBEB457ED5}" type="pres">
      <dgm:prSet presAssocID="{9EAAE65F-1005-433D-93B4-94CC14360FCD}" presName="txFour" presStyleLbl="node4" presStyleIdx="5" presStyleCnt="6" custScaleY="51674" custLinFactNeighborY="66341">
        <dgm:presLayoutVars>
          <dgm:chPref val="3"/>
        </dgm:presLayoutVars>
      </dgm:prSet>
      <dgm:spPr/>
      <dgm:t>
        <a:bodyPr/>
        <a:lstStyle/>
        <a:p>
          <a:endParaRPr lang="ru-RU"/>
        </a:p>
      </dgm:t>
    </dgm:pt>
    <dgm:pt modelId="{4AA548A2-0884-430C-BF6E-B61505ACF0BB}" type="pres">
      <dgm:prSet presAssocID="{9EAAE65F-1005-433D-93B4-94CC14360FCD}" presName="horzFour" presStyleCnt="0"/>
      <dgm:spPr/>
    </dgm:pt>
    <dgm:pt modelId="{C1869C24-D872-477E-8671-A8303A1E01FB}" type="pres">
      <dgm:prSet presAssocID="{C5A399CE-33C8-485F-B872-E5D5314B7C18}" presName="sibSpaceThree" presStyleCnt="0"/>
      <dgm:spPr/>
    </dgm:pt>
    <dgm:pt modelId="{88BE0705-B070-4E10-8D5C-2B76EAD8BDAE}" type="pres">
      <dgm:prSet presAssocID="{16761EC6-DC8B-479B-8893-4E89E37121C0}" presName="vertThree" presStyleCnt="0"/>
      <dgm:spPr/>
    </dgm:pt>
    <dgm:pt modelId="{2D47203F-2CCA-486D-956C-941F6409C5E9}" type="pres">
      <dgm:prSet presAssocID="{16761EC6-DC8B-479B-8893-4E89E37121C0}" presName="txThree" presStyleLbl="node3" presStyleIdx="1" presStyleCnt="2" custScaleY="37957">
        <dgm:presLayoutVars>
          <dgm:chPref val="3"/>
        </dgm:presLayoutVars>
      </dgm:prSet>
      <dgm:spPr/>
      <dgm:t>
        <a:bodyPr/>
        <a:lstStyle/>
        <a:p>
          <a:endParaRPr lang="ru-RU"/>
        </a:p>
      </dgm:t>
    </dgm:pt>
    <dgm:pt modelId="{EF13B992-01AD-43A0-AE2F-922FD1A98A45}" type="pres">
      <dgm:prSet presAssocID="{16761EC6-DC8B-479B-8893-4E89E37121C0}" presName="horzThree" presStyleCnt="0"/>
      <dgm:spPr/>
    </dgm:pt>
  </dgm:ptLst>
  <dgm:cxnLst>
    <dgm:cxn modelId="{1207CD8C-455C-450C-AE64-599CB446D02A}" type="presOf" srcId="{0FFF8C7C-0427-4274-92AF-C6501EC23289}" destId="{A2CCA574-5178-440A-B537-FD73B88DF0FF}" srcOrd="0" destOrd="0" presId="urn:microsoft.com/office/officeart/2005/8/layout/hierarchy4"/>
    <dgm:cxn modelId="{02AB9B02-ED71-4753-A87F-ECBC8821540C}" srcId="{F407EE5D-1D69-44DB-AC46-5A0B52A3B4CC}" destId="{63779BF3-9BED-4C3E-BC45-B1C7909785BD}" srcOrd="0" destOrd="0" parTransId="{F8459301-F712-45B0-BC13-5CBE1A4CDAC5}" sibTransId="{F5A0B501-CD5C-4630-A60B-65AF04808EB2}"/>
    <dgm:cxn modelId="{DB67AB43-1755-4750-AAB1-53E302D034EE}" srcId="{6DD87CFF-E203-4D0C-962C-3655DB7C9AEB}" destId="{4A79D771-4545-454F-AA01-7F3F320E320D}" srcOrd="0" destOrd="0" parTransId="{159CBBB6-9346-4685-BA4C-B52680C08E59}" sibTransId="{C55806BB-0D7F-434F-8577-BAF72C96765C}"/>
    <dgm:cxn modelId="{36BED576-280B-42D1-843D-04BDFD2BC7C6}" srcId="{4A79D771-4545-454F-AA01-7F3F320E320D}" destId="{5DB79AF7-877D-4580-8D5F-DD9E5C3CB920}" srcOrd="0" destOrd="0" parTransId="{5847C800-F387-4869-BDF9-2EF616992E15}" sibTransId="{66EBF24D-ED60-4D71-AC61-A48E774A27A6}"/>
    <dgm:cxn modelId="{8C3E9F05-E7EE-427B-A594-229D14D91254}" type="presOf" srcId="{6DD87CFF-E203-4D0C-962C-3655DB7C9AEB}" destId="{8C2B6B1D-E45D-4795-94C4-0E76593657DD}" srcOrd="0" destOrd="0" presId="urn:microsoft.com/office/officeart/2005/8/layout/hierarchy4"/>
    <dgm:cxn modelId="{D56A7C8B-BCD8-48C7-9392-4CD6F10A7B9E}" type="presOf" srcId="{63779BF3-9BED-4C3E-BC45-B1C7909785BD}" destId="{6B20FD6A-DB80-4B26-B722-91A7E535B76E}" srcOrd="0" destOrd="0" presId="urn:microsoft.com/office/officeart/2005/8/layout/hierarchy4"/>
    <dgm:cxn modelId="{5E5D0E52-FE20-4D97-B3FD-827B216FA8B5}" type="presOf" srcId="{5DB79AF7-877D-4580-8D5F-DD9E5C3CB920}" destId="{A713BD9A-864C-4D6E-9141-951D77F7DA68}" srcOrd="0" destOrd="0" presId="urn:microsoft.com/office/officeart/2005/8/layout/hierarchy4"/>
    <dgm:cxn modelId="{2514CACA-FD96-492A-A3EF-45E62F809B53}" srcId="{D4FAA336-DCE5-4027-B1C2-01D70CA57E32}" destId="{51D2DF3A-094F-4906-9DC2-DFA091ECDD8C}" srcOrd="0" destOrd="0" parTransId="{513E35C1-4729-42F6-8433-2B2F3501522F}" sibTransId="{950C79B5-96FA-43F1-9BC0-B95BDDF9E59F}"/>
    <dgm:cxn modelId="{7E632275-A933-4DD0-8C6F-0A117CBC60B2}" type="presOf" srcId="{4A79D771-4545-454F-AA01-7F3F320E320D}" destId="{8C3D24A0-DD3C-4F19-AA50-93C7909C22D3}" srcOrd="0" destOrd="0" presId="urn:microsoft.com/office/officeart/2005/8/layout/hierarchy4"/>
    <dgm:cxn modelId="{4E4C0EBC-BB12-4B1F-99C8-B45622881A37}" type="presOf" srcId="{9EAAE65F-1005-433D-93B4-94CC14360FCD}" destId="{5801EF25-9B8F-4F7D-9537-A3BBEB457ED5}" srcOrd="0" destOrd="0" presId="urn:microsoft.com/office/officeart/2005/8/layout/hierarchy4"/>
    <dgm:cxn modelId="{15566D3E-1E8B-4C26-BA08-D14270047F44}" type="presOf" srcId="{51D2DF3A-094F-4906-9DC2-DFA091ECDD8C}" destId="{B81D1315-9542-4889-B5C1-E562E8C98200}" srcOrd="0" destOrd="0" presId="urn:microsoft.com/office/officeart/2005/8/layout/hierarchy4"/>
    <dgm:cxn modelId="{2C80F04B-CBE2-48F3-AD29-36310CA35338}" type="presOf" srcId="{16761EC6-DC8B-479B-8893-4E89E37121C0}" destId="{2D47203F-2CCA-486D-956C-941F6409C5E9}" srcOrd="0" destOrd="0" presId="urn:microsoft.com/office/officeart/2005/8/layout/hierarchy4"/>
    <dgm:cxn modelId="{8722BC86-652C-4B87-B616-C8E7C619D5C4}" srcId="{6DD87CFF-E203-4D0C-962C-3655DB7C9AEB}" destId="{D4FAA336-DCE5-4027-B1C2-01D70CA57E32}" srcOrd="1" destOrd="0" parTransId="{8ECCFE36-D0F6-40CC-8A78-8048FCB2915F}" sibTransId="{291E8150-F825-417C-A506-4477A68CF9A2}"/>
    <dgm:cxn modelId="{D8659810-B340-4F18-9CBC-3AD298CBE53D}" type="presOf" srcId="{97ADB0D7-8BBB-4A49-A81A-2AFB0D25B321}" destId="{5F2C74DA-E865-47D4-8520-8A633021627D}" srcOrd="0" destOrd="0" presId="urn:microsoft.com/office/officeart/2005/8/layout/hierarchy4"/>
    <dgm:cxn modelId="{9FD0C009-47F0-46C2-98B1-6B172364C14A}" type="presOf" srcId="{F407EE5D-1D69-44DB-AC46-5A0B52A3B4CC}" destId="{CB0A3CE8-8B07-4AF9-A7D5-F51EBEA58A5D}" srcOrd="0" destOrd="0" presId="urn:microsoft.com/office/officeart/2005/8/layout/hierarchy4"/>
    <dgm:cxn modelId="{6CAD3957-151C-4A44-88A8-9B4EA9B33FE5}" srcId="{63779BF3-9BED-4C3E-BC45-B1C7909785BD}" destId="{97ADB0D7-8BBB-4A49-A81A-2AFB0D25B321}" srcOrd="0" destOrd="0" parTransId="{FBE1D4F0-7501-4801-9094-2B63F9863E43}" sibTransId="{849CC34A-A241-40C9-8594-612C184864E9}"/>
    <dgm:cxn modelId="{A187C2FA-0947-4C24-A35C-D3837112D298}" srcId="{97ADB0D7-8BBB-4A49-A81A-2AFB0D25B321}" destId="{16761EC6-DC8B-479B-8893-4E89E37121C0}" srcOrd="1" destOrd="0" parTransId="{0C57C982-1277-4923-866A-E32ECBFED682}" sibTransId="{DF7BB8D5-91F9-441B-8D68-BB27880E8977}"/>
    <dgm:cxn modelId="{D6014C14-A2C6-4CA8-A394-68B805C05556}" type="presOf" srcId="{D4FAA336-DCE5-4027-B1C2-01D70CA57E32}" destId="{209CEB4A-C988-4B7F-BDFB-F2A1A6469E0F}" srcOrd="0" destOrd="0" presId="urn:microsoft.com/office/officeart/2005/8/layout/hierarchy4"/>
    <dgm:cxn modelId="{4A3C964F-C182-4E48-A514-AE2C3D6E2AD7}" srcId="{97ADB0D7-8BBB-4A49-A81A-2AFB0D25B321}" destId="{6DD87CFF-E203-4D0C-962C-3655DB7C9AEB}" srcOrd="0" destOrd="0" parTransId="{74DE6C2A-22A4-48FD-9375-F763D7C7642B}" sibTransId="{C5A399CE-33C8-485F-B872-E5D5314B7C18}"/>
    <dgm:cxn modelId="{FFBF595D-ECEA-4A50-AEBE-A4E9A378AD16}" srcId="{6DD87CFF-E203-4D0C-962C-3655DB7C9AEB}" destId="{0FFF8C7C-0427-4274-92AF-C6501EC23289}" srcOrd="2" destOrd="0" parTransId="{138F5F3D-6C0B-421D-9812-3FC2250B2970}" sibTransId="{6F09D19C-B27B-4C7D-B2EE-86F455B50239}"/>
    <dgm:cxn modelId="{7D2C5CFE-27DE-4188-B7B1-EDD4167CC227}" srcId="{0FFF8C7C-0427-4274-92AF-C6501EC23289}" destId="{9EAAE65F-1005-433D-93B4-94CC14360FCD}" srcOrd="0" destOrd="0" parTransId="{F1BE642A-C040-4E51-9853-46661D745E73}" sibTransId="{08F69DBA-4DDC-474A-9A40-2AAA1DF0196F}"/>
    <dgm:cxn modelId="{E4A7EA52-D38B-4548-82A9-401C030A2E00}" type="presParOf" srcId="{CB0A3CE8-8B07-4AF9-A7D5-F51EBEA58A5D}" destId="{CBC82669-8DCA-4009-A4B5-CAB9BE4123C2}" srcOrd="0" destOrd="0" presId="urn:microsoft.com/office/officeart/2005/8/layout/hierarchy4"/>
    <dgm:cxn modelId="{517D2055-6A02-4793-8ECD-51A9BBB67DE8}" type="presParOf" srcId="{CBC82669-8DCA-4009-A4B5-CAB9BE4123C2}" destId="{6B20FD6A-DB80-4B26-B722-91A7E535B76E}" srcOrd="0" destOrd="0" presId="urn:microsoft.com/office/officeart/2005/8/layout/hierarchy4"/>
    <dgm:cxn modelId="{92B3E3BC-C411-4FBD-93C0-2AD7AA05A31E}" type="presParOf" srcId="{CBC82669-8DCA-4009-A4B5-CAB9BE4123C2}" destId="{1796347F-7D25-4538-A285-8FAA26777ED1}" srcOrd="1" destOrd="0" presId="urn:microsoft.com/office/officeart/2005/8/layout/hierarchy4"/>
    <dgm:cxn modelId="{B22B93E7-2F0A-4047-8130-6532ED92B539}" type="presParOf" srcId="{CBC82669-8DCA-4009-A4B5-CAB9BE4123C2}" destId="{8A74BC52-B73C-4613-B464-29D9C6DD7D6A}" srcOrd="2" destOrd="0" presId="urn:microsoft.com/office/officeart/2005/8/layout/hierarchy4"/>
    <dgm:cxn modelId="{3E4E6940-FFB5-453D-8B91-1AF5D5A9C16C}" type="presParOf" srcId="{8A74BC52-B73C-4613-B464-29D9C6DD7D6A}" destId="{24AE1626-160F-4942-870A-0D4B9558F8DA}" srcOrd="0" destOrd="0" presId="urn:microsoft.com/office/officeart/2005/8/layout/hierarchy4"/>
    <dgm:cxn modelId="{313DE678-D5B4-42CF-A283-F4220FCAA59E}" type="presParOf" srcId="{24AE1626-160F-4942-870A-0D4B9558F8DA}" destId="{5F2C74DA-E865-47D4-8520-8A633021627D}" srcOrd="0" destOrd="0" presId="urn:microsoft.com/office/officeart/2005/8/layout/hierarchy4"/>
    <dgm:cxn modelId="{9ECC900C-FEE5-48C7-900C-596623F29984}" type="presParOf" srcId="{24AE1626-160F-4942-870A-0D4B9558F8DA}" destId="{EF3A509F-B5F0-434C-8984-33F6DE983F14}" srcOrd="1" destOrd="0" presId="urn:microsoft.com/office/officeart/2005/8/layout/hierarchy4"/>
    <dgm:cxn modelId="{CA16C05D-C50B-4132-8C14-4B4A52379447}" type="presParOf" srcId="{24AE1626-160F-4942-870A-0D4B9558F8DA}" destId="{0B8BC1C8-975D-4C21-AFA9-3873651C5C19}" srcOrd="2" destOrd="0" presId="urn:microsoft.com/office/officeart/2005/8/layout/hierarchy4"/>
    <dgm:cxn modelId="{3B41DB40-F620-4479-912C-357157E28EB1}" type="presParOf" srcId="{0B8BC1C8-975D-4C21-AFA9-3873651C5C19}" destId="{E1F6E52E-8C63-4AFE-AF23-8A08A675FE85}" srcOrd="0" destOrd="0" presId="urn:microsoft.com/office/officeart/2005/8/layout/hierarchy4"/>
    <dgm:cxn modelId="{B048B064-FDF9-43EB-9A0A-8FC352B628DB}" type="presParOf" srcId="{E1F6E52E-8C63-4AFE-AF23-8A08A675FE85}" destId="{8C2B6B1D-E45D-4795-94C4-0E76593657DD}" srcOrd="0" destOrd="0" presId="urn:microsoft.com/office/officeart/2005/8/layout/hierarchy4"/>
    <dgm:cxn modelId="{821B9F8F-30C6-4CA4-8550-DD00AFA3F1D9}" type="presParOf" srcId="{E1F6E52E-8C63-4AFE-AF23-8A08A675FE85}" destId="{295F98E0-CA97-4E76-A9A8-DBD6CEDBF7A1}" srcOrd="1" destOrd="0" presId="urn:microsoft.com/office/officeart/2005/8/layout/hierarchy4"/>
    <dgm:cxn modelId="{579F27DB-DD9E-4DC3-854C-6116C38D438E}" type="presParOf" srcId="{E1F6E52E-8C63-4AFE-AF23-8A08A675FE85}" destId="{14351025-2F22-412F-9601-A5DDBB8C6337}" srcOrd="2" destOrd="0" presId="urn:microsoft.com/office/officeart/2005/8/layout/hierarchy4"/>
    <dgm:cxn modelId="{D76FA908-0647-4154-9612-1595CB488BFF}" type="presParOf" srcId="{14351025-2F22-412F-9601-A5DDBB8C6337}" destId="{30D6C8E3-EBC6-4926-AEFA-0DAFC306FB9A}" srcOrd="0" destOrd="0" presId="urn:microsoft.com/office/officeart/2005/8/layout/hierarchy4"/>
    <dgm:cxn modelId="{634D83C8-1823-4A21-862F-1868BDB28961}" type="presParOf" srcId="{30D6C8E3-EBC6-4926-AEFA-0DAFC306FB9A}" destId="{8C3D24A0-DD3C-4F19-AA50-93C7909C22D3}" srcOrd="0" destOrd="0" presId="urn:microsoft.com/office/officeart/2005/8/layout/hierarchy4"/>
    <dgm:cxn modelId="{43029FF3-18EC-41FC-9096-2C5D44F2F635}" type="presParOf" srcId="{30D6C8E3-EBC6-4926-AEFA-0DAFC306FB9A}" destId="{CB80E03B-DB1E-4F77-A1FC-3C53984A2912}" srcOrd="1" destOrd="0" presId="urn:microsoft.com/office/officeart/2005/8/layout/hierarchy4"/>
    <dgm:cxn modelId="{94823F75-F44A-4ADF-A564-C8E0B1A29D84}" type="presParOf" srcId="{30D6C8E3-EBC6-4926-AEFA-0DAFC306FB9A}" destId="{0065F005-C66A-47D1-B815-1E210BE356EC}" srcOrd="2" destOrd="0" presId="urn:microsoft.com/office/officeart/2005/8/layout/hierarchy4"/>
    <dgm:cxn modelId="{D98B232F-B1FF-4030-B60C-0759A51E0C3B}" type="presParOf" srcId="{0065F005-C66A-47D1-B815-1E210BE356EC}" destId="{6D804BE2-0404-4C0B-B018-20DC5D0651E0}" srcOrd="0" destOrd="0" presId="urn:microsoft.com/office/officeart/2005/8/layout/hierarchy4"/>
    <dgm:cxn modelId="{60D92C26-365C-4691-97A8-69C6504742FE}" type="presParOf" srcId="{6D804BE2-0404-4C0B-B018-20DC5D0651E0}" destId="{A713BD9A-864C-4D6E-9141-951D77F7DA68}" srcOrd="0" destOrd="0" presId="urn:microsoft.com/office/officeart/2005/8/layout/hierarchy4"/>
    <dgm:cxn modelId="{8F50245F-64B9-479A-9F74-1B9B9D832938}" type="presParOf" srcId="{6D804BE2-0404-4C0B-B018-20DC5D0651E0}" destId="{8EBE55AD-3823-4AAC-8035-FE51F5C0D458}" srcOrd="1" destOrd="0" presId="urn:microsoft.com/office/officeart/2005/8/layout/hierarchy4"/>
    <dgm:cxn modelId="{FE45CD26-FBD7-4E00-BD48-D78F614C17E5}" type="presParOf" srcId="{14351025-2F22-412F-9601-A5DDBB8C6337}" destId="{243ACA2B-A2F5-407F-B88F-DDF24B1A499E}" srcOrd="1" destOrd="0" presId="urn:microsoft.com/office/officeart/2005/8/layout/hierarchy4"/>
    <dgm:cxn modelId="{9CDB7A1F-F765-4736-8B97-84E027E6CA39}" type="presParOf" srcId="{14351025-2F22-412F-9601-A5DDBB8C6337}" destId="{97244FAE-5270-43B5-9F33-31351612944C}" srcOrd="2" destOrd="0" presId="urn:microsoft.com/office/officeart/2005/8/layout/hierarchy4"/>
    <dgm:cxn modelId="{769BD45F-53CF-44BD-8D41-501B80C390B8}" type="presParOf" srcId="{97244FAE-5270-43B5-9F33-31351612944C}" destId="{209CEB4A-C988-4B7F-BDFB-F2A1A6469E0F}" srcOrd="0" destOrd="0" presId="urn:microsoft.com/office/officeart/2005/8/layout/hierarchy4"/>
    <dgm:cxn modelId="{853F8B40-EA5B-4797-B4B9-AF40DBEC39D3}" type="presParOf" srcId="{97244FAE-5270-43B5-9F33-31351612944C}" destId="{DB26B4F9-D0B0-4EE8-8C4B-750488A4E8FF}" srcOrd="1" destOrd="0" presId="urn:microsoft.com/office/officeart/2005/8/layout/hierarchy4"/>
    <dgm:cxn modelId="{DF1D823A-A694-49B0-9C1A-A766968E74F1}" type="presParOf" srcId="{97244FAE-5270-43B5-9F33-31351612944C}" destId="{08A300B5-16D8-41DD-9FB3-304FF32FC7F1}" srcOrd="2" destOrd="0" presId="urn:microsoft.com/office/officeart/2005/8/layout/hierarchy4"/>
    <dgm:cxn modelId="{2B541D86-6849-420D-A609-FF920526A4E7}" type="presParOf" srcId="{08A300B5-16D8-41DD-9FB3-304FF32FC7F1}" destId="{D610024F-5167-41C8-AF16-DAC78F92F244}" srcOrd="0" destOrd="0" presId="urn:microsoft.com/office/officeart/2005/8/layout/hierarchy4"/>
    <dgm:cxn modelId="{6614F9F3-7D94-4BB1-BAC4-2131CC074899}" type="presParOf" srcId="{D610024F-5167-41C8-AF16-DAC78F92F244}" destId="{B81D1315-9542-4889-B5C1-E562E8C98200}" srcOrd="0" destOrd="0" presId="urn:microsoft.com/office/officeart/2005/8/layout/hierarchy4"/>
    <dgm:cxn modelId="{D29CF0CA-7A02-4A9D-ABFE-FB09C4A77D4C}" type="presParOf" srcId="{D610024F-5167-41C8-AF16-DAC78F92F244}" destId="{7027B2C5-6310-4D3B-B3A2-5D9E432C7ABF}" srcOrd="1" destOrd="0" presId="urn:microsoft.com/office/officeart/2005/8/layout/hierarchy4"/>
    <dgm:cxn modelId="{145C85E5-2187-4B7A-A775-AC3F9CD337B6}" type="presParOf" srcId="{14351025-2F22-412F-9601-A5DDBB8C6337}" destId="{29792F86-42F2-4782-A8CE-B65E034A6CFB}" srcOrd="3" destOrd="0" presId="urn:microsoft.com/office/officeart/2005/8/layout/hierarchy4"/>
    <dgm:cxn modelId="{F3D7E777-84CE-451B-B5A5-93C8B50BF59D}" type="presParOf" srcId="{14351025-2F22-412F-9601-A5DDBB8C6337}" destId="{342B99F8-865F-4A57-9A67-EEB04473BFE1}" srcOrd="4" destOrd="0" presId="urn:microsoft.com/office/officeart/2005/8/layout/hierarchy4"/>
    <dgm:cxn modelId="{37452A35-1574-4457-80FC-85CC66C89D7E}" type="presParOf" srcId="{342B99F8-865F-4A57-9A67-EEB04473BFE1}" destId="{A2CCA574-5178-440A-B537-FD73B88DF0FF}" srcOrd="0" destOrd="0" presId="urn:microsoft.com/office/officeart/2005/8/layout/hierarchy4"/>
    <dgm:cxn modelId="{382BBCB9-4C15-45FF-8698-D157566A50F8}" type="presParOf" srcId="{342B99F8-865F-4A57-9A67-EEB04473BFE1}" destId="{406E50C2-BD03-4582-AD77-B49C679D872B}" srcOrd="1" destOrd="0" presId="urn:microsoft.com/office/officeart/2005/8/layout/hierarchy4"/>
    <dgm:cxn modelId="{F90CD8B2-16E8-4460-BE98-72D571FFF58A}" type="presParOf" srcId="{342B99F8-865F-4A57-9A67-EEB04473BFE1}" destId="{F474F82D-93DF-4BD9-97AD-CB5113962C14}" srcOrd="2" destOrd="0" presId="urn:microsoft.com/office/officeart/2005/8/layout/hierarchy4"/>
    <dgm:cxn modelId="{921C3492-75C9-450D-BA35-F0ED4FCB89F1}" type="presParOf" srcId="{F474F82D-93DF-4BD9-97AD-CB5113962C14}" destId="{02FD9D89-F857-4CE2-8589-379C22E74CA4}" srcOrd="0" destOrd="0" presId="urn:microsoft.com/office/officeart/2005/8/layout/hierarchy4"/>
    <dgm:cxn modelId="{67AC06B1-1F0E-42E4-B534-CD0585992507}" type="presParOf" srcId="{02FD9D89-F857-4CE2-8589-379C22E74CA4}" destId="{5801EF25-9B8F-4F7D-9537-A3BBEB457ED5}" srcOrd="0" destOrd="0" presId="urn:microsoft.com/office/officeart/2005/8/layout/hierarchy4"/>
    <dgm:cxn modelId="{DE49F149-74BB-4241-8CDF-202C867FF484}" type="presParOf" srcId="{02FD9D89-F857-4CE2-8589-379C22E74CA4}" destId="{4AA548A2-0884-430C-BF6E-B61505ACF0BB}" srcOrd="1" destOrd="0" presId="urn:microsoft.com/office/officeart/2005/8/layout/hierarchy4"/>
    <dgm:cxn modelId="{8F18ED1D-F86F-4260-A89C-F37B97376AD7}" type="presParOf" srcId="{0B8BC1C8-975D-4C21-AFA9-3873651C5C19}" destId="{C1869C24-D872-477E-8671-A8303A1E01FB}" srcOrd="1" destOrd="0" presId="urn:microsoft.com/office/officeart/2005/8/layout/hierarchy4"/>
    <dgm:cxn modelId="{2D1E5273-E5C7-477D-BBD1-11A8C398253C}" type="presParOf" srcId="{0B8BC1C8-975D-4C21-AFA9-3873651C5C19}" destId="{88BE0705-B070-4E10-8D5C-2B76EAD8BDAE}" srcOrd="2" destOrd="0" presId="urn:microsoft.com/office/officeart/2005/8/layout/hierarchy4"/>
    <dgm:cxn modelId="{18C2E790-3489-486E-82E7-A6A8FE524F38}" type="presParOf" srcId="{88BE0705-B070-4E10-8D5C-2B76EAD8BDAE}" destId="{2D47203F-2CCA-486D-956C-941F6409C5E9}" srcOrd="0" destOrd="0" presId="urn:microsoft.com/office/officeart/2005/8/layout/hierarchy4"/>
    <dgm:cxn modelId="{491F045C-5580-45E2-922B-91DB8D415F6C}" type="presParOf" srcId="{88BE0705-B070-4E10-8D5C-2B76EAD8BDAE}" destId="{EF13B992-01AD-43A0-AE2F-922FD1A98A4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B526E2-C5EB-4765-93EF-2CAD681D95E0}"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ru-RU"/>
        </a:p>
      </dgm:t>
    </dgm:pt>
    <dgm:pt modelId="{CF7895E6-A3BF-4962-9EE9-B527B237FC68}">
      <dgm:prSet phldrT="[Текст]" custT="1"/>
      <dgm:spPr/>
      <dgm:t>
        <a:bodyPr/>
        <a:lstStyle/>
        <a:p>
          <a:r>
            <a:rPr lang="ru-RU" sz="2000" dirty="0"/>
            <a:t>Участники ЕИС</a:t>
          </a:r>
        </a:p>
      </dgm:t>
    </dgm:pt>
    <dgm:pt modelId="{11934EA5-E429-47CE-B7D8-FA5291B92BB9}" type="parTrans" cxnId="{0EC3E851-06EF-4927-8D5B-7A676CEFC52F}">
      <dgm:prSet/>
      <dgm:spPr/>
      <dgm:t>
        <a:bodyPr/>
        <a:lstStyle/>
        <a:p>
          <a:endParaRPr lang="ru-RU"/>
        </a:p>
      </dgm:t>
    </dgm:pt>
    <dgm:pt modelId="{62EB73CE-FD14-4C81-93A8-075F476247FD}" type="sibTrans" cxnId="{0EC3E851-06EF-4927-8D5B-7A676CEFC52F}">
      <dgm:prSet/>
      <dgm:spPr/>
      <dgm:t>
        <a:bodyPr/>
        <a:lstStyle/>
        <a:p>
          <a:endParaRPr lang="ru-RU"/>
        </a:p>
      </dgm:t>
    </dgm:pt>
    <dgm:pt modelId="{E4327041-BCBB-4765-991B-DE9199352A26}">
      <dgm:prSet phldrT="[Текст]" custT="1"/>
      <dgm:spPr/>
      <dgm:t>
        <a:bodyPr/>
        <a:lstStyle/>
        <a:p>
          <a:r>
            <a:rPr lang="ru-RU" sz="1500" b="0" dirty="0"/>
            <a:t>Субъекты ЕИС</a:t>
          </a:r>
          <a:endParaRPr lang="ru-RU" sz="1500" dirty="0"/>
        </a:p>
      </dgm:t>
    </dgm:pt>
    <dgm:pt modelId="{7BD14110-6794-42C6-948A-F3AD6F395F67}" type="parTrans" cxnId="{9DE412F9-ADA0-49C4-BCCE-70B23344AEBD}">
      <dgm:prSet/>
      <dgm:spPr/>
      <dgm:t>
        <a:bodyPr/>
        <a:lstStyle/>
        <a:p>
          <a:endParaRPr lang="ru-RU"/>
        </a:p>
      </dgm:t>
    </dgm:pt>
    <dgm:pt modelId="{D0B848B2-00A5-4F50-8F89-6DE80A4F1021}" type="sibTrans" cxnId="{9DE412F9-ADA0-49C4-BCCE-70B23344AEBD}">
      <dgm:prSet/>
      <dgm:spPr/>
      <dgm:t>
        <a:bodyPr/>
        <a:lstStyle/>
        <a:p>
          <a:endParaRPr lang="ru-RU"/>
        </a:p>
      </dgm:t>
    </dgm:pt>
    <dgm:pt modelId="{0215D838-19C6-4BC7-BAC8-C7B9A294A1CC}">
      <dgm:prSet phldrT="[Текст]" custT="1"/>
      <dgm:spPr/>
      <dgm:t>
        <a:bodyPr/>
        <a:lstStyle/>
        <a:p>
          <a:r>
            <a:rPr lang="ru-RU" sz="1500" b="0" dirty="0"/>
            <a:t>Пользователи официального сайта</a:t>
          </a:r>
          <a:endParaRPr lang="ru-RU" sz="1500" dirty="0"/>
        </a:p>
      </dgm:t>
    </dgm:pt>
    <dgm:pt modelId="{2A1DB904-FAD0-42C9-9396-F1CBA9FCD2B3}" type="parTrans" cxnId="{5915F850-E289-4B30-B47F-30EBBD556C93}">
      <dgm:prSet/>
      <dgm:spPr/>
      <dgm:t>
        <a:bodyPr/>
        <a:lstStyle/>
        <a:p>
          <a:endParaRPr lang="ru-RU"/>
        </a:p>
      </dgm:t>
    </dgm:pt>
    <dgm:pt modelId="{1AF6E95C-7C6F-4626-998A-A1413D47898C}" type="sibTrans" cxnId="{5915F850-E289-4B30-B47F-30EBBD556C93}">
      <dgm:prSet/>
      <dgm:spPr/>
      <dgm:t>
        <a:bodyPr/>
        <a:lstStyle/>
        <a:p>
          <a:endParaRPr lang="ru-RU"/>
        </a:p>
      </dgm:t>
    </dgm:pt>
    <dgm:pt modelId="{A5850F74-33FA-456A-9692-318CE3E8620F}">
      <dgm:prSet phldrT="[Текст]" custT="1"/>
      <dgm:spPr/>
      <dgm:t>
        <a:bodyPr/>
        <a:lstStyle/>
        <a:p>
          <a:r>
            <a:rPr lang="ru-RU" sz="1300" b="0" dirty="0"/>
            <a:t>участники контрактной системы в сфере закупок, в том числе участники закупок, а также иные лица, использующие ЕИС для реализации своих функций и полномочий в соответствии с </a:t>
          </a:r>
          <a:r>
            <a:rPr lang="ru-RU" sz="1300" b="0" dirty="0" err="1"/>
            <a:t>фед.законами</a:t>
          </a:r>
          <a:r>
            <a:rPr lang="ru-RU" sz="1300" b="0" dirty="0"/>
            <a:t> и принятыми в соответствии с ними НПА</a:t>
          </a:r>
          <a:endParaRPr lang="ru-RU" sz="1300" dirty="0"/>
        </a:p>
      </dgm:t>
    </dgm:pt>
    <dgm:pt modelId="{FE83F3D9-C156-4CA2-9096-43E6C4E38960}" type="parTrans" cxnId="{05D42A6A-E6BE-4C2E-8D23-66081755DEBD}">
      <dgm:prSet/>
      <dgm:spPr/>
      <dgm:t>
        <a:bodyPr/>
        <a:lstStyle/>
        <a:p>
          <a:endParaRPr lang="ru-RU"/>
        </a:p>
      </dgm:t>
    </dgm:pt>
    <dgm:pt modelId="{F4A26DBA-1FB0-442E-AFF2-0D638C35E3AA}" type="sibTrans" cxnId="{05D42A6A-E6BE-4C2E-8D23-66081755DEBD}">
      <dgm:prSet/>
      <dgm:spPr/>
      <dgm:t>
        <a:bodyPr/>
        <a:lstStyle/>
        <a:p>
          <a:endParaRPr lang="ru-RU"/>
        </a:p>
      </dgm:t>
    </dgm:pt>
    <dgm:pt modelId="{F82FD7DD-B873-461A-B1FB-A1281D2879FB}">
      <dgm:prSet phldrT="[Текст]" custT="1"/>
      <dgm:spPr/>
      <dgm:t>
        <a:bodyPr/>
        <a:lstStyle/>
        <a:p>
          <a:r>
            <a:rPr lang="ru-RU" sz="1400" b="0" dirty="0"/>
            <a:t>физические и юридические лица, в том числе участники общественного обсуждения закупок, использующие официальный сайт </a:t>
          </a:r>
          <a:endParaRPr lang="ru-RU" sz="1400" dirty="0"/>
        </a:p>
      </dgm:t>
    </dgm:pt>
    <dgm:pt modelId="{4C035F5D-9B4C-46CE-87CC-E9CDA377F254}" type="parTrans" cxnId="{0452CC32-C0FE-4ACA-B54C-CB33907844CA}">
      <dgm:prSet/>
      <dgm:spPr/>
      <dgm:t>
        <a:bodyPr/>
        <a:lstStyle/>
        <a:p>
          <a:endParaRPr lang="ru-RU"/>
        </a:p>
      </dgm:t>
    </dgm:pt>
    <dgm:pt modelId="{3D263EF2-9991-48FD-822C-44403F374C68}" type="sibTrans" cxnId="{0452CC32-C0FE-4ACA-B54C-CB33907844CA}">
      <dgm:prSet/>
      <dgm:spPr/>
      <dgm:t>
        <a:bodyPr/>
        <a:lstStyle/>
        <a:p>
          <a:endParaRPr lang="ru-RU"/>
        </a:p>
      </dgm:t>
    </dgm:pt>
    <dgm:pt modelId="{D7BA8D25-E932-4421-8FCA-528BAE3455E5}">
      <dgm:prSet phldrT="[Текст]" custT="1"/>
      <dgm:spPr/>
      <dgm:t>
        <a:bodyPr/>
        <a:lstStyle/>
        <a:p>
          <a:r>
            <a:rPr lang="ru-RU" sz="1400" b="0" dirty="0"/>
            <a:t>заполнения экранных форм веб-интерфейса ЕИС</a:t>
          </a:r>
          <a:endParaRPr lang="ru-RU" sz="1400" dirty="0"/>
        </a:p>
      </dgm:t>
    </dgm:pt>
    <dgm:pt modelId="{E1517EA0-F1DC-4445-BD8E-2EDB8AC49EC7}" type="parTrans" cxnId="{76F4507B-4FB4-486D-92AC-DDF32BCB22E5}">
      <dgm:prSet/>
      <dgm:spPr/>
      <dgm:t>
        <a:bodyPr/>
        <a:lstStyle/>
        <a:p>
          <a:endParaRPr lang="ru-RU"/>
        </a:p>
      </dgm:t>
    </dgm:pt>
    <dgm:pt modelId="{C7D74DF1-C6C1-49C7-BD1A-379A1D13E145}" type="sibTrans" cxnId="{76F4507B-4FB4-486D-92AC-DDF32BCB22E5}">
      <dgm:prSet/>
      <dgm:spPr/>
      <dgm:t>
        <a:bodyPr/>
        <a:lstStyle/>
        <a:p>
          <a:endParaRPr lang="ru-RU"/>
        </a:p>
      </dgm:t>
    </dgm:pt>
    <dgm:pt modelId="{0DDAF31D-3049-4A1C-B2E1-FEAB55272930}">
      <dgm:prSet phldrT="[Текст]" custT="1"/>
      <dgm:spPr/>
      <dgm:t>
        <a:bodyPr/>
        <a:lstStyle/>
        <a:p>
          <a:r>
            <a:rPr lang="ru-RU" sz="1300" b="0" dirty="0"/>
            <a:t>представления в ЕИС электронного документа, содержащего сформированную информацию, посредством информационного взаимодействия ЕИС с иными информационными системами, используемыми субъектами ЕИС</a:t>
          </a:r>
          <a:endParaRPr lang="ru-RU" sz="1300" dirty="0"/>
        </a:p>
      </dgm:t>
    </dgm:pt>
    <dgm:pt modelId="{1095FBE1-64FE-4FE0-BECE-6B01D0511DF7}" type="parTrans" cxnId="{15717F8B-EB32-4CA6-9D0F-A2C65E846FAF}">
      <dgm:prSet/>
      <dgm:spPr/>
      <dgm:t>
        <a:bodyPr/>
        <a:lstStyle/>
        <a:p>
          <a:endParaRPr lang="ru-RU"/>
        </a:p>
      </dgm:t>
    </dgm:pt>
    <dgm:pt modelId="{1ED2C254-3325-47C9-BBC5-23ED781F292A}" type="sibTrans" cxnId="{15717F8B-EB32-4CA6-9D0F-A2C65E846FAF}">
      <dgm:prSet/>
      <dgm:spPr/>
      <dgm:t>
        <a:bodyPr/>
        <a:lstStyle/>
        <a:p>
          <a:endParaRPr lang="ru-RU"/>
        </a:p>
      </dgm:t>
    </dgm:pt>
    <dgm:pt modelId="{75F6349C-133E-4834-853B-DA85FCC13BF2}" type="pres">
      <dgm:prSet presAssocID="{9EB526E2-C5EB-4765-93EF-2CAD681D95E0}" presName="Name0" presStyleCnt="0">
        <dgm:presLayoutVars>
          <dgm:chPref val="1"/>
          <dgm:dir/>
          <dgm:animOne val="branch"/>
          <dgm:animLvl val="lvl"/>
          <dgm:resizeHandles val="exact"/>
        </dgm:presLayoutVars>
      </dgm:prSet>
      <dgm:spPr/>
      <dgm:t>
        <a:bodyPr/>
        <a:lstStyle/>
        <a:p>
          <a:endParaRPr lang="ru-RU"/>
        </a:p>
      </dgm:t>
    </dgm:pt>
    <dgm:pt modelId="{7910EE89-059C-4787-8E5A-420792FE1CE8}" type="pres">
      <dgm:prSet presAssocID="{CF7895E6-A3BF-4962-9EE9-B527B237FC68}" presName="root1" presStyleCnt="0"/>
      <dgm:spPr/>
    </dgm:pt>
    <dgm:pt modelId="{79643DEE-2E5E-4A3B-A2A3-43E97C41243A}" type="pres">
      <dgm:prSet presAssocID="{CF7895E6-A3BF-4962-9EE9-B527B237FC68}" presName="LevelOneTextNode" presStyleLbl="node0" presStyleIdx="0" presStyleCnt="1" custScaleX="43259">
        <dgm:presLayoutVars>
          <dgm:chPref val="3"/>
        </dgm:presLayoutVars>
      </dgm:prSet>
      <dgm:spPr/>
      <dgm:t>
        <a:bodyPr/>
        <a:lstStyle/>
        <a:p>
          <a:endParaRPr lang="ru-RU"/>
        </a:p>
      </dgm:t>
    </dgm:pt>
    <dgm:pt modelId="{037F8DD7-89F6-41A4-8E82-FA341243E4A7}" type="pres">
      <dgm:prSet presAssocID="{CF7895E6-A3BF-4962-9EE9-B527B237FC68}" presName="level2hierChild" presStyleCnt="0"/>
      <dgm:spPr/>
    </dgm:pt>
    <dgm:pt modelId="{F02500C0-F415-4A3F-815E-5B4A031129A3}" type="pres">
      <dgm:prSet presAssocID="{7BD14110-6794-42C6-948A-F3AD6F395F67}" presName="conn2-1" presStyleLbl="parChTrans1D2" presStyleIdx="0" presStyleCnt="2"/>
      <dgm:spPr/>
      <dgm:t>
        <a:bodyPr/>
        <a:lstStyle/>
        <a:p>
          <a:endParaRPr lang="ru-RU"/>
        </a:p>
      </dgm:t>
    </dgm:pt>
    <dgm:pt modelId="{4EE5E50F-A670-4331-AEA3-88FCAE20D242}" type="pres">
      <dgm:prSet presAssocID="{7BD14110-6794-42C6-948A-F3AD6F395F67}" presName="connTx" presStyleLbl="parChTrans1D2" presStyleIdx="0" presStyleCnt="2"/>
      <dgm:spPr/>
      <dgm:t>
        <a:bodyPr/>
        <a:lstStyle/>
        <a:p>
          <a:endParaRPr lang="ru-RU"/>
        </a:p>
      </dgm:t>
    </dgm:pt>
    <dgm:pt modelId="{98A55280-9DA7-47FC-9326-18E83C34CFB9}" type="pres">
      <dgm:prSet presAssocID="{E4327041-BCBB-4765-991B-DE9199352A26}" presName="root2" presStyleCnt="0"/>
      <dgm:spPr/>
    </dgm:pt>
    <dgm:pt modelId="{E06D5909-3B96-44D9-909D-1620991BD51C}" type="pres">
      <dgm:prSet presAssocID="{E4327041-BCBB-4765-991B-DE9199352A26}" presName="LevelTwoTextNode" presStyleLbl="node2" presStyleIdx="0" presStyleCnt="2">
        <dgm:presLayoutVars>
          <dgm:chPref val="3"/>
        </dgm:presLayoutVars>
      </dgm:prSet>
      <dgm:spPr/>
      <dgm:t>
        <a:bodyPr/>
        <a:lstStyle/>
        <a:p>
          <a:endParaRPr lang="ru-RU"/>
        </a:p>
      </dgm:t>
    </dgm:pt>
    <dgm:pt modelId="{41D22280-7550-4C09-885E-63BE18015698}" type="pres">
      <dgm:prSet presAssocID="{E4327041-BCBB-4765-991B-DE9199352A26}" presName="level3hierChild" presStyleCnt="0"/>
      <dgm:spPr/>
    </dgm:pt>
    <dgm:pt modelId="{4FB6F202-4CDE-4CEC-B18D-CA10D46898ED}" type="pres">
      <dgm:prSet presAssocID="{FE83F3D9-C156-4CA2-9096-43E6C4E38960}" presName="conn2-1" presStyleLbl="parChTrans1D3" presStyleIdx="0" presStyleCnt="2"/>
      <dgm:spPr/>
      <dgm:t>
        <a:bodyPr/>
        <a:lstStyle/>
        <a:p>
          <a:endParaRPr lang="ru-RU"/>
        </a:p>
      </dgm:t>
    </dgm:pt>
    <dgm:pt modelId="{46DA16D4-0BFF-4E33-AA49-33E81DA0D15D}" type="pres">
      <dgm:prSet presAssocID="{FE83F3D9-C156-4CA2-9096-43E6C4E38960}" presName="connTx" presStyleLbl="parChTrans1D3" presStyleIdx="0" presStyleCnt="2"/>
      <dgm:spPr/>
      <dgm:t>
        <a:bodyPr/>
        <a:lstStyle/>
        <a:p>
          <a:endParaRPr lang="ru-RU"/>
        </a:p>
      </dgm:t>
    </dgm:pt>
    <dgm:pt modelId="{C37E8FB0-B599-4AA4-A5D8-BCAEF9A39C8C}" type="pres">
      <dgm:prSet presAssocID="{A5850F74-33FA-456A-9692-318CE3E8620F}" presName="root2" presStyleCnt="0"/>
      <dgm:spPr/>
    </dgm:pt>
    <dgm:pt modelId="{98CCC2FA-639D-43E7-9BF5-6AC14013B783}" type="pres">
      <dgm:prSet presAssocID="{A5850F74-33FA-456A-9692-318CE3E8620F}" presName="LevelTwoTextNode" presStyleLbl="node3" presStyleIdx="0" presStyleCnt="2" custScaleY="139038">
        <dgm:presLayoutVars>
          <dgm:chPref val="3"/>
        </dgm:presLayoutVars>
      </dgm:prSet>
      <dgm:spPr/>
      <dgm:t>
        <a:bodyPr/>
        <a:lstStyle/>
        <a:p>
          <a:endParaRPr lang="ru-RU"/>
        </a:p>
      </dgm:t>
    </dgm:pt>
    <dgm:pt modelId="{C9387356-AD1D-449A-A75F-FB0B23233B69}" type="pres">
      <dgm:prSet presAssocID="{A5850F74-33FA-456A-9692-318CE3E8620F}" presName="level3hierChild" presStyleCnt="0"/>
      <dgm:spPr/>
    </dgm:pt>
    <dgm:pt modelId="{AA60C6D2-BC01-47B7-A572-D02A9E8FA1EF}" type="pres">
      <dgm:prSet presAssocID="{E1517EA0-F1DC-4445-BD8E-2EDB8AC49EC7}" presName="conn2-1" presStyleLbl="parChTrans1D4" presStyleIdx="0" presStyleCnt="2"/>
      <dgm:spPr/>
      <dgm:t>
        <a:bodyPr/>
        <a:lstStyle/>
        <a:p>
          <a:endParaRPr lang="ru-RU"/>
        </a:p>
      </dgm:t>
    </dgm:pt>
    <dgm:pt modelId="{5046A8CC-AF50-48AB-B18B-9F552C8A2890}" type="pres">
      <dgm:prSet presAssocID="{E1517EA0-F1DC-4445-BD8E-2EDB8AC49EC7}" presName="connTx" presStyleLbl="parChTrans1D4" presStyleIdx="0" presStyleCnt="2"/>
      <dgm:spPr/>
      <dgm:t>
        <a:bodyPr/>
        <a:lstStyle/>
        <a:p>
          <a:endParaRPr lang="ru-RU"/>
        </a:p>
      </dgm:t>
    </dgm:pt>
    <dgm:pt modelId="{C07070A3-2635-4E54-9079-BD0D35EA77F7}" type="pres">
      <dgm:prSet presAssocID="{D7BA8D25-E932-4421-8FCA-528BAE3455E5}" presName="root2" presStyleCnt="0"/>
      <dgm:spPr/>
    </dgm:pt>
    <dgm:pt modelId="{A0CC39BD-74AE-4BCE-9AD3-7EDDEA38CD70}" type="pres">
      <dgm:prSet presAssocID="{D7BA8D25-E932-4421-8FCA-528BAE3455E5}" presName="LevelTwoTextNode" presStyleLbl="node4" presStyleIdx="0" presStyleCnt="2" custScaleY="163082">
        <dgm:presLayoutVars>
          <dgm:chPref val="3"/>
        </dgm:presLayoutVars>
      </dgm:prSet>
      <dgm:spPr/>
      <dgm:t>
        <a:bodyPr/>
        <a:lstStyle/>
        <a:p>
          <a:endParaRPr lang="ru-RU"/>
        </a:p>
      </dgm:t>
    </dgm:pt>
    <dgm:pt modelId="{95548E74-AC1B-4BB5-907A-CA6C7FF55AFE}" type="pres">
      <dgm:prSet presAssocID="{D7BA8D25-E932-4421-8FCA-528BAE3455E5}" presName="level3hierChild" presStyleCnt="0"/>
      <dgm:spPr/>
    </dgm:pt>
    <dgm:pt modelId="{8B134D7E-7DBC-4ED5-BC0C-40DD4FB4DA21}" type="pres">
      <dgm:prSet presAssocID="{1095FBE1-64FE-4FE0-BECE-6B01D0511DF7}" presName="conn2-1" presStyleLbl="parChTrans1D4" presStyleIdx="1" presStyleCnt="2"/>
      <dgm:spPr/>
      <dgm:t>
        <a:bodyPr/>
        <a:lstStyle/>
        <a:p>
          <a:endParaRPr lang="ru-RU"/>
        </a:p>
      </dgm:t>
    </dgm:pt>
    <dgm:pt modelId="{B4C9DBF8-5246-42E7-93D9-F5925CCB524B}" type="pres">
      <dgm:prSet presAssocID="{1095FBE1-64FE-4FE0-BECE-6B01D0511DF7}" presName="connTx" presStyleLbl="parChTrans1D4" presStyleIdx="1" presStyleCnt="2"/>
      <dgm:spPr/>
      <dgm:t>
        <a:bodyPr/>
        <a:lstStyle/>
        <a:p>
          <a:endParaRPr lang="ru-RU"/>
        </a:p>
      </dgm:t>
    </dgm:pt>
    <dgm:pt modelId="{395570AA-E834-4F50-874F-123683DA040D}" type="pres">
      <dgm:prSet presAssocID="{0DDAF31D-3049-4A1C-B2E1-FEAB55272930}" presName="root2" presStyleCnt="0"/>
      <dgm:spPr/>
    </dgm:pt>
    <dgm:pt modelId="{A1BE1955-0964-4781-8C45-552617A7AAD7}" type="pres">
      <dgm:prSet presAssocID="{0DDAF31D-3049-4A1C-B2E1-FEAB55272930}" presName="LevelTwoTextNode" presStyleLbl="node4" presStyleIdx="1" presStyleCnt="2" custScaleY="175706">
        <dgm:presLayoutVars>
          <dgm:chPref val="3"/>
        </dgm:presLayoutVars>
      </dgm:prSet>
      <dgm:spPr/>
      <dgm:t>
        <a:bodyPr/>
        <a:lstStyle/>
        <a:p>
          <a:endParaRPr lang="ru-RU"/>
        </a:p>
      </dgm:t>
    </dgm:pt>
    <dgm:pt modelId="{9DE329A1-25FC-42DA-8244-BA1A9A66E2FA}" type="pres">
      <dgm:prSet presAssocID="{0DDAF31D-3049-4A1C-B2E1-FEAB55272930}" presName="level3hierChild" presStyleCnt="0"/>
      <dgm:spPr/>
    </dgm:pt>
    <dgm:pt modelId="{FE4117AD-DBBF-4A6B-8984-8827E845AA04}" type="pres">
      <dgm:prSet presAssocID="{2A1DB904-FAD0-42C9-9396-F1CBA9FCD2B3}" presName="conn2-1" presStyleLbl="parChTrans1D2" presStyleIdx="1" presStyleCnt="2"/>
      <dgm:spPr/>
      <dgm:t>
        <a:bodyPr/>
        <a:lstStyle/>
        <a:p>
          <a:endParaRPr lang="ru-RU"/>
        </a:p>
      </dgm:t>
    </dgm:pt>
    <dgm:pt modelId="{FA1AC903-2E5A-47AD-B134-9CE01DCD86C5}" type="pres">
      <dgm:prSet presAssocID="{2A1DB904-FAD0-42C9-9396-F1CBA9FCD2B3}" presName="connTx" presStyleLbl="parChTrans1D2" presStyleIdx="1" presStyleCnt="2"/>
      <dgm:spPr/>
      <dgm:t>
        <a:bodyPr/>
        <a:lstStyle/>
        <a:p>
          <a:endParaRPr lang="ru-RU"/>
        </a:p>
      </dgm:t>
    </dgm:pt>
    <dgm:pt modelId="{88D6D527-2B3D-4B07-830B-B31A4A8BCD33}" type="pres">
      <dgm:prSet presAssocID="{0215D838-19C6-4BC7-BAC8-C7B9A294A1CC}" presName="root2" presStyleCnt="0"/>
      <dgm:spPr/>
    </dgm:pt>
    <dgm:pt modelId="{6A4B901B-1A63-4EFF-AABB-25FD1052655C}" type="pres">
      <dgm:prSet presAssocID="{0215D838-19C6-4BC7-BAC8-C7B9A294A1CC}" presName="LevelTwoTextNode" presStyleLbl="node2" presStyleIdx="1" presStyleCnt="2">
        <dgm:presLayoutVars>
          <dgm:chPref val="3"/>
        </dgm:presLayoutVars>
      </dgm:prSet>
      <dgm:spPr/>
      <dgm:t>
        <a:bodyPr/>
        <a:lstStyle/>
        <a:p>
          <a:endParaRPr lang="ru-RU"/>
        </a:p>
      </dgm:t>
    </dgm:pt>
    <dgm:pt modelId="{6E2077A3-193D-420A-A4B1-AE77B32B83ED}" type="pres">
      <dgm:prSet presAssocID="{0215D838-19C6-4BC7-BAC8-C7B9A294A1CC}" presName="level3hierChild" presStyleCnt="0"/>
      <dgm:spPr/>
    </dgm:pt>
    <dgm:pt modelId="{B4EDED1B-79AD-4609-B3AC-47B696A42C16}" type="pres">
      <dgm:prSet presAssocID="{4C035F5D-9B4C-46CE-87CC-E9CDA377F254}" presName="conn2-1" presStyleLbl="parChTrans1D3" presStyleIdx="1" presStyleCnt="2"/>
      <dgm:spPr/>
      <dgm:t>
        <a:bodyPr/>
        <a:lstStyle/>
        <a:p>
          <a:endParaRPr lang="ru-RU"/>
        </a:p>
      </dgm:t>
    </dgm:pt>
    <dgm:pt modelId="{3EB49D9B-C336-4537-B8AB-0B11847AA063}" type="pres">
      <dgm:prSet presAssocID="{4C035F5D-9B4C-46CE-87CC-E9CDA377F254}" presName="connTx" presStyleLbl="parChTrans1D3" presStyleIdx="1" presStyleCnt="2"/>
      <dgm:spPr/>
      <dgm:t>
        <a:bodyPr/>
        <a:lstStyle/>
        <a:p>
          <a:endParaRPr lang="ru-RU"/>
        </a:p>
      </dgm:t>
    </dgm:pt>
    <dgm:pt modelId="{5313023D-D4DB-47C9-BBD3-CDBE3899CC81}" type="pres">
      <dgm:prSet presAssocID="{F82FD7DD-B873-461A-B1FB-A1281D2879FB}" presName="root2" presStyleCnt="0"/>
      <dgm:spPr/>
    </dgm:pt>
    <dgm:pt modelId="{A054BE98-B183-4BE6-8F99-553CC1E811E2}" type="pres">
      <dgm:prSet presAssocID="{F82FD7DD-B873-461A-B1FB-A1281D2879FB}" presName="LevelTwoTextNode" presStyleLbl="node3" presStyleIdx="1" presStyleCnt="2" custScaleY="117157">
        <dgm:presLayoutVars>
          <dgm:chPref val="3"/>
        </dgm:presLayoutVars>
      </dgm:prSet>
      <dgm:spPr/>
      <dgm:t>
        <a:bodyPr/>
        <a:lstStyle/>
        <a:p>
          <a:endParaRPr lang="ru-RU"/>
        </a:p>
      </dgm:t>
    </dgm:pt>
    <dgm:pt modelId="{85C470D5-F4BF-4FE4-9813-06DF78B8A9A2}" type="pres">
      <dgm:prSet presAssocID="{F82FD7DD-B873-461A-B1FB-A1281D2879FB}" presName="level3hierChild" presStyleCnt="0"/>
      <dgm:spPr/>
    </dgm:pt>
  </dgm:ptLst>
  <dgm:cxnLst>
    <dgm:cxn modelId="{FF7BE101-9E00-495D-8882-73B2E27555A9}" type="presOf" srcId="{D7BA8D25-E932-4421-8FCA-528BAE3455E5}" destId="{A0CC39BD-74AE-4BCE-9AD3-7EDDEA38CD70}" srcOrd="0" destOrd="0" presId="urn:microsoft.com/office/officeart/2008/layout/HorizontalMultiLevelHierarchy"/>
    <dgm:cxn modelId="{E19D5B2E-019F-4888-83ED-181340CC56E7}" type="presOf" srcId="{1095FBE1-64FE-4FE0-BECE-6B01D0511DF7}" destId="{8B134D7E-7DBC-4ED5-BC0C-40DD4FB4DA21}" srcOrd="0" destOrd="0" presId="urn:microsoft.com/office/officeart/2008/layout/HorizontalMultiLevelHierarchy"/>
    <dgm:cxn modelId="{42FF866B-3CBE-4A49-90BB-F7D62DE5F6A1}" type="presOf" srcId="{0DDAF31D-3049-4A1C-B2E1-FEAB55272930}" destId="{A1BE1955-0964-4781-8C45-552617A7AAD7}" srcOrd="0" destOrd="0" presId="urn:microsoft.com/office/officeart/2008/layout/HorizontalMultiLevelHierarchy"/>
    <dgm:cxn modelId="{6ADBD325-FF9D-4302-8E4E-4C62958FF32C}" type="presOf" srcId="{1095FBE1-64FE-4FE0-BECE-6B01D0511DF7}" destId="{B4C9DBF8-5246-42E7-93D9-F5925CCB524B}" srcOrd="1" destOrd="0" presId="urn:microsoft.com/office/officeart/2008/layout/HorizontalMultiLevelHierarchy"/>
    <dgm:cxn modelId="{0CB00CFB-173B-4E16-9457-9E7F0DB6E3D7}" type="presOf" srcId="{4C035F5D-9B4C-46CE-87CC-E9CDA377F254}" destId="{B4EDED1B-79AD-4609-B3AC-47B696A42C16}" srcOrd="0" destOrd="0" presId="urn:microsoft.com/office/officeart/2008/layout/HorizontalMultiLevelHierarchy"/>
    <dgm:cxn modelId="{2A3C1837-D05C-4C21-B5E0-58BF2B30E64F}" type="presOf" srcId="{E4327041-BCBB-4765-991B-DE9199352A26}" destId="{E06D5909-3B96-44D9-909D-1620991BD51C}" srcOrd="0" destOrd="0" presId="urn:microsoft.com/office/officeart/2008/layout/HorizontalMultiLevelHierarchy"/>
    <dgm:cxn modelId="{A2D8FF2C-8986-4E5C-90CA-CD23EB7745E8}" type="presOf" srcId="{FE83F3D9-C156-4CA2-9096-43E6C4E38960}" destId="{46DA16D4-0BFF-4E33-AA49-33E81DA0D15D}" srcOrd="1" destOrd="0" presId="urn:microsoft.com/office/officeart/2008/layout/HorizontalMultiLevelHierarchy"/>
    <dgm:cxn modelId="{7E98B2AC-58FC-4C6F-95AB-4817C823755D}" type="presOf" srcId="{FE83F3D9-C156-4CA2-9096-43E6C4E38960}" destId="{4FB6F202-4CDE-4CEC-B18D-CA10D46898ED}" srcOrd="0" destOrd="0" presId="urn:microsoft.com/office/officeart/2008/layout/HorizontalMultiLevelHierarchy"/>
    <dgm:cxn modelId="{F389086E-7D6B-4CA6-AE05-D121335655B0}" type="presOf" srcId="{2A1DB904-FAD0-42C9-9396-F1CBA9FCD2B3}" destId="{FA1AC903-2E5A-47AD-B134-9CE01DCD86C5}" srcOrd="1" destOrd="0" presId="urn:microsoft.com/office/officeart/2008/layout/HorizontalMultiLevelHierarchy"/>
    <dgm:cxn modelId="{F89C56D6-200F-4CC7-A67E-8CB50F00647E}" type="presOf" srcId="{4C035F5D-9B4C-46CE-87CC-E9CDA377F254}" destId="{3EB49D9B-C336-4537-B8AB-0B11847AA063}" srcOrd="1" destOrd="0" presId="urn:microsoft.com/office/officeart/2008/layout/HorizontalMultiLevelHierarchy"/>
    <dgm:cxn modelId="{05D42A6A-E6BE-4C2E-8D23-66081755DEBD}" srcId="{E4327041-BCBB-4765-991B-DE9199352A26}" destId="{A5850F74-33FA-456A-9692-318CE3E8620F}" srcOrd="0" destOrd="0" parTransId="{FE83F3D9-C156-4CA2-9096-43E6C4E38960}" sibTransId="{F4A26DBA-1FB0-442E-AFF2-0D638C35E3AA}"/>
    <dgm:cxn modelId="{2ED239AC-2EC9-45B4-871B-4493CAC2B1BB}" type="presOf" srcId="{7BD14110-6794-42C6-948A-F3AD6F395F67}" destId="{F02500C0-F415-4A3F-815E-5B4A031129A3}" srcOrd="0" destOrd="0" presId="urn:microsoft.com/office/officeart/2008/layout/HorizontalMultiLevelHierarchy"/>
    <dgm:cxn modelId="{0EC3E851-06EF-4927-8D5B-7A676CEFC52F}" srcId="{9EB526E2-C5EB-4765-93EF-2CAD681D95E0}" destId="{CF7895E6-A3BF-4962-9EE9-B527B237FC68}" srcOrd="0" destOrd="0" parTransId="{11934EA5-E429-47CE-B7D8-FA5291B92BB9}" sibTransId="{62EB73CE-FD14-4C81-93A8-075F476247FD}"/>
    <dgm:cxn modelId="{296B441F-8E85-44FE-99B3-C50B89038002}" type="presOf" srcId="{0215D838-19C6-4BC7-BAC8-C7B9A294A1CC}" destId="{6A4B901B-1A63-4EFF-AABB-25FD1052655C}" srcOrd="0" destOrd="0" presId="urn:microsoft.com/office/officeart/2008/layout/HorizontalMultiLevelHierarchy"/>
    <dgm:cxn modelId="{7FB9A8B1-E9D9-46D2-AA66-75F99C649C99}" type="presOf" srcId="{2A1DB904-FAD0-42C9-9396-F1CBA9FCD2B3}" destId="{FE4117AD-DBBF-4A6B-8984-8827E845AA04}" srcOrd="0" destOrd="0" presId="urn:microsoft.com/office/officeart/2008/layout/HorizontalMultiLevelHierarchy"/>
    <dgm:cxn modelId="{9DE412F9-ADA0-49C4-BCCE-70B23344AEBD}" srcId="{CF7895E6-A3BF-4962-9EE9-B527B237FC68}" destId="{E4327041-BCBB-4765-991B-DE9199352A26}" srcOrd="0" destOrd="0" parTransId="{7BD14110-6794-42C6-948A-F3AD6F395F67}" sibTransId="{D0B848B2-00A5-4F50-8F89-6DE80A4F1021}"/>
    <dgm:cxn modelId="{E4CC35F0-AF4C-49F9-8DC7-8F494CFFF835}" type="presOf" srcId="{A5850F74-33FA-456A-9692-318CE3E8620F}" destId="{98CCC2FA-639D-43E7-9BF5-6AC14013B783}" srcOrd="0" destOrd="0" presId="urn:microsoft.com/office/officeart/2008/layout/HorizontalMultiLevelHierarchy"/>
    <dgm:cxn modelId="{A3A05283-74B2-418B-955D-024DE2B3BDFD}" type="presOf" srcId="{E1517EA0-F1DC-4445-BD8E-2EDB8AC49EC7}" destId="{AA60C6D2-BC01-47B7-A572-D02A9E8FA1EF}" srcOrd="0" destOrd="0" presId="urn:microsoft.com/office/officeart/2008/layout/HorizontalMultiLevelHierarchy"/>
    <dgm:cxn modelId="{0452CC32-C0FE-4ACA-B54C-CB33907844CA}" srcId="{0215D838-19C6-4BC7-BAC8-C7B9A294A1CC}" destId="{F82FD7DD-B873-461A-B1FB-A1281D2879FB}" srcOrd="0" destOrd="0" parTransId="{4C035F5D-9B4C-46CE-87CC-E9CDA377F254}" sibTransId="{3D263EF2-9991-48FD-822C-44403F374C68}"/>
    <dgm:cxn modelId="{09557A7B-7A0B-4DAE-BE3E-F136B47CF5BE}" type="presOf" srcId="{7BD14110-6794-42C6-948A-F3AD6F395F67}" destId="{4EE5E50F-A670-4331-AEA3-88FCAE20D242}" srcOrd="1" destOrd="0" presId="urn:microsoft.com/office/officeart/2008/layout/HorizontalMultiLevelHierarchy"/>
    <dgm:cxn modelId="{C14B348C-9CD8-450D-A7AD-4348D3CB3E54}" type="presOf" srcId="{CF7895E6-A3BF-4962-9EE9-B527B237FC68}" destId="{79643DEE-2E5E-4A3B-A2A3-43E97C41243A}" srcOrd="0" destOrd="0" presId="urn:microsoft.com/office/officeart/2008/layout/HorizontalMultiLevelHierarchy"/>
    <dgm:cxn modelId="{82B13A05-8058-4AD3-9FB0-F6BA4C47CD8F}" type="presOf" srcId="{E1517EA0-F1DC-4445-BD8E-2EDB8AC49EC7}" destId="{5046A8CC-AF50-48AB-B18B-9F552C8A2890}" srcOrd="1" destOrd="0" presId="urn:microsoft.com/office/officeart/2008/layout/HorizontalMultiLevelHierarchy"/>
    <dgm:cxn modelId="{1D987600-9FCC-48FB-B5B7-2EE85020EC3C}" type="presOf" srcId="{F82FD7DD-B873-461A-B1FB-A1281D2879FB}" destId="{A054BE98-B183-4BE6-8F99-553CC1E811E2}" srcOrd="0" destOrd="0" presId="urn:microsoft.com/office/officeart/2008/layout/HorizontalMultiLevelHierarchy"/>
    <dgm:cxn modelId="{5915F850-E289-4B30-B47F-30EBBD556C93}" srcId="{CF7895E6-A3BF-4962-9EE9-B527B237FC68}" destId="{0215D838-19C6-4BC7-BAC8-C7B9A294A1CC}" srcOrd="1" destOrd="0" parTransId="{2A1DB904-FAD0-42C9-9396-F1CBA9FCD2B3}" sibTransId="{1AF6E95C-7C6F-4626-998A-A1413D47898C}"/>
    <dgm:cxn modelId="{76F4507B-4FB4-486D-92AC-DDF32BCB22E5}" srcId="{A5850F74-33FA-456A-9692-318CE3E8620F}" destId="{D7BA8D25-E932-4421-8FCA-528BAE3455E5}" srcOrd="0" destOrd="0" parTransId="{E1517EA0-F1DC-4445-BD8E-2EDB8AC49EC7}" sibTransId="{C7D74DF1-C6C1-49C7-BD1A-379A1D13E145}"/>
    <dgm:cxn modelId="{84056B38-52E7-4FFF-B2DA-B8F7E6948502}" type="presOf" srcId="{9EB526E2-C5EB-4765-93EF-2CAD681D95E0}" destId="{75F6349C-133E-4834-853B-DA85FCC13BF2}" srcOrd="0" destOrd="0" presId="urn:microsoft.com/office/officeart/2008/layout/HorizontalMultiLevelHierarchy"/>
    <dgm:cxn modelId="{15717F8B-EB32-4CA6-9D0F-A2C65E846FAF}" srcId="{A5850F74-33FA-456A-9692-318CE3E8620F}" destId="{0DDAF31D-3049-4A1C-B2E1-FEAB55272930}" srcOrd="1" destOrd="0" parTransId="{1095FBE1-64FE-4FE0-BECE-6B01D0511DF7}" sibTransId="{1ED2C254-3325-47C9-BBC5-23ED781F292A}"/>
    <dgm:cxn modelId="{3345C2B9-9789-48A4-9B7C-2F567C850DCF}" type="presParOf" srcId="{75F6349C-133E-4834-853B-DA85FCC13BF2}" destId="{7910EE89-059C-4787-8E5A-420792FE1CE8}" srcOrd="0" destOrd="0" presId="urn:microsoft.com/office/officeart/2008/layout/HorizontalMultiLevelHierarchy"/>
    <dgm:cxn modelId="{3B8F547B-9036-47CF-AADF-2F25FC7EFEC0}" type="presParOf" srcId="{7910EE89-059C-4787-8E5A-420792FE1CE8}" destId="{79643DEE-2E5E-4A3B-A2A3-43E97C41243A}" srcOrd="0" destOrd="0" presId="urn:microsoft.com/office/officeart/2008/layout/HorizontalMultiLevelHierarchy"/>
    <dgm:cxn modelId="{DB2E9AB6-4B61-4A77-80EA-AE0D4A39D77F}" type="presParOf" srcId="{7910EE89-059C-4787-8E5A-420792FE1CE8}" destId="{037F8DD7-89F6-41A4-8E82-FA341243E4A7}" srcOrd="1" destOrd="0" presId="urn:microsoft.com/office/officeart/2008/layout/HorizontalMultiLevelHierarchy"/>
    <dgm:cxn modelId="{F25F5AC0-6EC3-46C3-ADD1-A249860BA32B}" type="presParOf" srcId="{037F8DD7-89F6-41A4-8E82-FA341243E4A7}" destId="{F02500C0-F415-4A3F-815E-5B4A031129A3}" srcOrd="0" destOrd="0" presId="urn:microsoft.com/office/officeart/2008/layout/HorizontalMultiLevelHierarchy"/>
    <dgm:cxn modelId="{A8776918-B425-46A3-AD4A-595B1E00B16D}" type="presParOf" srcId="{F02500C0-F415-4A3F-815E-5B4A031129A3}" destId="{4EE5E50F-A670-4331-AEA3-88FCAE20D242}" srcOrd="0" destOrd="0" presId="urn:microsoft.com/office/officeart/2008/layout/HorizontalMultiLevelHierarchy"/>
    <dgm:cxn modelId="{C04B6EC4-C7C1-4BF1-972B-6814149C6AA8}" type="presParOf" srcId="{037F8DD7-89F6-41A4-8E82-FA341243E4A7}" destId="{98A55280-9DA7-47FC-9326-18E83C34CFB9}" srcOrd="1" destOrd="0" presId="urn:microsoft.com/office/officeart/2008/layout/HorizontalMultiLevelHierarchy"/>
    <dgm:cxn modelId="{2AF33486-EA66-4067-8051-00537546683C}" type="presParOf" srcId="{98A55280-9DA7-47FC-9326-18E83C34CFB9}" destId="{E06D5909-3B96-44D9-909D-1620991BD51C}" srcOrd="0" destOrd="0" presId="urn:microsoft.com/office/officeart/2008/layout/HorizontalMultiLevelHierarchy"/>
    <dgm:cxn modelId="{82C32844-F583-430F-98E6-D14B52E0D6DF}" type="presParOf" srcId="{98A55280-9DA7-47FC-9326-18E83C34CFB9}" destId="{41D22280-7550-4C09-885E-63BE18015698}" srcOrd="1" destOrd="0" presId="urn:microsoft.com/office/officeart/2008/layout/HorizontalMultiLevelHierarchy"/>
    <dgm:cxn modelId="{A8075673-7887-406B-8D80-DC9F4B274D3D}" type="presParOf" srcId="{41D22280-7550-4C09-885E-63BE18015698}" destId="{4FB6F202-4CDE-4CEC-B18D-CA10D46898ED}" srcOrd="0" destOrd="0" presId="urn:microsoft.com/office/officeart/2008/layout/HorizontalMultiLevelHierarchy"/>
    <dgm:cxn modelId="{004B9AFE-7EFD-41F6-BE57-56D784F6544D}" type="presParOf" srcId="{4FB6F202-4CDE-4CEC-B18D-CA10D46898ED}" destId="{46DA16D4-0BFF-4E33-AA49-33E81DA0D15D}" srcOrd="0" destOrd="0" presId="urn:microsoft.com/office/officeart/2008/layout/HorizontalMultiLevelHierarchy"/>
    <dgm:cxn modelId="{00DB4833-60F4-4F20-A0A3-2F028D9706F2}" type="presParOf" srcId="{41D22280-7550-4C09-885E-63BE18015698}" destId="{C37E8FB0-B599-4AA4-A5D8-BCAEF9A39C8C}" srcOrd="1" destOrd="0" presId="urn:microsoft.com/office/officeart/2008/layout/HorizontalMultiLevelHierarchy"/>
    <dgm:cxn modelId="{8BCBADF7-FB8F-42D1-B34C-18A47BD71239}" type="presParOf" srcId="{C37E8FB0-B599-4AA4-A5D8-BCAEF9A39C8C}" destId="{98CCC2FA-639D-43E7-9BF5-6AC14013B783}" srcOrd="0" destOrd="0" presId="urn:microsoft.com/office/officeart/2008/layout/HorizontalMultiLevelHierarchy"/>
    <dgm:cxn modelId="{79C84374-C065-441E-8DC6-96DFE4BCBCA6}" type="presParOf" srcId="{C37E8FB0-B599-4AA4-A5D8-BCAEF9A39C8C}" destId="{C9387356-AD1D-449A-A75F-FB0B23233B69}" srcOrd="1" destOrd="0" presId="urn:microsoft.com/office/officeart/2008/layout/HorizontalMultiLevelHierarchy"/>
    <dgm:cxn modelId="{84FCEF56-C7E5-4B5E-879E-4390704EB046}" type="presParOf" srcId="{C9387356-AD1D-449A-A75F-FB0B23233B69}" destId="{AA60C6D2-BC01-47B7-A572-D02A9E8FA1EF}" srcOrd="0" destOrd="0" presId="urn:microsoft.com/office/officeart/2008/layout/HorizontalMultiLevelHierarchy"/>
    <dgm:cxn modelId="{9840F1BE-92A5-492F-8620-860C398A7520}" type="presParOf" srcId="{AA60C6D2-BC01-47B7-A572-D02A9E8FA1EF}" destId="{5046A8CC-AF50-48AB-B18B-9F552C8A2890}" srcOrd="0" destOrd="0" presId="urn:microsoft.com/office/officeart/2008/layout/HorizontalMultiLevelHierarchy"/>
    <dgm:cxn modelId="{9018DCF7-E828-4A90-9CA5-228416D90279}" type="presParOf" srcId="{C9387356-AD1D-449A-A75F-FB0B23233B69}" destId="{C07070A3-2635-4E54-9079-BD0D35EA77F7}" srcOrd="1" destOrd="0" presId="urn:microsoft.com/office/officeart/2008/layout/HorizontalMultiLevelHierarchy"/>
    <dgm:cxn modelId="{F8D67370-82D7-40C3-8B5D-60E1BC77AB71}" type="presParOf" srcId="{C07070A3-2635-4E54-9079-BD0D35EA77F7}" destId="{A0CC39BD-74AE-4BCE-9AD3-7EDDEA38CD70}" srcOrd="0" destOrd="0" presId="urn:microsoft.com/office/officeart/2008/layout/HorizontalMultiLevelHierarchy"/>
    <dgm:cxn modelId="{BC9BF891-5DA4-4C92-B0CA-76585FC27FAC}" type="presParOf" srcId="{C07070A3-2635-4E54-9079-BD0D35EA77F7}" destId="{95548E74-AC1B-4BB5-907A-CA6C7FF55AFE}" srcOrd="1" destOrd="0" presId="urn:microsoft.com/office/officeart/2008/layout/HorizontalMultiLevelHierarchy"/>
    <dgm:cxn modelId="{E30328A5-6B9D-42B4-88E2-5F1C91D08580}" type="presParOf" srcId="{C9387356-AD1D-449A-A75F-FB0B23233B69}" destId="{8B134D7E-7DBC-4ED5-BC0C-40DD4FB4DA21}" srcOrd="2" destOrd="0" presId="urn:microsoft.com/office/officeart/2008/layout/HorizontalMultiLevelHierarchy"/>
    <dgm:cxn modelId="{74B6F226-CE75-487F-882B-FB81151DCCE5}" type="presParOf" srcId="{8B134D7E-7DBC-4ED5-BC0C-40DD4FB4DA21}" destId="{B4C9DBF8-5246-42E7-93D9-F5925CCB524B}" srcOrd="0" destOrd="0" presId="urn:microsoft.com/office/officeart/2008/layout/HorizontalMultiLevelHierarchy"/>
    <dgm:cxn modelId="{508364B9-B6A7-460F-BB4D-C21BBA2D1EA3}" type="presParOf" srcId="{C9387356-AD1D-449A-A75F-FB0B23233B69}" destId="{395570AA-E834-4F50-874F-123683DA040D}" srcOrd="3" destOrd="0" presId="urn:microsoft.com/office/officeart/2008/layout/HorizontalMultiLevelHierarchy"/>
    <dgm:cxn modelId="{27371AEC-06FB-4EE7-8229-30B5A1371F7C}" type="presParOf" srcId="{395570AA-E834-4F50-874F-123683DA040D}" destId="{A1BE1955-0964-4781-8C45-552617A7AAD7}" srcOrd="0" destOrd="0" presId="urn:microsoft.com/office/officeart/2008/layout/HorizontalMultiLevelHierarchy"/>
    <dgm:cxn modelId="{B8FF6AA5-D39E-4F23-B54F-629050736398}" type="presParOf" srcId="{395570AA-E834-4F50-874F-123683DA040D}" destId="{9DE329A1-25FC-42DA-8244-BA1A9A66E2FA}" srcOrd="1" destOrd="0" presId="urn:microsoft.com/office/officeart/2008/layout/HorizontalMultiLevelHierarchy"/>
    <dgm:cxn modelId="{6B7F0809-D2AC-4CA6-B7D4-690B0FFCFD53}" type="presParOf" srcId="{037F8DD7-89F6-41A4-8E82-FA341243E4A7}" destId="{FE4117AD-DBBF-4A6B-8984-8827E845AA04}" srcOrd="2" destOrd="0" presId="urn:microsoft.com/office/officeart/2008/layout/HorizontalMultiLevelHierarchy"/>
    <dgm:cxn modelId="{5AF10814-5FAF-4E55-8CD4-988A402AE9B5}" type="presParOf" srcId="{FE4117AD-DBBF-4A6B-8984-8827E845AA04}" destId="{FA1AC903-2E5A-47AD-B134-9CE01DCD86C5}" srcOrd="0" destOrd="0" presId="urn:microsoft.com/office/officeart/2008/layout/HorizontalMultiLevelHierarchy"/>
    <dgm:cxn modelId="{69B4BF38-9025-431C-9F79-FCAAA6CEE9E4}" type="presParOf" srcId="{037F8DD7-89F6-41A4-8E82-FA341243E4A7}" destId="{88D6D527-2B3D-4B07-830B-B31A4A8BCD33}" srcOrd="3" destOrd="0" presId="urn:microsoft.com/office/officeart/2008/layout/HorizontalMultiLevelHierarchy"/>
    <dgm:cxn modelId="{4E860B61-ACF2-40E5-A3BC-65756D1E4772}" type="presParOf" srcId="{88D6D527-2B3D-4B07-830B-B31A4A8BCD33}" destId="{6A4B901B-1A63-4EFF-AABB-25FD1052655C}" srcOrd="0" destOrd="0" presId="urn:microsoft.com/office/officeart/2008/layout/HorizontalMultiLevelHierarchy"/>
    <dgm:cxn modelId="{7320C2B3-617A-45E2-ADA9-56405F8B003F}" type="presParOf" srcId="{88D6D527-2B3D-4B07-830B-B31A4A8BCD33}" destId="{6E2077A3-193D-420A-A4B1-AE77B32B83ED}" srcOrd="1" destOrd="0" presId="urn:microsoft.com/office/officeart/2008/layout/HorizontalMultiLevelHierarchy"/>
    <dgm:cxn modelId="{F9C5016F-9E71-4F61-849D-8033ADA2CC22}" type="presParOf" srcId="{6E2077A3-193D-420A-A4B1-AE77B32B83ED}" destId="{B4EDED1B-79AD-4609-B3AC-47B696A42C16}" srcOrd="0" destOrd="0" presId="urn:microsoft.com/office/officeart/2008/layout/HorizontalMultiLevelHierarchy"/>
    <dgm:cxn modelId="{525619F1-F4FC-47F0-85C5-3D67082D9EBD}" type="presParOf" srcId="{B4EDED1B-79AD-4609-B3AC-47B696A42C16}" destId="{3EB49D9B-C336-4537-B8AB-0B11847AA063}" srcOrd="0" destOrd="0" presId="urn:microsoft.com/office/officeart/2008/layout/HorizontalMultiLevelHierarchy"/>
    <dgm:cxn modelId="{E8EA892A-A843-4DF2-824A-854104476E57}" type="presParOf" srcId="{6E2077A3-193D-420A-A4B1-AE77B32B83ED}" destId="{5313023D-D4DB-47C9-BBD3-CDBE3899CC81}" srcOrd="1" destOrd="0" presId="urn:microsoft.com/office/officeart/2008/layout/HorizontalMultiLevelHierarchy"/>
    <dgm:cxn modelId="{5671997A-CC57-491D-AB56-1BAFF103F4E3}" type="presParOf" srcId="{5313023D-D4DB-47C9-BBD3-CDBE3899CC81}" destId="{A054BE98-B183-4BE6-8F99-553CC1E811E2}" srcOrd="0" destOrd="0" presId="urn:microsoft.com/office/officeart/2008/layout/HorizontalMultiLevelHierarchy"/>
    <dgm:cxn modelId="{D08E0708-427C-4754-B2ED-B6639E9F5869}" type="presParOf" srcId="{5313023D-D4DB-47C9-BBD3-CDBE3899CC81}" destId="{85C470D5-F4BF-4FE4-9813-06DF78B8A9A2}"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CC136A-474E-467F-8B53-AEEF9DCB29D2}" type="doc">
      <dgm:prSet loTypeId="urn:microsoft.com/office/officeart/2005/8/layout/vList6" loCatId="list" qsTypeId="urn:microsoft.com/office/officeart/2005/8/quickstyle/simple1" qsCatId="simple" csTypeId="urn:microsoft.com/office/officeart/2005/8/colors/colorful1#1" csCatId="colorful" phldr="1"/>
      <dgm:spPr/>
      <dgm:t>
        <a:bodyPr/>
        <a:lstStyle/>
        <a:p>
          <a:endParaRPr lang="ru-RU"/>
        </a:p>
      </dgm:t>
    </dgm:pt>
    <dgm:pt modelId="{6BD1C6EF-FAD2-4CB9-9699-A86E26AE289D}">
      <dgm:prSet phldrT="[Текст]"/>
      <dgm:spPr/>
      <dgm:t>
        <a:bodyPr/>
        <a:lstStyle/>
        <a:p>
          <a:r>
            <a:rPr lang="ru-RU" dirty="0"/>
            <a:t>Ст. 51 44-ФЗ</a:t>
          </a:r>
        </a:p>
      </dgm:t>
    </dgm:pt>
    <dgm:pt modelId="{442EC3C0-6156-49D0-979C-27A81309739B}" type="parTrans" cxnId="{2B3DBDF0-1330-4E47-AC7A-75B1339F226C}">
      <dgm:prSet/>
      <dgm:spPr/>
      <dgm:t>
        <a:bodyPr/>
        <a:lstStyle/>
        <a:p>
          <a:endParaRPr lang="ru-RU"/>
        </a:p>
      </dgm:t>
    </dgm:pt>
    <dgm:pt modelId="{F52CDBCF-1CE0-4E52-8D82-3E1305079B7E}" type="sibTrans" cxnId="{2B3DBDF0-1330-4E47-AC7A-75B1339F226C}">
      <dgm:prSet/>
      <dgm:spPr/>
      <dgm:t>
        <a:bodyPr/>
        <a:lstStyle/>
        <a:p>
          <a:endParaRPr lang="ru-RU"/>
        </a:p>
      </dgm:t>
    </dgm:pt>
    <dgm:pt modelId="{6634556D-9C91-455C-883D-30DAE510CD31}">
      <dgm:prSet phldrT="[Текст]"/>
      <dgm:spPr/>
      <dgm:t>
        <a:bodyPr/>
        <a:lstStyle/>
        <a:p>
          <a:r>
            <a:rPr lang="ru-RU" dirty="0"/>
            <a:t>Постановление Правительства РФ от 27.01.2022 №60</a:t>
          </a:r>
        </a:p>
      </dgm:t>
    </dgm:pt>
    <dgm:pt modelId="{7587D7A2-F03C-4A31-81F1-9E55BE2652C8}" type="parTrans" cxnId="{67836855-284C-42DD-820E-78D973E6C9D3}">
      <dgm:prSet/>
      <dgm:spPr/>
      <dgm:t>
        <a:bodyPr/>
        <a:lstStyle/>
        <a:p>
          <a:endParaRPr lang="ru-RU"/>
        </a:p>
      </dgm:t>
    </dgm:pt>
    <dgm:pt modelId="{0E80D84B-98CE-41D4-BFCB-212C73AA6E14}" type="sibTrans" cxnId="{67836855-284C-42DD-820E-78D973E6C9D3}">
      <dgm:prSet/>
      <dgm:spPr/>
      <dgm:t>
        <a:bodyPr/>
        <a:lstStyle/>
        <a:p>
          <a:endParaRPr lang="ru-RU"/>
        </a:p>
      </dgm:t>
    </dgm:pt>
    <dgm:pt modelId="{22B4706A-5BFE-4524-A6E8-2B9DBFC00A06}">
      <dgm:prSet phldrT="[Текст]"/>
      <dgm:spPr/>
      <dgm:t>
        <a:bodyPr/>
        <a:lstStyle/>
        <a:p>
          <a:r>
            <a:rPr lang="ru-RU" dirty="0"/>
            <a:t>Руководства пользователя ЕИС</a:t>
          </a:r>
        </a:p>
      </dgm:t>
    </dgm:pt>
    <dgm:pt modelId="{E0B6E935-F79F-4C67-872F-C45B3B9FB5FA}" type="parTrans" cxnId="{0E3C84F7-0088-45C2-9E49-F31F008AF966}">
      <dgm:prSet/>
      <dgm:spPr/>
      <dgm:t>
        <a:bodyPr/>
        <a:lstStyle/>
        <a:p>
          <a:endParaRPr lang="ru-RU"/>
        </a:p>
      </dgm:t>
    </dgm:pt>
    <dgm:pt modelId="{5BE3E0C9-5F00-4994-A861-9E847BD2F415}" type="sibTrans" cxnId="{0E3C84F7-0088-45C2-9E49-F31F008AF966}">
      <dgm:prSet/>
      <dgm:spPr/>
      <dgm:t>
        <a:bodyPr/>
        <a:lstStyle/>
        <a:p>
          <a:endParaRPr lang="ru-RU"/>
        </a:p>
      </dgm:t>
    </dgm:pt>
    <dgm:pt modelId="{15F7DC24-ABCB-49D0-8755-7369BE2D8F3B}" type="pres">
      <dgm:prSet presAssocID="{70CC136A-474E-467F-8B53-AEEF9DCB29D2}" presName="Name0" presStyleCnt="0">
        <dgm:presLayoutVars>
          <dgm:dir val="rev"/>
          <dgm:animLvl val="lvl"/>
          <dgm:resizeHandles/>
        </dgm:presLayoutVars>
      </dgm:prSet>
      <dgm:spPr/>
      <dgm:t>
        <a:bodyPr/>
        <a:lstStyle/>
        <a:p>
          <a:endParaRPr lang="ru-RU"/>
        </a:p>
      </dgm:t>
    </dgm:pt>
    <dgm:pt modelId="{EA35DE83-1F1D-4AB3-90FE-7D18FF73AAB1}" type="pres">
      <dgm:prSet presAssocID="{6BD1C6EF-FAD2-4CB9-9699-A86E26AE289D}" presName="linNode" presStyleCnt="0"/>
      <dgm:spPr/>
    </dgm:pt>
    <dgm:pt modelId="{B6FD94BE-B3AF-455E-9FBC-DFE825D7644E}" type="pres">
      <dgm:prSet presAssocID="{6BD1C6EF-FAD2-4CB9-9699-A86E26AE289D}" presName="parentShp" presStyleLbl="node1" presStyleIdx="0" presStyleCnt="3">
        <dgm:presLayoutVars>
          <dgm:bulletEnabled val="1"/>
        </dgm:presLayoutVars>
      </dgm:prSet>
      <dgm:spPr/>
      <dgm:t>
        <a:bodyPr/>
        <a:lstStyle/>
        <a:p>
          <a:endParaRPr lang="ru-RU"/>
        </a:p>
      </dgm:t>
    </dgm:pt>
    <dgm:pt modelId="{14E39E97-51AF-4012-885A-0D65597AA5F6}" type="pres">
      <dgm:prSet presAssocID="{6BD1C6EF-FAD2-4CB9-9699-A86E26AE289D}" presName="childShp" presStyleLbl="bgAccFollowNode1" presStyleIdx="0" presStyleCnt="3">
        <dgm:presLayoutVars>
          <dgm:bulletEnabled val="1"/>
        </dgm:presLayoutVars>
      </dgm:prSet>
      <dgm:spPr/>
    </dgm:pt>
    <dgm:pt modelId="{ABB5CD2C-15DB-4F38-8185-A7DA30964F3A}" type="pres">
      <dgm:prSet presAssocID="{F52CDBCF-1CE0-4E52-8D82-3E1305079B7E}" presName="spacing" presStyleCnt="0"/>
      <dgm:spPr/>
    </dgm:pt>
    <dgm:pt modelId="{5B3C6DC6-368B-48CF-894F-7F214924E058}" type="pres">
      <dgm:prSet presAssocID="{6634556D-9C91-455C-883D-30DAE510CD31}" presName="linNode" presStyleCnt="0"/>
      <dgm:spPr/>
    </dgm:pt>
    <dgm:pt modelId="{882FCE20-B4AF-4481-A2B8-0F5FAE19D8FB}" type="pres">
      <dgm:prSet presAssocID="{6634556D-9C91-455C-883D-30DAE510CD31}" presName="parentShp" presStyleLbl="node1" presStyleIdx="1" presStyleCnt="3">
        <dgm:presLayoutVars>
          <dgm:bulletEnabled val="1"/>
        </dgm:presLayoutVars>
      </dgm:prSet>
      <dgm:spPr/>
      <dgm:t>
        <a:bodyPr/>
        <a:lstStyle/>
        <a:p>
          <a:endParaRPr lang="ru-RU"/>
        </a:p>
      </dgm:t>
    </dgm:pt>
    <dgm:pt modelId="{0138C996-6B4F-430C-8749-45D4A9BA9BBF}" type="pres">
      <dgm:prSet presAssocID="{6634556D-9C91-455C-883D-30DAE510CD31}" presName="childShp" presStyleLbl="bgAccFollowNode1" presStyleIdx="1" presStyleCnt="3">
        <dgm:presLayoutVars>
          <dgm:bulletEnabled val="1"/>
        </dgm:presLayoutVars>
      </dgm:prSet>
      <dgm:spPr/>
    </dgm:pt>
    <dgm:pt modelId="{FBEDF68F-AD87-40E1-B8A6-4561F70D2CFB}" type="pres">
      <dgm:prSet presAssocID="{0E80D84B-98CE-41D4-BFCB-212C73AA6E14}" presName="spacing" presStyleCnt="0"/>
      <dgm:spPr/>
    </dgm:pt>
    <dgm:pt modelId="{AADD51E9-6C8F-4B26-BA51-0BE16F932AE8}" type="pres">
      <dgm:prSet presAssocID="{22B4706A-5BFE-4524-A6E8-2B9DBFC00A06}" presName="linNode" presStyleCnt="0"/>
      <dgm:spPr/>
    </dgm:pt>
    <dgm:pt modelId="{DDEFEEBC-DDC0-4548-913D-B49A366D0F78}" type="pres">
      <dgm:prSet presAssocID="{22B4706A-5BFE-4524-A6E8-2B9DBFC00A06}" presName="parentShp" presStyleLbl="node1" presStyleIdx="2" presStyleCnt="3">
        <dgm:presLayoutVars>
          <dgm:bulletEnabled val="1"/>
        </dgm:presLayoutVars>
      </dgm:prSet>
      <dgm:spPr/>
      <dgm:t>
        <a:bodyPr/>
        <a:lstStyle/>
        <a:p>
          <a:endParaRPr lang="ru-RU"/>
        </a:p>
      </dgm:t>
    </dgm:pt>
    <dgm:pt modelId="{85E18906-FCD3-4B50-804C-EE2135F506B7}" type="pres">
      <dgm:prSet presAssocID="{22B4706A-5BFE-4524-A6E8-2B9DBFC00A06}" presName="childShp" presStyleLbl="bgAccFollowNode1" presStyleIdx="2" presStyleCnt="3">
        <dgm:presLayoutVars>
          <dgm:bulletEnabled val="1"/>
        </dgm:presLayoutVars>
      </dgm:prSet>
      <dgm:spPr/>
    </dgm:pt>
  </dgm:ptLst>
  <dgm:cxnLst>
    <dgm:cxn modelId="{E3EF1972-01D5-4001-8816-E9FBB2BF120F}" type="presOf" srcId="{6634556D-9C91-455C-883D-30DAE510CD31}" destId="{882FCE20-B4AF-4481-A2B8-0F5FAE19D8FB}" srcOrd="0" destOrd="0" presId="urn:microsoft.com/office/officeart/2005/8/layout/vList6"/>
    <dgm:cxn modelId="{67836855-284C-42DD-820E-78D973E6C9D3}" srcId="{70CC136A-474E-467F-8B53-AEEF9DCB29D2}" destId="{6634556D-9C91-455C-883D-30DAE510CD31}" srcOrd="1" destOrd="0" parTransId="{7587D7A2-F03C-4A31-81F1-9E55BE2652C8}" sibTransId="{0E80D84B-98CE-41D4-BFCB-212C73AA6E14}"/>
    <dgm:cxn modelId="{2B3DBDF0-1330-4E47-AC7A-75B1339F226C}" srcId="{70CC136A-474E-467F-8B53-AEEF9DCB29D2}" destId="{6BD1C6EF-FAD2-4CB9-9699-A86E26AE289D}" srcOrd="0" destOrd="0" parTransId="{442EC3C0-6156-49D0-979C-27A81309739B}" sibTransId="{F52CDBCF-1CE0-4E52-8D82-3E1305079B7E}"/>
    <dgm:cxn modelId="{18D5946E-2F97-4883-90BC-B2F9AFC5CD48}" type="presOf" srcId="{70CC136A-474E-467F-8B53-AEEF9DCB29D2}" destId="{15F7DC24-ABCB-49D0-8755-7369BE2D8F3B}" srcOrd="0" destOrd="0" presId="urn:microsoft.com/office/officeart/2005/8/layout/vList6"/>
    <dgm:cxn modelId="{3CE7EDE6-1199-4892-ADB0-57D51DAC19F9}" type="presOf" srcId="{6BD1C6EF-FAD2-4CB9-9699-A86E26AE289D}" destId="{B6FD94BE-B3AF-455E-9FBC-DFE825D7644E}" srcOrd="0" destOrd="0" presId="urn:microsoft.com/office/officeart/2005/8/layout/vList6"/>
    <dgm:cxn modelId="{98D9ED24-476B-4910-BAB1-EC05597E6AB6}" type="presOf" srcId="{22B4706A-5BFE-4524-A6E8-2B9DBFC00A06}" destId="{DDEFEEBC-DDC0-4548-913D-B49A366D0F78}" srcOrd="0" destOrd="0" presId="urn:microsoft.com/office/officeart/2005/8/layout/vList6"/>
    <dgm:cxn modelId="{0E3C84F7-0088-45C2-9E49-F31F008AF966}" srcId="{70CC136A-474E-467F-8B53-AEEF9DCB29D2}" destId="{22B4706A-5BFE-4524-A6E8-2B9DBFC00A06}" srcOrd="2" destOrd="0" parTransId="{E0B6E935-F79F-4C67-872F-C45B3B9FB5FA}" sibTransId="{5BE3E0C9-5F00-4994-A861-9E847BD2F415}"/>
    <dgm:cxn modelId="{DFB6D0D4-11F7-4DB0-8A8B-A5B1D40E6EE7}" type="presParOf" srcId="{15F7DC24-ABCB-49D0-8755-7369BE2D8F3B}" destId="{EA35DE83-1F1D-4AB3-90FE-7D18FF73AAB1}" srcOrd="0" destOrd="0" presId="urn:microsoft.com/office/officeart/2005/8/layout/vList6"/>
    <dgm:cxn modelId="{C6921615-BDAB-4368-8853-54FEA44D9CE3}" type="presParOf" srcId="{EA35DE83-1F1D-4AB3-90FE-7D18FF73AAB1}" destId="{B6FD94BE-B3AF-455E-9FBC-DFE825D7644E}" srcOrd="0" destOrd="0" presId="urn:microsoft.com/office/officeart/2005/8/layout/vList6"/>
    <dgm:cxn modelId="{CB53BF4B-98B3-4606-9A68-CA081E69C1E9}" type="presParOf" srcId="{EA35DE83-1F1D-4AB3-90FE-7D18FF73AAB1}" destId="{14E39E97-51AF-4012-885A-0D65597AA5F6}" srcOrd="1" destOrd="0" presId="urn:microsoft.com/office/officeart/2005/8/layout/vList6"/>
    <dgm:cxn modelId="{E37718D9-98B8-4E4C-9CD9-4AF71D41FB47}" type="presParOf" srcId="{15F7DC24-ABCB-49D0-8755-7369BE2D8F3B}" destId="{ABB5CD2C-15DB-4F38-8185-A7DA30964F3A}" srcOrd="1" destOrd="0" presId="urn:microsoft.com/office/officeart/2005/8/layout/vList6"/>
    <dgm:cxn modelId="{EFA141B6-F739-4D0F-8C30-14161FBA29F8}" type="presParOf" srcId="{15F7DC24-ABCB-49D0-8755-7369BE2D8F3B}" destId="{5B3C6DC6-368B-48CF-894F-7F214924E058}" srcOrd="2" destOrd="0" presId="urn:microsoft.com/office/officeart/2005/8/layout/vList6"/>
    <dgm:cxn modelId="{A5910773-84A5-4061-8978-DC0773882632}" type="presParOf" srcId="{5B3C6DC6-368B-48CF-894F-7F214924E058}" destId="{882FCE20-B4AF-4481-A2B8-0F5FAE19D8FB}" srcOrd="0" destOrd="0" presId="urn:microsoft.com/office/officeart/2005/8/layout/vList6"/>
    <dgm:cxn modelId="{ADDADD9A-08D1-47D8-9BA0-C052B4C05CA7}" type="presParOf" srcId="{5B3C6DC6-368B-48CF-894F-7F214924E058}" destId="{0138C996-6B4F-430C-8749-45D4A9BA9BBF}" srcOrd="1" destOrd="0" presId="urn:microsoft.com/office/officeart/2005/8/layout/vList6"/>
    <dgm:cxn modelId="{3A5397F9-2954-4890-B42C-67F24F16F682}" type="presParOf" srcId="{15F7DC24-ABCB-49D0-8755-7369BE2D8F3B}" destId="{FBEDF68F-AD87-40E1-B8A6-4561F70D2CFB}" srcOrd="3" destOrd="0" presId="urn:microsoft.com/office/officeart/2005/8/layout/vList6"/>
    <dgm:cxn modelId="{5DF80128-D535-4A85-8C20-7350FE95938A}" type="presParOf" srcId="{15F7DC24-ABCB-49D0-8755-7369BE2D8F3B}" destId="{AADD51E9-6C8F-4B26-BA51-0BE16F932AE8}" srcOrd="4" destOrd="0" presId="urn:microsoft.com/office/officeart/2005/8/layout/vList6"/>
    <dgm:cxn modelId="{BCA9214C-5DEC-4120-B4ED-4B7420F247A8}" type="presParOf" srcId="{AADD51E9-6C8F-4B26-BA51-0BE16F932AE8}" destId="{DDEFEEBC-DDC0-4548-913D-B49A366D0F78}" srcOrd="0" destOrd="0" presId="urn:microsoft.com/office/officeart/2005/8/layout/vList6"/>
    <dgm:cxn modelId="{EE1CA292-FF93-4199-8A34-B3424EAE58B5}" type="presParOf" srcId="{AADD51E9-6C8F-4B26-BA51-0BE16F932AE8}" destId="{85E18906-FCD3-4B50-804C-EE2135F506B7}" srcOrd="1" destOrd="0" presId="urn:microsoft.com/office/officeart/2005/8/layout/v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7A24178-B4ED-4898-AB82-57DC19676ACD}"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ru-RU"/>
        </a:p>
      </dgm:t>
    </dgm:pt>
    <dgm:pt modelId="{9CDBE94A-0531-4D5E-BF60-D5074D250C10}">
      <dgm:prSet phldrT="[Текст]"/>
      <dgm:spPr/>
      <dgm:t>
        <a:bodyPr/>
        <a:lstStyle/>
        <a:p>
          <a:r>
            <a:rPr lang="ru-RU"/>
            <a:t>Глава 2. Планирование</a:t>
          </a:r>
          <a:endParaRPr lang="ru-RU" dirty="0"/>
        </a:p>
      </dgm:t>
    </dgm:pt>
    <dgm:pt modelId="{7813E9C5-8D6F-4D92-B62D-563060D2F0BF}" type="parTrans" cxnId="{03F99F6D-0905-41E8-9EB8-877D4ECB927F}">
      <dgm:prSet/>
      <dgm:spPr/>
      <dgm:t>
        <a:bodyPr/>
        <a:lstStyle/>
        <a:p>
          <a:endParaRPr lang="ru-RU"/>
        </a:p>
      </dgm:t>
    </dgm:pt>
    <dgm:pt modelId="{C6E2E1EB-4C90-477F-9936-283627E4092F}" type="sibTrans" cxnId="{03F99F6D-0905-41E8-9EB8-877D4ECB927F}">
      <dgm:prSet/>
      <dgm:spPr/>
      <dgm:t>
        <a:bodyPr/>
        <a:lstStyle/>
        <a:p>
          <a:endParaRPr lang="ru-RU"/>
        </a:p>
      </dgm:t>
    </dgm:pt>
    <dgm:pt modelId="{A2A47476-B16E-494A-8B62-8D928C582F40}">
      <dgm:prSet phldrT="[Текст]"/>
      <dgm:spPr/>
      <dgm:t>
        <a:bodyPr/>
        <a:lstStyle/>
        <a:p>
          <a:r>
            <a:rPr lang="ru-RU" dirty="0"/>
            <a:t>Статья 16. Планирование закупок</a:t>
          </a:r>
        </a:p>
      </dgm:t>
    </dgm:pt>
    <dgm:pt modelId="{7747EFBA-272D-4610-BFDA-CD360C6B9A3B}" type="sibTrans" cxnId="{BDB05AE3-726F-4C70-AE8C-CB70D0C012DF}">
      <dgm:prSet/>
      <dgm:spPr/>
      <dgm:t>
        <a:bodyPr/>
        <a:lstStyle/>
        <a:p>
          <a:endParaRPr lang="ru-RU"/>
        </a:p>
      </dgm:t>
    </dgm:pt>
    <dgm:pt modelId="{DD782896-29FA-40C7-B467-5616D29C4074}" type="parTrans" cxnId="{BDB05AE3-726F-4C70-AE8C-CB70D0C012DF}">
      <dgm:prSet/>
      <dgm:spPr/>
      <dgm:t>
        <a:bodyPr/>
        <a:lstStyle/>
        <a:p>
          <a:endParaRPr lang="ru-RU"/>
        </a:p>
      </dgm:t>
    </dgm:pt>
    <dgm:pt modelId="{71DEBDDA-82B6-4960-B11E-3E184B1F9435}">
      <dgm:prSet phldrT="[Текст]"/>
      <dgm:spPr/>
      <dgm:t>
        <a:bodyPr/>
        <a:lstStyle/>
        <a:p>
          <a:r>
            <a:rPr lang="ru-RU" dirty="0"/>
            <a:t>Статья 18. Обоснование закупок</a:t>
          </a:r>
        </a:p>
      </dgm:t>
    </dgm:pt>
    <dgm:pt modelId="{9FB8BB0C-3DAC-411B-A66C-C04677086B72}" type="sibTrans" cxnId="{4ED5A28A-A465-433A-A82E-2B8E9F9AF63F}">
      <dgm:prSet/>
      <dgm:spPr/>
      <dgm:t>
        <a:bodyPr/>
        <a:lstStyle/>
        <a:p>
          <a:endParaRPr lang="ru-RU"/>
        </a:p>
      </dgm:t>
    </dgm:pt>
    <dgm:pt modelId="{44874005-D70D-4CEC-8100-02EA325E16E1}" type="parTrans" cxnId="{4ED5A28A-A465-433A-A82E-2B8E9F9AF63F}">
      <dgm:prSet/>
      <dgm:spPr/>
      <dgm:t>
        <a:bodyPr/>
        <a:lstStyle/>
        <a:p>
          <a:endParaRPr lang="ru-RU"/>
        </a:p>
      </dgm:t>
    </dgm:pt>
    <dgm:pt modelId="{484B7FB4-63B5-41C2-9A70-F4983B8CC55D}">
      <dgm:prSet phldrT="[Текст]"/>
      <dgm:spPr/>
      <dgm:t>
        <a:bodyPr/>
        <a:lstStyle/>
        <a:p>
          <a:r>
            <a:rPr lang="ru-RU" dirty="0"/>
            <a:t>Статья 19. Нормирование в сфере закупок</a:t>
          </a:r>
        </a:p>
      </dgm:t>
    </dgm:pt>
    <dgm:pt modelId="{2A637A0A-5C10-44A5-AD87-CB95230012E1}" type="sibTrans" cxnId="{ED49BE85-EFA6-4F2B-8239-1EEBB141ACBB}">
      <dgm:prSet/>
      <dgm:spPr/>
      <dgm:t>
        <a:bodyPr/>
        <a:lstStyle/>
        <a:p>
          <a:endParaRPr lang="ru-RU"/>
        </a:p>
      </dgm:t>
    </dgm:pt>
    <dgm:pt modelId="{22EFC196-2459-4F3B-9140-D944367787E6}" type="parTrans" cxnId="{ED49BE85-EFA6-4F2B-8239-1EEBB141ACBB}">
      <dgm:prSet/>
      <dgm:spPr/>
      <dgm:t>
        <a:bodyPr/>
        <a:lstStyle/>
        <a:p>
          <a:endParaRPr lang="ru-RU"/>
        </a:p>
      </dgm:t>
    </dgm:pt>
    <dgm:pt modelId="{3FD1BAC5-A17A-4004-8F07-D56F238AA146}">
      <dgm:prSet phldrT="[Текст]"/>
      <dgm:spPr/>
      <dgm:t>
        <a:bodyPr/>
        <a:lstStyle/>
        <a:p>
          <a:r>
            <a:rPr lang="ru-RU" b="0" dirty="0"/>
            <a:t>Статья 22. НМЦК, цена контракта, заключаемого с единственным ППИ, начальная сумма цен единиц товара, работы, услуги</a:t>
          </a:r>
          <a:endParaRPr lang="ru-RU" dirty="0"/>
        </a:p>
      </dgm:t>
    </dgm:pt>
    <dgm:pt modelId="{64DDCC5D-621A-4564-99EA-90D4F7C9AB1A}" type="sibTrans" cxnId="{0E470BD3-D6C4-49F4-BC1C-467A24547EE0}">
      <dgm:prSet/>
      <dgm:spPr/>
      <dgm:t>
        <a:bodyPr/>
        <a:lstStyle/>
        <a:p>
          <a:endParaRPr lang="ru-RU"/>
        </a:p>
      </dgm:t>
    </dgm:pt>
    <dgm:pt modelId="{D28B80CB-B3D1-4A3E-91C5-5A3CD620A538}" type="parTrans" cxnId="{0E470BD3-D6C4-49F4-BC1C-467A24547EE0}">
      <dgm:prSet/>
      <dgm:spPr/>
      <dgm:t>
        <a:bodyPr/>
        <a:lstStyle/>
        <a:p>
          <a:endParaRPr lang="ru-RU"/>
        </a:p>
      </dgm:t>
    </dgm:pt>
    <dgm:pt modelId="{FE85D025-1F52-4C20-968D-2D272BA2A875}">
      <dgm:prSet phldrT="[Текст]"/>
      <dgm:spPr/>
      <dgm:t>
        <a:bodyPr/>
        <a:lstStyle/>
        <a:p>
          <a:r>
            <a:rPr lang="ru-RU"/>
            <a:t>Статья 20. Общественное обсуждение закупок</a:t>
          </a:r>
          <a:endParaRPr lang="ru-RU" dirty="0"/>
        </a:p>
      </dgm:t>
    </dgm:pt>
    <dgm:pt modelId="{6347D456-897B-4462-A7FA-268D56FFCB5F}" type="sibTrans" cxnId="{B507E83E-A97C-4716-AEA7-61B74D935C54}">
      <dgm:prSet/>
      <dgm:spPr/>
      <dgm:t>
        <a:bodyPr/>
        <a:lstStyle/>
        <a:p>
          <a:endParaRPr lang="ru-RU"/>
        </a:p>
      </dgm:t>
    </dgm:pt>
    <dgm:pt modelId="{E7148B92-3E99-4470-B2F6-CD916A7766A8}" type="parTrans" cxnId="{B507E83E-A97C-4716-AEA7-61B74D935C54}">
      <dgm:prSet/>
      <dgm:spPr/>
      <dgm:t>
        <a:bodyPr/>
        <a:lstStyle/>
        <a:p>
          <a:endParaRPr lang="ru-RU"/>
        </a:p>
      </dgm:t>
    </dgm:pt>
    <dgm:pt modelId="{D2E7D50D-52C6-447B-B115-5A612B565180}">
      <dgm:prSet phldrT="[Текст]"/>
      <dgm:spPr/>
      <dgm:t>
        <a:bodyPr/>
        <a:lstStyle/>
        <a:p>
          <a:r>
            <a:rPr lang="ru-RU" b="0" dirty="0"/>
            <a:t>Статья 23. ИКЗ, каталог товаров, работ, услуг для обеспечения государственных и муниципальных нужд </a:t>
          </a:r>
        </a:p>
      </dgm:t>
    </dgm:pt>
    <dgm:pt modelId="{42420718-95FE-4DD2-BC59-13FAA5C7A663}" type="sibTrans" cxnId="{2167B820-B9AD-4355-A93C-0A5ED758177B}">
      <dgm:prSet/>
      <dgm:spPr/>
      <dgm:t>
        <a:bodyPr/>
        <a:lstStyle/>
        <a:p>
          <a:endParaRPr lang="ru-RU"/>
        </a:p>
      </dgm:t>
    </dgm:pt>
    <dgm:pt modelId="{A394B8ED-C183-4DFD-8B2C-4147741B2B10}" type="parTrans" cxnId="{2167B820-B9AD-4355-A93C-0A5ED758177B}">
      <dgm:prSet/>
      <dgm:spPr/>
      <dgm:t>
        <a:bodyPr/>
        <a:lstStyle/>
        <a:p>
          <a:endParaRPr lang="ru-RU"/>
        </a:p>
      </dgm:t>
    </dgm:pt>
    <dgm:pt modelId="{6CC2CE28-A391-49B2-A98B-FCB39280B35F}" type="pres">
      <dgm:prSet presAssocID="{A7A24178-B4ED-4898-AB82-57DC19676ACD}" presName="hierChild1" presStyleCnt="0">
        <dgm:presLayoutVars>
          <dgm:orgChart val="1"/>
          <dgm:chPref val="1"/>
          <dgm:dir/>
          <dgm:animOne val="branch"/>
          <dgm:animLvl val="lvl"/>
          <dgm:resizeHandles/>
        </dgm:presLayoutVars>
      </dgm:prSet>
      <dgm:spPr/>
      <dgm:t>
        <a:bodyPr/>
        <a:lstStyle/>
        <a:p>
          <a:endParaRPr lang="ru-RU"/>
        </a:p>
      </dgm:t>
    </dgm:pt>
    <dgm:pt modelId="{E45A9790-E1D5-4E4E-BF5D-923BC23B63E1}" type="pres">
      <dgm:prSet presAssocID="{9CDBE94A-0531-4D5E-BF60-D5074D250C10}" presName="hierRoot1" presStyleCnt="0">
        <dgm:presLayoutVars>
          <dgm:hierBranch val="init"/>
        </dgm:presLayoutVars>
      </dgm:prSet>
      <dgm:spPr/>
    </dgm:pt>
    <dgm:pt modelId="{FF7C4F40-0582-4715-811F-D981D39B73DA}" type="pres">
      <dgm:prSet presAssocID="{9CDBE94A-0531-4D5E-BF60-D5074D250C10}" presName="rootComposite1" presStyleCnt="0"/>
      <dgm:spPr/>
    </dgm:pt>
    <dgm:pt modelId="{11027756-B057-4F59-B461-DDF7465D156B}" type="pres">
      <dgm:prSet presAssocID="{9CDBE94A-0531-4D5E-BF60-D5074D250C10}" presName="rootText1" presStyleLbl="node0" presStyleIdx="0" presStyleCnt="1">
        <dgm:presLayoutVars>
          <dgm:chPref val="3"/>
        </dgm:presLayoutVars>
      </dgm:prSet>
      <dgm:spPr/>
      <dgm:t>
        <a:bodyPr/>
        <a:lstStyle/>
        <a:p>
          <a:endParaRPr lang="ru-RU"/>
        </a:p>
      </dgm:t>
    </dgm:pt>
    <dgm:pt modelId="{7C853080-635B-4472-85DD-3BE27BD2D420}" type="pres">
      <dgm:prSet presAssocID="{9CDBE94A-0531-4D5E-BF60-D5074D250C10}" presName="rootConnector1" presStyleLbl="node1" presStyleIdx="0" presStyleCnt="0"/>
      <dgm:spPr/>
      <dgm:t>
        <a:bodyPr/>
        <a:lstStyle/>
        <a:p>
          <a:endParaRPr lang="ru-RU"/>
        </a:p>
      </dgm:t>
    </dgm:pt>
    <dgm:pt modelId="{0C703AE8-8451-4228-B3BF-AA38E4E3963E}" type="pres">
      <dgm:prSet presAssocID="{9CDBE94A-0531-4D5E-BF60-D5074D250C10}" presName="hierChild2" presStyleCnt="0"/>
      <dgm:spPr/>
    </dgm:pt>
    <dgm:pt modelId="{9EB647A0-F1E2-4194-A5C0-6627A54E8285}" type="pres">
      <dgm:prSet presAssocID="{DD782896-29FA-40C7-B467-5616D29C4074}" presName="Name64" presStyleLbl="parChTrans1D2" presStyleIdx="0" presStyleCnt="6"/>
      <dgm:spPr/>
      <dgm:t>
        <a:bodyPr/>
        <a:lstStyle/>
        <a:p>
          <a:endParaRPr lang="ru-RU"/>
        </a:p>
      </dgm:t>
    </dgm:pt>
    <dgm:pt modelId="{CD1F473F-CE13-45E8-92EF-6F86422917A0}" type="pres">
      <dgm:prSet presAssocID="{A2A47476-B16E-494A-8B62-8D928C582F40}" presName="hierRoot2" presStyleCnt="0">
        <dgm:presLayoutVars>
          <dgm:hierBranch val="init"/>
        </dgm:presLayoutVars>
      </dgm:prSet>
      <dgm:spPr/>
    </dgm:pt>
    <dgm:pt modelId="{1DA0A854-5611-43DC-9892-0DEE4005C0B8}" type="pres">
      <dgm:prSet presAssocID="{A2A47476-B16E-494A-8B62-8D928C582F40}" presName="rootComposite" presStyleCnt="0"/>
      <dgm:spPr/>
    </dgm:pt>
    <dgm:pt modelId="{88605D13-002B-4C7C-9C87-EBC23C044E01}" type="pres">
      <dgm:prSet presAssocID="{A2A47476-B16E-494A-8B62-8D928C582F40}" presName="rootText" presStyleLbl="node2" presStyleIdx="0" presStyleCnt="6">
        <dgm:presLayoutVars>
          <dgm:chPref val="3"/>
        </dgm:presLayoutVars>
      </dgm:prSet>
      <dgm:spPr/>
      <dgm:t>
        <a:bodyPr/>
        <a:lstStyle/>
        <a:p>
          <a:endParaRPr lang="ru-RU"/>
        </a:p>
      </dgm:t>
    </dgm:pt>
    <dgm:pt modelId="{BDFC5988-D960-4D1D-B1EE-965757B56ACB}" type="pres">
      <dgm:prSet presAssocID="{A2A47476-B16E-494A-8B62-8D928C582F40}" presName="rootConnector" presStyleLbl="node2" presStyleIdx="0" presStyleCnt="6"/>
      <dgm:spPr/>
      <dgm:t>
        <a:bodyPr/>
        <a:lstStyle/>
        <a:p>
          <a:endParaRPr lang="ru-RU"/>
        </a:p>
      </dgm:t>
    </dgm:pt>
    <dgm:pt modelId="{A39C9C2E-34BD-4696-BEA8-AA8248F30E6F}" type="pres">
      <dgm:prSet presAssocID="{A2A47476-B16E-494A-8B62-8D928C582F40}" presName="hierChild4" presStyleCnt="0"/>
      <dgm:spPr/>
    </dgm:pt>
    <dgm:pt modelId="{4467BBFB-8C54-4B47-BAB4-C611F8BAC27D}" type="pres">
      <dgm:prSet presAssocID="{A2A47476-B16E-494A-8B62-8D928C582F40}" presName="hierChild5" presStyleCnt="0"/>
      <dgm:spPr/>
    </dgm:pt>
    <dgm:pt modelId="{097D7AFC-5334-4246-BF40-9FF24823FF25}" type="pres">
      <dgm:prSet presAssocID="{44874005-D70D-4CEC-8100-02EA325E16E1}" presName="Name64" presStyleLbl="parChTrans1D2" presStyleIdx="1" presStyleCnt="6"/>
      <dgm:spPr/>
      <dgm:t>
        <a:bodyPr/>
        <a:lstStyle/>
        <a:p>
          <a:endParaRPr lang="ru-RU"/>
        </a:p>
      </dgm:t>
    </dgm:pt>
    <dgm:pt modelId="{E0B7DB9D-F85E-4766-A384-78C042E9F4A8}" type="pres">
      <dgm:prSet presAssocID="{71DEBDDA-82B6-4960-B11E-3E184B1F9435}" presName="hierRoot2" presStyleCnt="0">
        <dgm:presLayoutVars>
          <dgm:hierBranch val="init"/>
        </dgm:presLayoutVars>
      </dgm:prSet>
      <dgm:spPr/>
    </dgm:pt>
    <dgm:pt modelId="{674F5012-C260-4398-8272-21F7AD4FAB90}" type="pres">
      <dgm:prSet presAssocID="{71DEBDDA-82B6-4960-B11E-3E184B1F9435}" presName="rootComposite" presStyleCnt="0"/>
      <dgm:spPr/>
    </dgm:pt>
    <dgm:pt modelId="{4BAFB665-E0E2-4E53-811A-88E786F54405}" type="pres">
      <dgm:prSet presAssocID="{71DEBDDA-82B6-4960-B11E-3E184B1F9435}" presName="rootText" presStyleLbl="node2" presStyleIdx="1" presStyleCnt="6">
        <dgm:presLayoutVars>
          <dgm:chPref val="3"/>
        </dgm:presLayoutVars>
      </dgm:prSet>
      <dgm:spPr/>
      <dgm:t>
        <a:bodyPr/>
        <a:lstStyle/>
        <a:p>
          <a:endParaRPr lang="ru-RU"/>
        </a:p>
      </dgm:t>
    </dgm:pt>
    <dgm:pt modelId="{CD7C7F4A-95C2-4184-9AC8-F20DF1015609}" type="pres">
      <dgm:prSet presAssocID="{71DEBDDA-82B6-4960-B11E-3E184B1F9435}" presName="rootConnector" presStyleLbl="node2" presStyleIdx="1" presStyleCnt="6"/>
      <dgm:spPr/>
      <dgm:t>
        <a:bodyPr/>
        <a:lstStyle/>
        <a:p>
          <a:endParaRPr lang="ru-RU"/>
        </a:p>
      </dgm:t>
    </dgm:pt>
    <dgm:pt modelId="{3BA2CBCB-D6FA-44B3-9E70-084266E8B28D}" type="pres">
      <dgm:prSet presAssocID="{71DEBDDA-82B6-4960-B11E-3E184B1F9435}" presName="hierChild4" presStyleCnt="0"/>
      <dgm:spPr/>
    </dgm:pt>
    <dgm:pt modelId="{2011F569-4DF9-4F80-AA45-612F277FE48B}" type="pres">
      <dgm:prSet presAssocID="{71DEBDDA-82B6-4960-B11E-3E184B1F9435}" presName="hierChild5" presStyleCnt="0"/>
      <dgm:spPr/>
    </dgm:pt>
    <dgm:pt modelId="{3FE58C3F-06CA-4A6F-B9D9-DD2EC9A38D1A}" type="pres">
      <dgm:prSet presAssocID="{22EFC196-2459-4F3B-9140-D944367787E6}" presName="Name64" presStyleLbl="parChTrans1D2" presStyleIdx="2" presStyleCnt="6"/>
      <dgm:spPr/>
      <dgm:t>
        <a:bodyPr/>
        <a:lstStyle/>
        <a:p>
          <a:endParaRPr lang="ru-RU"/>
        </a:p>
      </dgm:t>
    </dgm:pt>
    <dgm:pt modelId="{BFC32A35-5F86-495D-A424-99E6FB929DC0}" type="pres">
      <dgm:prSet presAssocID="{484B7FB4-63B5-41C2-9A70-F4983B8CC55D}" presName="hierRoot2" presStyleCnt="0">
        <dgm:presLayoutVars>
          <dgm:hierBranch val="init"/>
        </dgm:presLayoutVars>
      </dgm:prSet>
      <dgm:spPr/>
    </dgm:pt>
    <dgm:pt modelId="{72DE1E7E-BAF5-431F-90C5-9799DD5FBE76}" type="pres">
      <dgm:prSet presAssocID="{484B7FB4-63B5-41C2-9A70-F4983B8CC55D}" presName="rootComposite" presStyleCnt="0"/>
      <dgm:spPr/>
    </dgm:pt>
    <dgm:pt modelId="{0DC1B6B0-32C1-473F-99CF-29C6BD116AE0}" type="pres">
      <dgm:prSet presAssocID="{484B7FB4-63B5-41C2-9A70-F4983B8CC55D}" presName="rootText" presStyleLbl="node2" presStyleIdx="2" presStyleCnt="6">
        <dgm:presLayoutVars>
          <dgm:chPref val="3"/>
        </dgm:presLayoutVars>
      </dgm:prSet>
      <dgm:spPr/>
      <dgm:t>
        <a:bodyPr/>
        <a:lstStyle/>
        <a:p>
          <a:endParaRPr lang="ru-RU"/>
        </a:p>
      </dgm:t>
    </dgm:pt>
    <dgm:pt modelId="{6B43A67D-EA4A-451B-986F-C2F016B044DC}" type="pres">
      <dgm:prSet presAssocID="{484B7FB4-63B5-41C2-9A70-F4983B8CC55D}" presName="rootConnector" presStyleLbl="node2" presStyleIdx="2" presStyleCnt="6"/>
      <dgm:spPr/>
      <dgm:t>
        <a:bodyPr/>
        <a:lstStyle/>
        <a:p>
          <a:endParaRPr lang="ru-RU"/>
        </a:p>
      </dgm:t>
    </dgm:pt>
    <dgm:pt modelId="{E9A0B199-A258-47B1-99FA-0BB012FA4639}" type="pres">
      <dgm:prSet presAssocID="{484B7FB4-63B5-41C2-9A70-F4983B8CC55D}" presName="hierChild4" presStyleCnt="0"/>
      <dgm:spPr/>
    </dgm:pt>
    <dgm:pt modelId="{8654B099-DC8E-4292-BB89-E1AF287B1F25}" type="pres">
      <dgm:prSet presAssocID="{484B7FB4-63B5-41C2-9A70-F4983B8CC55D}" presName="hierChild5" presStyleCnt="0"/>
      <dgm:spPr/>
    </dgm:pt>
    <dgm:pt modelId="{984D2475-7537-4DE8-991E-16B1B5602065}" type="pres">
      <dgm:prSet presAssocID="{D28B80CB-B3D1-4A3E-91C5-5A3CD620A538}" presName="Name64" presStyleLbl="parChTrans1D2" presStyleIdx="3" presStyleCnt="6"/>
      <dgm:spPr/>
      <dgm:t>
        <a:bodyPr/>
        <a:lstStyle/>
        <a:p>
          <a:endParaRPr lang="ru-RU"/>
        </a:p>
      </dgm:t>
    </dgm:pt>
    <dgm:pt modelId="{8E2868F9-0BF7-4BE6-A179-0A94D0FA36F8}" type="pres">
      <dgm:prSet presAssocID="{3FD1BAC5-A17A-4004-8F07-D56F238AA146}" presName="hierRoot2" presStyleCnt="0">
        <dgm:presLayoutVars>
          <dgm:hierBranch val="init"/>
        </dgm:presLayoutVars>
      </dgm:prSet>
      <dgm:spPr/>
    </dgm:pt>
    <dgm:pt modelId="{92483D24-0416-4FCF-BFF8-8DCDD34C9572}" type="pres">
      <dgm:prSet presAssocID="{3FD1BAC5-A17A-4004-8F07-D56F238AA146}" presName="rootComposite" presStyleCnt="0"/>
      <dgm:spPr/>
    </dgm:pt>
    <dgm:pt modelId="{A82151BC-2AC5-4E20-AC5F-311D2B3204CB}" type="pres">
      <dgm:prSet presAssocID="{3FD1BAC5-A17A-4004-8F07-D56F238AA146}" presName="rootText" presStyleLbl="node2" presStyleIdx="3" presStyleCnt="6">
        <dgm:presLayoutVars>
          <dgm:chPref val="3"/>
        </dgm:presLayoutVars>
      </dgm:prSet>
      <dgm:spPr/>
      <dgm:t>
        <a:bodyPr/>
        <a:lstStyle/>
        <a:p>
          <a:endParaRPr lang="ru-RU"/>
        </a:p>
      </dgm:t>
    </dgm:pt>
    <dgm:pt modelId="{FE92538B-D0A4-4C4E-B350-24008983878D}" type="pres">
      <dgm:prSet presAssocID="{3FD1BAC5-A17A-4004-8F07-D56F238AA146}" presName="rootConnector" presStyleLbl="node2" presStyleIdx="3" presStyleCnt="6"/>
      <dgm:spPr/>
      <dgm:t>
        <a:bodyPr/>
        <a:lstStyle/>
        <a:p>
          <a:endParaRPr lang="ru-RU"/>
        </a:p>
      </dgm:t>
    </dgm:pt>
    <dgm:pt modelId="{052D26EF-AEB1-4623-ADFA-E36852D102B7}" type="pres">
      <dgm:prSet presAssocID="{3FD1BAC5-A17A-4004-8F07-D56F238AA146}" presName="hierChild4" presStyleCnt="0"/>
      <dgm:spPr/>
    </dgm:pt>
    <dgm:pt modelId="{1FD8B08C-0F32-41D8-98FD-C10DD0D6AFDC}" type="pres">
      <dgm:prSet presAssocID="{3FD1BAC5-A17A-4004-8F07-D56F238AA146}" presName="hierChild5" presStyleCnt="0"/>
      <dgm:spPr/>
    </dgm:pt>
    <dgm:pt modelId="{EAAF396A-5CD3-40E2-A7EA-349AD2CB7096}" type="pres">
      <dgm:prSet presAssocID="{E7148B92-3E99-4470-B2F6-CD916A7766A8}" presName="Name64" presStyleLbl="parChTrans1D2" presStyleIdx="4" presStyleCnt="6"/>
      <dgm:spPr/>
      <dgm:t>
        <a:bodyPr/>
        <a:lstStyle/>
        <a:p>
          <a:endParaRPr lang="ru-RU"/>
        </a:p>
      </dgm:t>
    </dgm:pt>
    <dgm:pt modelId="{41F2A809-E222-49E7-B394-B95C736FFDAE}" type="pres">
      <dgm:prSet presAssocID="{FE85D025-1F52-4C20-968D-2D272BA2A875}" presName="hierRoot2" presStyleCnt="0">
        <dgm:presLayoutVars>
          <dgm:hierBranch val="init"/>
        </dgm:presLayoutVars>
      </dgm:prSet>
      <dgm:spPr/>
    </dgm:pt>
    <dgm:pt modelId="{DDEDA358-4302-4001-8D43-549805DABC67}" type="pres">
      <dgm:prSet presAssocID="{FE85D025-1F52-4C20-968D-2D272BA2A875}" presName="rootComposite" presStyleCnt="0"/>
      <dgm:spPr/>
    </dgm:pt>
    <dgm:pt modelId="{5636E90F-81E1-4AD3-BC72-DD6DF185F646}" type="pres">
      <dgm:prSet presAssocID="{FE85D025-1F52-4C20-968D-2D272BA2A875}" presName="rootText" presStyleLbl="node2" presStyleIdx="4" presStyleCnt="6">
        <dgm:presLayoutVars>
          <dgm:chPref val="3"/>
        </dgm:presLayoutVars>
      </dgm:prSet>
      <dgm:spPr/>
      <dgm:t>
        <a:bodyPr/>
        <a:lstStyle/>
        <a:p>
          <a:endParaRPr lang="ru-RU"/>
        </a:p>
      </dgm:t>
    </dgm:pt>
    <dgm:pt modelId="{AF4A06B7-4B01-4F6E-8002-0CD3281F94FB}" type="pres">
      <dgm:prSet presAssocID="{FE85D025-1F52-4C20-968D-2D272BA2A875}" presName="rootConnector" presStyleLbl="node2" presStyleIdx="4" presStyleCnt="6"/>
      <dgm:spPr/>
      <dgm:t>
        <a:bodyPr/>
        <a:lstStyle/>
        <a:p>
          <a:endParaRPr lang="ru-RU"/>
        </a:p>
      </dgm:t>
    </dgm:pt>
    <dgm:pt modelId="{50F27765-EAB0-4106-9CD3-6F2B22FBA2D6}" type="pres">
      <dgm:prSet presAssocID="{FE85D025-1F52-4C20-968D-2D272BA2A875}" presName="hierChild4" presStyleCnt="0"/>
      <dgm:spPr/>
    </dgm:pt>
    <dgm:pt modelId="{B401E777-97B5-4234-BD5F-8585E09074DB}" type="pres">
      <dgm:prSet presAssocID="{FE85D025-1F52-4C20-968D-2D272BA2A875}" presName="hierChild5" presStyleCnt="0"/>
      <dgm:spPr/>
    </dgm:pt>
    <dgm:pt modelId="{E69576EE-13D1-4C60-8ACA-D5ADA42D749E}" type="pres">
      <dgm:prSet presAssocID="{A394B8ED-C183-4DFD-8B2C-4147741B2B10}" presName="Name64" presStyleLbl="parChTrans1D2" presStyleIdx="5" presStyleCnt="6"/>
      <dgm:spPr/>
      <dgm:t>
        <a:bodyPr/>
        <a:lstStyle/>
        <a:p>
          <a:endParaRPr lang="ru-RU"/>
        </a:p>
      </dgm:t>
    </dgm:pt>
    <dgm:pt modelId="{B1616424-3A57-4186-BA16-E8D4220DA010}" type="pres">
      <dgm:prSet presAssocID="{D2E7D50D-52C6-447B-B115-5A612B565180}" presName="hierRoot2" presStyleCnt="0">
        <dgm:presLayoutVars>
          <dgm:hierBranch val="init"/>
        </dgm:presLayoutVars>
      </dgm:prSet>
      <dgm:spPr/>
    </dgm:pt>
    <dgm:pt modelId="{628FB4C1-31F2-4DF1-BF16-7D54D1AB734E}" type="pres">
      <dgm:prSet presAssocID="{D2E7D50D-52C6-447B-B115-5A612B565180}" presName="rootComposite" presStyleCnt="0"/>
      <dgm:spPr/>
    </dgm:pt>
    <dgm:pt modelId="{C08F8804-A88F-4222-9956-DCC4B150BD84}" type="pres">
      <dgm:prSet presAssocID="{D2E7D50D-52C6-447B-B115-5A612B565180}" presName="rootText" presStyleLbl="node2" presStyleIdx="5" presStyleCnt="6">
        <dgm:presLayoutVars>
          <dgm:chPref val="3"/>
        </dgm:presLayoutVars>
      </dgm:prSet>
      <dgm:spPr/>
      <dgm:t>
        <a:bodyPr/>
        <a:lstStyle/>
        <a:p>
          <a:endParaRPr lang="ru-RU"/>
        </a:p>
      </dgm:t>
    </dgm:pt>
    <dgm:pt modelId="{B0CE78B7-CEBD-4219-A8B9-E1EF05D07615}" type="pres">
      <dgm:prSet presAssocID="{D2E7D50D-52C6-447B-B115-5A612B565180}" presName="rootConnector" presStyleLbl="node2" presStyleIdx="5" presStyleCnt="6"/>
      <dgm:spPr/>
      <dgm:t>
        <a:bodyPr/>
        <a:lstStyle/>
        <a:p>
          <a:endParaRPr lang="ru-RU"/>
        </a:p>
      </dgm:t>
    </dgm:pt>
    <dgm:pt modelId="{445482CC-7210-4AA2-B3FF-34BF60357022}" type="pres">
      <dgm:prSet presAssocID="{D2E7D50D-52C6-447B-B115-5A612B565180}" presName="hierChild4" presStyleCnt="0"/>
      <dgm:spPr/>
    </dgm:pt>
    <dgm:pt modelId="{32A239CE-FE6B-46FF-89EC-663458471AF0}" type="pres">
      <dgm:prSet presAssocID="{D2E7D50D-52C6-447B-B115-5A612B565180}" presName="hierChild5" presStyleCnt="0"/>
      <dgm:spPr/>
    </dgm:pt>
    <dgm:pt modelId="{6FFE0CEF-3F5C-4FD9-8D6F-0CC8734CE970}" type="pres">
      <dgm:prSet presAssocID="{9CDBE94A-0531-4D5E-BF60-D5074D250C10}" presName="hierChild3" presStyleCnt="0"/>
      <dgm:spPr/>
    </dgm:pt>
  </dgm:ptLst>
  <dgm:cxnLst>
    <dgm:cxn modelId="{97F70191-97F2-410F-B547-91E6F7A02356}" type="presOf" srcId="{A2A47476-B16E-494A-8B62-8D928C582F40}" destId="{88605D13-002B-4C7C-9C87-EBC23C044E01}" srcOrd="0" destOrd="0" presId="urn:microsoft.com/office/officeart/2009/3/layout/HorizontalOrganizationChart"/>
    <dgm:cxn modelId="{EB384F8E-8967-4619-A607-0F927201A2AC}" type="presOf" srcId="{22EFC196-2459-4F3B-9140-D944367787E6}" destId="{3FE58C3F-06CA-4A6F-B9D9-DD2EC9A38D1A}" srcOrd="0" destOrd="0" presId="urn:microsoft.com/office/officeart/2009/3/layout/HorizontalOrganizationChart"/>
    <dgm:cxn modelId="{742B1DAC-D92E-471A-98C0-B0FE40E65C16}" type="presOf" srcId="{DD782896-29FA-40C7-B467-5616D29C4074}" destId="{9EB647A0-F1E2-4194-A5C0-6627A54E8285}" srcOrd="0" destOrd="0" presId="urn:microsoft.com/office/officeart/2009/3/layout/HorizontalOrganizationChart"/>
    <dgm:cxn modelId="{F0EC645C-2940-4EA1-B0E8-36CAFEB4816C}" type="presOf" srcId="{E7148B92-3E99-4470-B2F6-CD916A7766A8}" destId="{EAAF396A-5CD3-40E2-A7EA-349AD2CB7096}" srcOrd="0" destOrd="0" presId="urn:microsoft.com/office/officeart/2009/3/layout/HorizontalOrganizationChart"/>
    <dgm:cxn modelId="{B3C6C6C2-3A8A-4795-9CED-C14A9432DCBF}" type="presOf" srcId="{D2E7D50D-52C6-447B-B115-5A612B565180}" destId="{C08F8804-A88F-4222-9956-DCC4B150BD84}" srcOrd="0" destOrd="0" presId="urn:microsoft.com/office/officeart/2009/3/layout/HorizontalOrganizationChart"/>
    <dgm:cxn modelId="{FD9D002E-51A5-4513-80DE-885EBE63843C}" type="presOf" srcId="{484B7FB4-63B5-41C2-9A70-F4983B8CC55D}" destId="{6B43A67D-EA4A-451B-986F-C2F016B044DC}" srcOrd="1" destOrd="0" presId="urn:microsoft.com/office/officeart/2009/3/layout/HorizontalOrganizationChart"/>
    <dgm:cxn modelId="{6A532807-35EB-45D6-A52D-90631085B85C}" type="presOf" srcId="{484B7FB4-63B5-41C2-9A70-F4983B8CC55D}" destId="{0DC1B6B0-32C1-473F-99CF-29C6BD116AE0}" srcOrd="0" destOrd="0" presId="urn:microsoft.com/office/officeart/2009/3/layout/HorizontalOrganizationChart"/>
    <dgm:cxn modelId="{4ED5A28A-A465-433A-A82E-2B8E9F9AF63F}" srcId="{9CDBE94A-0531-4D5E-BF60-D5074D250C10}" destId="{71DEBDDA-82B6-4960-B11E-3E184B1F9435}" srcOrd="1" destOrd="0" parTransId="{44874005-D70D-4CEC-8100-02EA325E16E1}" sibTransId="{9FB8BB0C-3DAC-411B-A66C-C04677086B72}"/>
    <dgm:cxn modelId="{8ADF3283-C08A-47DA-8837-94DC4DB06451}" type="presOf" srcId="{3FD1BAC5-A17A-4004-8F07-D56F238AA146}" destId="{A82151BC-2AC5-4E20-AC5F-311D2B3204CB}" srcOrd="0" destOrd="0" presId="urn:microsoft.com/office/officeart/2009/3/layout/HorizontalOrganizationChart"/>
    <dgm:cxn modelId="{36B3BE0F-FC6D-4124-964B-55EAF6EFD625}" type="presOf" srcId="{44874005-D70D-4CEC-8100-02EA325E16E1}" destId="{097D7AFC-5334-4246-BF40-9FF24823FF25}" srcOrd="0" destOrd="0" presId="urn:microsoft.com/office/officeart/2009/3/layout/HorizontalOrganizationChart"/>
    <dgm:cxn modelId="{0E470BD3-D6C4-49F4-BC1C-467A24547EE0}" srcId="{9CDBE94A-0531-4D5E-BF60-D5074D250C10}" destId="{3FD1BAC5-A17A-4004-8F07-D56F238AA146}" srcOrd="3" destOrd="0" parTransId="{D28B80CB-B3D1-4A3E-91C5-5A3CD620A538}" sibTransId="{64DDCC5D-621A-4564-99EA-90D4F7C9AB1A}"/>
    <dgm:cxn modelId="{BDB05AE3-726F-4C70-AE8C-CB70D0C012DF}" srcId="{9CDBE94A-0531-4D5E-BF60-D5074D250C10}" destId="{A2A47476-B16E-494A-8B62-8D928C582F40}" srcOrd="0" destOrd="0" parTransId="{DD782896-29FA-40C7-B467-5616D29C4074}" sibTransId="{7747EFBA-272D-4610-BFDA-CD360C6B9A3B}"/>
    <dgm:cxn modelId="{55A025B9-9540-439C-AC61-4F9ACE5EE8D7}" type="presOf" srcId="{FE85D025-1F52-4C20-968D-2D272BA2A875}" destId="{5636E90F-81E1-4AD3-BC72-DD6DF185F646}" srcOrd="0" destOrd="0" presId="urn:microsoft.com/office/officeart/2009/3/layout/HorizontalOrganizationChart"/>
    <dgm:cxn modelId="{27108D14-9350-4290-AA3F-442B185DEA1C}" type="presOf" srcId="{FE85D025-1F52-4C20-968D-2D272BA2A875}" destId="{AF4A06B7-4B01-4F6E-8002-0CD3281F94FB}" srcOrd="1" destOrd="0" presId="urn:microsoft.com/office/officeart/2009/3/layout/HorizontalOrganizationChart"/>
    <dgm:cxn modelId="{2167B820-B9AD-4355-A93C-0A5ED758177B}" srcId="{9CDBE94A-0531-4D5E-BF60-D5074D250C10}" destId="{D2E7D50D-52C6-447B-B115-5A612B565180}" srcOrd="5" destOrd="0" parTransId="{A394B8ED-C183-4DFD-8B2C-4147741B2B10}" sibTransId="{42420718-95FE-4DD2-BC59-13FAA5C7A663}"/>
    <dgm:cxn modelId="{B507E83E-A97C-4716-AEA7-61B74D935C54}" srcId="{9CDBE94A-0531-4D5E-BF60-D5074D250C10}" destId="{FE85D025-1F52-4C20-968D-2D272BA2A875}" srcOrd="4" destOrd="0" parTransId="{E7148B92-3E99-4470-B2F6-CD916A7766A8}" sibTransId="{6347D456-897B-4462-A7FA-268D56FFCB5F}"/>
    <dgm:cxn modelId="{BAD5947A-F2C9-4D65-9632-306063996535}" type="presOf" srcId="{D2E7D50D-52C6-447B-B115-5A612B565180}" destId="{B0CE78B7-CEBD-4219-A8B9-E1EF05D07615}" srcOrd="1" destOrd="0" presId="urn:microsoft.com/office/officeart/2009/3/layout/HorizontalOrganizationChart"/>
    <dgm:cxn modelId="{F9A47CBF-289E-4F80-A25B-9F72106001C6}" type="presOf" srcId="{3FD1BAC5-A17A-4004-8F07-D56F238AA146}" destId="{FE92538B-D0A4-4C4E-B350-24008983878D}" srcOrd="1" destOrd="0" presId="urn:microsoft.com/office/officeart/2009/3/layout/HorizontalOrganizationChart"/>
    <dgm:cxn modelId="{47936B35-823D-4E77-91EF-84CDEF307539}" type="presOf" srcId="{A394B8ED-C183-4DFD-8B2C-4147741B2B10}" destId="{E69576EE-13D1-4C60-8ACA-D5ADA42D749E}" srcOrd="0" destOrd="0" presId="urn:microsoft.com/office/officeart/2009/3/layout/HorizontalOrganizationChart"/>
    <dgm:cxn modelId="{FBA66879-55AF-47AF-B32E-0818527A67E9}" type="presOf" srcId="{9CDBE94A-0531-4D5E-BF60-D5074D250C10}" destId="{7C853080-635B-4472-85DD-3BE27BD2D420}" srcOrd="1" destOrd="0" presId="urn:microsoft.com/office/officeart/2009/3/layout/HorizontalOrganizationChart"/>
    <dgm:cxn modelId="{EEA813C9-7E80-410A-9E24-0A0095FA74A7}" type="presOf" srcId="{71DEBDDA-82B6-4960-B11E-3E184B1F9435}" destId="{4BAFB665-E0E2-4E53-811A-88E786F54405}" srcOrd="0" destOrd="0" presId="urn:microsoft.com/office/officeart/2009/3/layout/HorizontalOrganizationChart"/>
    <dgm:cxn modelId="{1BBE6B25-96C0-4EFE-A8E4-418FBCA9C260}" type="presOf" srcId="{71DEBDDA-82B6-4960-B11E-3E184B1F9435}" destId="{CD7C7F4A-95C2-4184-9AC8-F20DF1015609}" srcOrd="1" destOrd="0" presId="urn:microsoft.com/office/officeart/2009/3/layout/HorizontalOrganizationChart"/>
    <dgm:cxn modelId="{2B2A1A5D-3EEF-4725-94B8-6D698694F25E}" type="presOf" srcId="{A7A24178-B4ED-4898-AB82-57DC19676ACD}" destId="{6CC2CE28-A391-49B2-A98B-FCB39280B35F}" srcOrd="0" destOrd="0" presId="urn:microsoft.com/office/officeart/2009/3/layout/HorizontalOrganizationChart"/>
    <dgm:cxn modelId="{3DA859C3-2166-4FCB-801A-4CDBD7B3239B}" type="presOf" srcId="{9CDBE94A-0531-4D5E-BF60-D5074D250C10}" destId="{11027756-B057-4F59-B461-DDF7465D156B}" srcOrd="0" destOrd="0" presId="urn:microsoft.com/office/officeart/2009/3/layout/HorizontalOrganizationChart"/>
    <dgm:cxn modelId="{ACAB0E27-E614-48DA-83C8-93A03208958E}" type="presOf" srcId="{D28B80CB-B3D1-4A3E-91C5-5A3CD620A538}" destId="{984D2475-7537-4DE8-991E-16B1B5602065}" srcOrd="0" destOrd="0" presId="urn:microsoft.com/office/officeart/2009/3/layout/HorizontalOrganizationChart"/>
    <dgm:cxn modelId="{03F99F6D-0905-41E8-9EB8-877D4ECB927F}" srcId="{A7A24178-B4ED-4898-AB82-57DC19676ACD}" destId="{9CDBE94A-0531-4D5E-BF60-D5074D250C10}" srcOrd="0" destOrd="0" parTransId="{7813E9C5-8D6F-4D92-B62D-563060D2F0BF}" sibTransId="{C6E2E1EB-4C90-477F-9936-283627E4092F}"/>
    <dgm:cxn modelId="{CCFF885A-A067-4FCA-A90D-BFE2DCC903B8}" type="presOf" srcId="{A2A47476-B16E-494A-8B62-8D928C582F40}" destId="{BDFC5988-D960-4D1D-B1EE-965757B56ACB}" srcOrd="1" destOrd="0" presId="urn:microsoft.com/office/officeart/2009/3/layout/HorizontalOrganizationChart"/>
    <dgm:cxn modelId="{ED49BE85-EFA6-4F2B-8239-1EEBB141ACBB}" srcId="{9CDBE94A-0531-4D5E-BF60-D5074D250C10}" destId="{484B7FB4-63B5-41C2-9A70-F4983B8CC55D}" srcOrd="2" destOrd="0" parTransId="{22EFC196-2459-4F3B-9140-D944367787E6}" sibTransId="{2A637A0A-5C10-44A5-AD87-CB95230012E1}"/>
    <dgm:cxn modelId="{DB49F48A-9C03-432C-BE33-735E08FA54C5}" type="presParOf" srcId="{6CC2CE28-A391-49B2-A98B-FCB39280B35F}" destId="{E45A9790-E1D5-4E4E-BF5D-923BC23B63E1}" srcOrd="0" destOrd="0" presId="urn:microsoft.com/office/officeart/2009/3/layout/HorizontalOrganizationChart"/>
    <dgm:cxn modelId="{746A81FF-893D-47B7-BC87-9FD16886E114}" type="presParOf" srcId="{E45A9790-E1D5-4E4E-BF5D-923BC23B63E1}" destId="{FF7C4F40-0582-4715-811F-D981D39B73DA}" srcOrd="0" destOrd="0" presId="urn:microsoft.com/office/officeart/2009/3/layout/HorizontalOrganizationChart"/>
    <dgm:cxn modelId="{99609B34-DF70-4A94-AD5D-5FFC3627D817}" type="presParOf" srcId="{FF7C4F40-0582-4715-811F-D981D39B73DA}" destId="{11027756-B057-4F59-B461-DDF7465D156B}" srcOrd="0" destOrd="0" presId="urn:microsoft.com/office/officeart/2009/3/layout/HorizontalOrganizationChart"/>
    <dgm:cxn modelId="{A643DA40-616F-498D-B0F0-502D893DE7C3}" type="presParOf" srcId="{FF7C4F40-0582-4715-811F-D981D39B73DA}" destId="{7C853080-635B-4472-85DD-3BE27BD2D420}" srcOrd="1" destOrd="0" presId="urn:microsoft.com/office/officeart/2009/3/layout/HorizontalOrganizationChart"/>
    <dgm:cxn modelId="{848D321A-65CB-4858-9D95-21B9E65E6141}" type="presParOf" srcId="{E45A9790-E1D5-4E4E-BF5D-923BC23B63E1}" destId="{0C703AE8-8451-4228-B3BF-AA38E4E3963E}" srcOrd="1" destOrd="0" presId="urn:microsoft.com/office/officeart/2009/3/layout/HorizontalOrganizationChart"/>
    <dgm:cxn modelId="{3ACF4774-63AB-46EE-9AAD-ACD581580E3D}" type="presParOf" srcId="{0C703AE8-8451-4228-B3BF-AA38E4E3963E}" destId="{9EB647A0-F1E2-4194-A5C0-6627A54E8285}" srcOrd="0" destOrd="0" presId="urn:microsoft.com/office/officeart/2009/3/layout/HorizontalOrganizationChart"/>
    <dgm:cxn modelId="{8760A50B-E5F3-412A-9FAD-344E583F3B78}" type="presParOf" srcId="{0C703AE8-8451-4228-B3BF-AA38E4E3963E}" destId="{CD1F473F-CE13-45E8-92EF-6F86422917A0}" srcOrd="1" destOrd="0" presId="urn:microsoft.com/office/officeart/2009/3/layout/HorizontalOrganizationChart"/>
    <dgm:cxn modelId="{B58AFA8E-99BC-4EF4-835C-098E271154FB}" type="presParOf" srcId="{CD1F473F-CE13-45E8-92EF-6F86422917A0}" destId="{1DA0A854-5611-43DC-9892-0DEE4005C0B8}" srcOrd="0" destOrd="0" presId="urn:microsoft.com/office/officeart/2009/3/layout/HorizontalOrganizationChart"/>
    <dgm:cxn modelId="{33D539BC-E5AF-4122-A353-65D2D6BED39D}" type="presParOf" srcId="{1DA0A854-5611-43DC-9892-0DEE4005C0B8}" destId="{88605D13-002B-4C7C-9C87-EBC23C044E01}" srcOrd="0" destOrd="0" presId="urn:microsoft.com/office/officeart/2009/3/layout/HorizontalOrganizationChart"/>
    <dgm:cxn modelId="{8FEE4E8B-2EA3-410E-A2A4-18ABBB7CD639}" type="presParOf" srcId="{1DA0A854-5611-43DC-9892-0DEE4005C0B8}" destId="{BDFC5988-D960-4D1D-B1EE-965757B56ACB}" srcOrd="1" destOrd="0" presId="urn:microsoft.com/office/officeart/2009/3/layout/HorizontalOrganizationChart"/>
    <dgm:cxn modelId="{40676850-F28D-4395-A90E-E189EDC20530}" type="presParOf" srcId="{CD1F473F-CE13-45E8-92EF-6F86422917A0}" destId="{A39C9C2E-34BD-4696-BEA8-AA8248F30E6F}" srcOrd="1" destOrd="0" presId="urn:microsoft.com/office/officeart/2009/3/layout/HorizontalOrganizationChart"/>
    <dgm:cxn modelId="{76DED022-EE5B-4DDA-AFB5-92B5955CC20F}" type="presParOf" srcId="{CD1F473F-CE13-45E8-92EF-6F86422917A0}" destId="{4467BBFB-8C54-4B47-BAB4-C611F8BAC27D}" srcOrd="2" destOrd="0" presId="urn:microsoft.com/office/officeart/2009/3/layout/HorizontalOrganizationChart"/>
    <dgm:cxn modelId="{3EE7D0FC-3778-4979-8DD1-BEEB162D6C59}" type="presParOf" srcId="{0C703AE8-8451-4228-B3BF-AA38E4E3963E}" destId="{097D7AFC-5334-4246-BF40-9FF24823FF25}" srcOrd="2" destOrd="0" presId="urn:microsoft.com/office/officeart/2009/3/layout/HorizontalOrganizationChart"/>
    <dgm:cxn modelId="{A35D6E10-50F6-415C-91F3-BFBD7BFE5A7E}" type="presParOf" srcId="{0C703AE8-8451-4228-B3BF-AA38E4E3963E}" destId="{E0B7DB9D-F85E-4766-A384-78C042E9F4A8}" srcOrd="3" destOrd="0" presId="urn:microsoft.com/office/officeart/2009/3/layout/HorizontalOrganizationChart"/>
    <dgm:cxn modelId="{756A7E99-184F-496C-A200-433D88EFF745}" type="presParOf" srcId="{E0B7DB9D-F85E-4766-A384-78C042E9F4A8}" destId="{674F5012-C260-4398-8272-21F7AD4FAB90}" srcOrd="0" destOrd="0" presId="urn:microsoft.com/office/officeart/2009/3/layout/HorizontalOrganizationChart"/>
    <dgm:cxn modelId="{4A7885D8-05BE-4539-AB14-F3DC1F57C7EF}" type="presParOf" srcId="{674F5012-C260-4398-8272-21F7AD4FAB90}" destId="{4BAFB665-E0E2-4E53-811A-88E786F54405}" srcOrd="0" destOrd="0" presId="urn:microsoft.com/office/officeart/2009/3/layout/HorizontalOrganizationChart"/>
    <dgm:cxn modelId="{E1C00B2A-3A73-4B13-B867-F60338A5E263}" type="presParOf" srcId="{674F5012-C260-4398-8272-21F7AD4FAB90}" destId="{CD7C7F4A-95C2-4184-9AC8-F20DF1015609}" srcOrd="1" destOrd="0" presId="urn:microsoft.com/office/officeart/2009/3/layout/HorizontalOrganizationChart"/>
    <dgm:cxn modelId="{61B138B0-E316-45C9-8DE9-017A0537F768}" type="presParOf" srcId="{E0B7DB9D-F85E-4766-A384-78C042E9F4A8}" destId="{3BA2CBCB-D6FA-44B3-9E70-084266E8B28D}" srcOrd="1" destOrd="0" presId="urn:microsoft.com/office/officeart/2009/3/layout/HorizontalOrganizationChart"/>
    <dgm:cxn modelId="{CF63E90B-AFF5-4A70-B305-2D112DA8D462}" type="presParOf" srcId="{E0B7DB9D-F85E-4766-A384-78C042E9F4A8}" destId="{2011F569-4DF9-4F80-AA45-612F277FE48B}" srcOrd="2" destOrd="0" presId="urn:microsoft.com/office/officeart/2009/3/layout/HorizontalOrganizationChart"/>
    <dgm:cxn modelId="{C7E2C188-2445-4599-8666-5717A3714708}" type="presParOf" srcId="{0C703AE8-8451-4228-B3BF-AA38E4E3963E}" destId="{3FE58C3F-06CA-4A6F-B9D9-DD2EC9A38D1A}" srcOrd="4" destOrd="0" presId="urn:microsoft.com/office/officeart/2009/3/layout/HorizontalOrganizationChart"/>
    <dgm:cxn modelId="{878B64CE-0430-430D-B8F0-78A1D428EA76}" type="presParOf" srcId="{0C703AE8-8451-4228-B3BF-AA38E4E3963E}" destId="{BFC32A35-5F86-495D-A424-99E6FB929DC0}" srcOrd="5" destOrd="0" presId="urn:microsoft.com/office/officeart/2009/3/layout/HorizontalOrganizationChart"/>
    <dgm:cxn modelId="{CAA546EA-C2DA-4103-AA08-1C4D62EDFCE6}" type="presParOf" srcId="{BFC32A35-5F86-495D-A424-99E6FB929DC0}" destId="{72DE1E7E-BAF5-431F-90C5-9799DD5FBE76}" srcOrd="0" destOrd="0" presId="urn:microsoft.com/office/officeart/2009/3/layout/HorizontalOrganizationChart"/>
    <dgm:cxn modelId="{EDF4431B-3CBB-4DEF-A392-A5DD9DAFD619}" type="presParOf" srcId="{72DE1E7E-BAF5-431F-90C5-9799DD5FBE76}" destId="{0DC1B6B0-32C1-473F-99CF-29C6BD116AE0}" srcOrd="0" destOrd="0" presId="urn:microsoft.com/office/officeart/2009/3/layout/HorizontalOrganizationChart"/>
    <dgm:cxn modelId="{A77F0DDE-D527-41AA-AF59-1CAB036E6520}" type="presParOf" srcId="{72DE1E7E-BAF5-431F-90C5-9799DD5FBE76}" destId="{6B43A67D-EA4A-451B-986F-C2F016B044DC}" srcOrd="1" destOrd="0" presId="urn:microsoft.com/office/officeart/2009/3/layout/HorizontalOrganizationChart"/>
    <dgm:cxn modelId="{8D0F2F13-67E5-49FB-8FED-2566FA99B78C}" type="presParOf" srcId="{BFC32A35-5F86-495D-A424-99E6FB929DC0}" destId="{E9A0B199-A258-47B1-99FA-0BB012FA4639}" srcOrd="1" destOrd="0" presId="urn:microsoft.com/office/officeart/2009/3/layout/HorizontalOrganizationChart"/>
    <dgm:cxn modelId="{440BA9C8-2901-42DC-A8E0-A37901975E77}" type="presParOf" srcId="{BFC32A35-5F86-495D-A424-99E6FB929DC0}" destId="{8654B099-DC8E-4292-BB89-E1AF287B1F25}" srcOrd="2" destOrd="0" presId="urn:microsoft.com/office/officeart/2009/3/layout/HorizontalOrganizationChart"/>
    <dgm:cxn modelId="{1E7C6371-8E0C-4A55-AA4F-82414695E37F}" type="presParOf" srcId="{0C703AE8-8451-4228-B3BF-AA38E4E3963E}" destId="{984D2475-7537-4DE8-991E-16B1B5602065}" srcOrd="6" destOrd="0" presId="urn:microsoft.com/office/officeart/2009/3/layout/HorizontalOrganizationChart"/>
    <dgm:cxn modelId="{CEB67280-6B3D-4DEA-BEC7-550A9EB54EFB}" type="presParOf" srcId="{0C703AE8-8451-4228-B3BF-AA38E4E3963E}" destId="{8E2868F9-0BF7-4BE6-A179-0A94D0FA36F8}" srcOrd="7" destOrd="0" presId="urn:microsoft.com/office/officeart/2009/3/layout/HorizontalOrganizationChart"/>
    <dgm:cxn modelId="{839D7220-3109-4B70-AE53-F66B891E506B}" type="presParOf" srcId="{8E2868F9-0BF7-4BE6-A179-0A94D0FA36F8}" destId="{92483D24-0416-4FCF-BFF8-8DCDD34C9572}" srcOrd="0" destOrd="0" presId="urn:microsoft.com/office/officeart/2009/3/layout/HorizontalOrganizationChart"/>
    <dgm:cxn modelId="{CA5AAD98-DF99-45F4-8BA1-8CE57D9BE0E8}" type="presParOf" srcId="{92483D24-0416-4FCF-BFF8-8DCDD34C9572}" destId="{A82151BC-2AC5-4E20-AC5F-311D2B3204CB}" srcOrd="0" destOrd="0" presId="urn:microsoft.com/office/officeart/2009/3/layout/HorizontalOrganizationChart"/>
    <dgm:cxn modelId="{306F53CC-D45B-499C-A9C0-3E901531819D}" type="presParOf" srcId="{92483D24-0416-4FCF-BFF8-8DCDD34C9572}" destId="{FE92538B-D0A4-4C4E-B350-24008983878D}" srcOrd="1" destOrd="0" presId="urn:microsoft.com/office/officeart/2009/3/layout/HorizontalOrganizationChart"/>
    <dgm:cxn modelId="{9CC105C8-70E4-4343-A32C-B88284B28090}" type="presParOf" srcId="{8E2868F9-0BF7-4BE6-A179-0A94D0FA36F8}" destId="{052D26EF-AEB1-4623-ADFA-E36852D102B7}" srcOrd="1" destOrd="0" presId="urn:microsoft.com/office/officeart/2009/3/layout/HorizontalOrganizationChart"/>
    <dgm:cxn modelId="{26F434F2-8EA7-450E-BE10-C6CF0A838CF3}" type="presParOf" srcId="{8E2868F9-0BF7-4BE6-A179-0A94D0FA36F8}" destId="{1FD8B08C-0F32-41D8-98FD-C10DD0D6AFDC}" srcOrd="2" destOrd="0" presId="urn:microsoft.com/office/officeart/2009/3/layout/HorizontalOrganizationChart"/>
    <dgm:cxn modelId="{19F3F31C-6391-4308-83B4-DB64C8075BC9}" type="presParOf" srcId="{0C703AE8-8451-4228-B3BF-AA38E4E3963E}" destId="{EAAF396A-5CD3-40E2-A7EA-349AD2CB7096}" srcOrd="8" destOrd="0" presId="urn:microsoft.com/office/officeart/2009/3/layout/HorizontalOrganizationChart"/>
    <dgm:cxn modelId="{A3AC0763-4F42-474D-9BE0-A2405C9B0537}" type="presParOf" srcId="{0C703AE8-8451-4228-B3BF-AA38E4E3963E}" destId="{41F2A809-E222-49E7-B394-B95C736FFDAE}" srcOrd="9" destOrd="0" presId="urn:microsoft.com/office/officeart/2009/3/layout/HorizontalOrganizationChart"/>
    <dgm:cxn modelId="{EAF8EE9E-F7B5-4F18-B718-5B2C52742C25}" type="presParOf" srcId="{41F2A809-E222-49E7-B394-B95C736FFDAE}" destId="{DDEDA358-4302-4001-8D43-549805DABC67}" srcOrd="0" destOrd="0" presId="urn:microsoft.com/office/officeart/2009/3/layout/HorizontalOrganizationChart"/>
    <dgm:cxn modelId="{B9740BD8-DF2E-4417-B075-089902863D84}" type="presParOf" srcId="{DDEDA358-4302-4001-8D43-549805DABC67}" destId="{5636E90F-81E1-4AD3-BC72-DD6DF185F646}" srcOrd="0" destOrd="0" presId="urn:microsoft.com/office/officeart/2009/3/layout/HorizontalOrganizationChart"/>
    <dgm:cxn modelId="{3BF77349-FDAD-4121-B609-0BD2A26498C4}" type="presParOf" srcId="{DDEDA358-4302-4001-8D43-549805DABC67}" destId="{AF4A06B7-4B01-4F6E-8002-0CD3281F94FB}" srcOrd="1" destOrd="0" presId="urn:microsoft.com/office/officeart/2009/3/layout/HorizontalOrganizationChart"/>
    <dgm:cxn modelId="{48D26FEB-D38B-47F6-A4AE-F9365CC0FBBB}" type="presParOf" srcId="{41F2A809-E222-49E7-B394-B95C736FFDAE}" destId="{50F27765-EAB0-4106-9CD3-6F2B22FBA2D6}" srcOrd="1" destOrd="0" presId="urn:microsoft.com/office/officeart/2009/3/layout/HorizontalOrganizationChart"/>
    <dgm:cxn modelId="{09F3D9CB-D0B6-4211-BFFE-7CB13DE9F71A}" type="presParOf" srcId="{41F2A809-E222-49E7-B394-B95C736FFDAE}" destId="{B401E777-97B5-4234-BD5F-8585E09074DB}" srcOrd="2" destOrd="0" presId="urn:microsoft.com/office/officeart/2009/3/layout/HorizontalOrganizationChart"/>
    <dgm:cxn modelId="{0D8CB0DC-B815-4ED8-A9C4-C522901D1D78}" type="presParOf" srcId="{0C703AE8-8451-4228-B3BF-AA38E4E3963E}" destId="{E69576EE-13D1-4C60-8ACA-D5ADA42D749E}" srcOrd="10" destOrd="0" presId="urn:microsoft.com/office/officeart/2009/3/layout/HorizontalOrganizationChart"/>
    <dgm:cxn modelId="{2EB26E87-DF22-472B-BC34-4E311639C226}" type="presParOf" srcId="{0C703AE8-8451-4228-B3BF-AA38E4E3963E}" destId="{B1616424-3A57-4186-BA16-E8D4220DA010}" srcOrd="11" destOrd="0" presId="urn:microsoft.com/office/officeart/2009/3/layout/HorizontalOrganizationChart"/>
    <dgm:cxn modelId="{A5E20D56-55B2-49A8-9743-E5367F244C9F}" type="presParOf" srcId="{B1616424-3A57-4186-BA16-E8D4220DA010}" destId="{628FB4C1-31F2-4DF1-BF16-7D54D1AB734E}" srcOrd="0" destOrd="0" presId="urn:microsoft.com/office/officeart/2009/3/layout/HorizontalOrganizationChart"/>
    <dgm:cxn modelId="{B45098E8-CF8E-4041-8AB5-B206715F7BD5}" type="presParOf" srcId="{628FB4C1-31F2-4DF1-BF16-7D54D1AB734E}" destId="{C08F8804-A88F-4222-9956-DCC4B150BD84}" srcOrd="0" destOrd="0" presId="urn:microsoft.com/office/officeart/2009/3/layout/HorizontalOrganizationChart"/>
    <dgm:cxn modelId="{1A3B8641-ECC8-4D62-9DF2-B854F8DD6B67}" type="presParOf" srcId="{628FB4C1-31F2-4DF1-BF16-7D54D1AB734E}" destId="{B0CE78B7-CEBD-4219-A8B9-E1EF05D07615}" srcOrd="1" destOrd="0" presId="urn:microsoft.com/office/officeart/2009/3/layout/HorizontalOrganizationChart"/>
    <dgm:cxn modelId="{D153D8A9-F49D-4490-A63C-382A7C5832DD}" type="presParOf" srcId="{B1616424-3A57-4186-BA16-E8D4220DA010}" destId="{445482CC-7210-4AA2-B3FF-34BF60357022}" srcOrd="1" destOrd="0" presId="urn:microsoft.com/office/officeart/2009/3/layout/HorizontalOrganizationChart"/>
    <dgm:cxn modelId="{E58CA3E0-5C29-4AD6-B341-2E687DE5C0CA}" type="presParOf" srcId="{B1616424-3A57-4186-BA16-E8D4220DA010}" destId="{32A239CE-FE6B-46FF-89EC-663458471AF0}" srcOrd="2" destOrd="0" presId="urn:microsoft.com/office/officeart/2009/3/layout/HorizontalOrganizationChart"/>
    <dgm:cxn modelId="{784A3034-DB7E-4A36-AE12-2367E3D1F5D7}" type="presParOf" srcId="{E45A9790-E1D5-4E4E-BF5D-923BC23B63E1}" destId="{6FFE0CEF-3F5C-4FD9-8D6F-0CC8734CE970}"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59620D-2886-4815-B69C-E40C141AAA67}"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ru-RU"/>
        </a:p>
      </dgm:t>
    </dgm:pt>
    <dgm:pt modelId="{8DB8DDD2-52D9-46BD-8CE9-DA91074F0CA1}">
      <dgm:prSet phldrT="[Текст]" custT="1"/>
      <dgm:spPr/>
      <dgm:t>
        <a:bodyPr/>
        <a:lstStyle/>
        <a:p>
          <a:r>
            <a:rPr lang="ru-RU" sz="1500" dirty="0"/>
            <a:t>Сфера применения 44-ФЗ (цели)</a:t>
          </a:r>
        </a:p>
      </dgm:t>
    </dgm:pt>
    <dgm:pt modelId="{05318074-DE91-4F57-B7A8-217110178995}" type="parTrans" cxnId="{D3466928-B0E9-43F3-AF15-EEC03C30337D}">
      <dgm:prSet/>
      <dgm:spPr/>
      <dgm:t>
        <a:bodyPr/>
        <a:lstStyle/>
        <a:p>
          <a:endParaRPr lang="ru-RU"/>
        </a:p>
      </dgm:t>
    </dgm:pt>
    <dgm:pt modelId="{A310603C-3303-462D-8FD8-51C4F1A7B9BA}" type="sibTrans" cxnId="{D3466928-B0E9-43F3-AF15-EEC03C30337D}">
      <dgm:prSet/>
      <dgm:spPr/>
      <dgm:t>
        <a:bodyPr/>
        <a:lstStyle/>
        <a:p>
          <a:endParaRPr lang="ru-RU"/>
        </a:p>
      </dgm:t>
    </dgm:pt>
    <dgm:pt modelId="{9CB3B91F-B9F0-4D8B-B63D-B707DF9310EC}">
      <dgm:prSet phldrT="[Текст]" custT="1"/>
      <dgm:spPr/>
      <dgm:t>
        <a:bodyPr/>
        <a:lstStyle/>
        <a:p>
          <a:r>
            <a:rPr lang="ru-RU" sz="1000" dirty="0"/>
            <a:t>эффективность осуществления закупок ТРУ</a:t>
          </a:r>
        </a:p>
      </dgm:t>
    </dgm:pt>
    <dgm:pt modelId="{38DA48DD-E718-4665-A09A-53BB434A655A}" type="parTrans" cxnId="{8EF48A1C-457A-442F-807C-D98CCA8E1C5F}">
      <dgm:prSet/>
      <dgm:spPr/>
      <dgm:t>
        <a:bodyPr/>
        <a:lstStyle/>
        <a:p>
          <a:endParaRPr lang="ru-RU"/>
        </a:p>
      </dgm:t>
    </dgm:pt>
    <dgm:pt modelId="{BD714527-EFD7-4B66-AF6A-555557C9E860}" type="sibTrans" cxnId="{8EF48A1C-457A-442F-807C-D98CCA8E1C5F}">
      <dgm:prSet/>
      <dgm:spPr/>
      <dgm:t>
        <a:bodyPr/>
        <a:lstStyle/>
        <a:p>
          <a:endParaRPr lang="ru-RU"/>
        </a:p>
      </dgm:t>
    </dgm:pt>
    <dgm:pt modelId="{DD1724EB-ABDF-462B-9222-D6428FD62113}">
      <dgm:prSet phldrT="[Текст]" custT="1"/>
      <dgm:spPr/>
      <dgm:t>
        <a:bodyPr/>
        <a:lstStyle/>
        <a:p>
          <a:r>
            <a:rPr lang="ru-RU" sz="1000" dirty="0"/>
            <a:t>результативность осуществления закупок ТРУ</a:t>
          </a:r>
        </a:p>
      </dgm:t>
    </dgm:pt>
    <dgm:pt modelId="{72017330-797F-4C88-B324-756970261678}" type="parTrans" cxnId="{A6084B08-E3A2-48FB-BDF6-7B695C6E7081}">
      <dgm:prSet/>
      <dgm:spPr/>
      <dgm:t>
        <a:bodyPr/>
        <a:lstStyle/>
        <a:p>
          <a:endParaRPr lang="ru-RU"/>
        </a:p>
      </dgm:t>
    </dgm:pt>
    <dgm:pt modelId="{DE916B74-3981-4B10-9B5F-F838B243DF4D}" type="sibTrans" cxnId="{A6084B08-E3A2-48FB-BDF6-7B695C6E7081}">
      <dgm:prSet/>
      <dgm:spPr/>
      <dgm:t>
        <a:bodyPr/>
        <a:lstStyle/>
        <a:p>
          <a:endParaRPr lang="ru-RU"/>
        </a:p>
      </dgm:t>
    </dgm:pt>
    <dgm:pt modelId="{952B6A0E-3914-4745-9204-23FB041865EF}">
      <dgm:prSet phldrT="[Текст]" custT="1"/>
      <dgm:spPr/>
      <dgm:t>
        <a:bodyPr/>
        <a:lstStyle/>
        <a:p>
          <a:r>
            <a:rPr lang="ru-RU" sz="1000" dirty="0"/>
            <a:t>обеспечение</a:t>
          </a:r>
        </a:p>
      </dgm:t>
    </dgm:pt>
    <dgm:pt modelId="{350F97BE-0E90-42BA-BE4A-80C09770C93E}" type="parTrans" cxnId="{D0960070-0329-493B-9672-BCBCE1B3ECA4}">
      <dgm:prSet/>
      <dgm:spPr/>
      <dgm:t>
        <a:bodyPr/>
        <a:lstStyle/>
        <a:p>
          <a:endParaRPr lang="ru-RU"/>
        </a:p>
      </dgm:t>
    </dgm:pt>
    <dgm:pt modelId="{5EF48A18-D25A-4F93-AB18-4F6520150D83}" type="sibTrans" cxnId="{D0960070-0329-493B-9672-BCBCE1B3ECA4}">
      <dgm:prSet/>
      <dgm:spPr/>
      <dgm:t>
        <a:bodyPr/>
        <a:lstStyle/>
        <a:p>
          <a:endParaRPr lang="ru-RU"/>
        </a:p>
      </dgm:t>
    </dgm:pt>
    <dgm:pt modelId="{63C3FACF-AAF0-47B1-A3CF-118E2D092556}">
      <dgm:prSet phldrT="[Текст]" custT="1"/>
      <dgm:spPr/>
      <dgm:t>
        <a:bodyPr/>
        <a:lstStyle/>
        <a:p>
          <a:r>
            <a:rPr lang="ru-RU" sz="1000" dirty="0"/>
            <a:t>гласности закупки</a:t>
          </a:r>
        </a:p>
      </dgm:t>
    </dgm:pt>
    <dgm:pt modelId="{2154B577-EE4F-4BF8-9B11-2ED1E8586384}" type="parTrans" cxnId="{A23E8C61-4DE2-4A6A-80C5-2A077CC9BD33}">
      <dgm:prSet/>
      <dgm:spPr/>
      <dgm:t>
        <a:bodyPr/>
        <a:lstStyle/>
        <a:p>
          <a:endParaRPr lang="ru-RU"/>
        </a:p>
      </dgm:t>
    </dgm:pt>
    <dgm:pt modelId="{E8AFA574-8022-453E-8D0A-0C243EF01F67}" type="sibTrans" cxnId="{A23E8C61-4DE2-4A6A-80C5-2A077CC9BD33}">
      <dgm:prSet/>
      <dgm:spPr/>
      <dgm:t>
        <a:bodyPr/>
        <a:lstStyle/>
        <a:p>
          <a:endParaRPr lang="ru-RU"/>
        </a:p>
      </dgm:t>
    </dgm:pt>
    <dgm:pt modelId="{5A815D60-99ED-4ECD-B4E2-15AA54070C13}">
      <dgm:prSet phldrT="[Текст]" custT="1"/>
      <dgm:spPr/>
      <dgm:t>
        <a:bodyPr/>
        <a:lstStyle/>
        <a:p>
          <a:r>
            <a:rPr lang="ru-RU" sz="1000" dirty="0"/>
            <a:t>прозрачности закупки</a:t>
          </a:r>
        </a:p>
      </dgm:t>
    </dgm:pt>
    <dgm:pt modelId="{EE930C8A-6002-46E7-8100-28F083461726}" type="parTrans" cxnId="{527325E8-B513-45CD-9455-26470D0716CA}">
      <dgm:prSet/>
      <dgm:spPr/>
      <dgm:t>
        <a:bodyPr/>
        <a:lstStyle/>
        <a:p>
          <a:endParaRPr lang="ru-RU"/>
        </a:p>
      </dgm:t>
    </dgm:pt>
    <dgm:pt modelId="{1C83C2DD-33EA-4935-854E-EBAF2D20DAB4}" type="sibTrans" cxnId="{527325E8-B513-45CD-9455-26470D0716CA}">
      <dgm:prSet/>
      <dgm:spPr/>
      <dgm:t>
        <a:bodyPr/>
        <a:lstStyle/>
        <a:p>
          <a:endParaRPr lang="ru-RU"/>
        </a:p>
      </dgm:t>
    </dgm:pt>
    <dgm:pt modelId="{5E7EB380-A12C-4D28-915F-803A5B5573CB}">
      <dgm:prSet phldrT="[Текст]" custT="1"/>
      <dgm:spPr/>
      <dgm:t>
        <a:bodyPr/>
        <a:lstStyle/>
        <a:p>
          <a:r>
            <a:rPr lang="ru-RU" sz="1000" dirty="0"/>
            <a:t>предотвращение коррупции и других злоупотреблений</a:t>
          </a:r>
        </a:p>
      </dgm:t>
    </dgm:pt>
    <dgm:pt modelId="{A0214DED-4B04-4D1F-8C45-6435A9D5A73E}" type="parTrans" cxnId="{AD0D51A6-817D-47E3-8457-ECC4B2B0F637}">
      <dgm:prSet/>
      <dgm:spPr/>
      <dgm:t>
        <a:bodyPr/>
        <a:lstStyle/>
        <a:p>
          <a:endParaRPr lang="ru-RU"/>
        </a:p>
      </dgm:t>
    </dgm:pt>
    <dgm:pt modelId="{5C9B2F34-FC78-4E76-9B07-0220EB535876}" type="sibTrans" cxnId="{AD0D51A6-817D-47E3-8457-ECC4B2B0F637}">
      <dgm:prSet/>
      <dgm:spPr/>
      <dgm:t>
        <a:bodyPr/>
        <a:lstStyle/>
        <a:p>
          <a:endParaRPr lang="ru-RU"/>
        </a:p>
      </dgm:t>
    </dgm:pt>
    <dgm:pt modelId="{6F8BEDDF-CF54-45BB-9038-D4424C57FFBB}" type="pres">
      <dgm:prSet presAssocID="{9E59620D-2886-4815-B69C-E40C141AAA67}" presName="Name0" presStyleCnt="0">
        <dgm:presLayoutVars>
          <dgm:chPref val="1"/>
          <dgm:dir/>
          <dgm:animOne val="branch"/>
          <dgm:animLvl val="lvl"/>
          <dgm:resizeHandles/>
        </dgm:presLayoutVars>
      </dgm:prSet>
      <dgm:spPr/>
      <dgm:t>
        <a:bodyPr/>
        <a:lstStyle/>
        <a:p>
          <a:endParaRPr lang="ru-RU"/>
        </a:p>
      </dgm:t>
    </dgm:pt>
    <dgm:pt modelId="{EEDF0923-4D63-4580-B99D-F265B88A010C}" type="pres">
      <dgm:prSet presAssocID="{8DB8DDD2-52D9-46BD-8CE9-DA91074F0CA1}" presName="vertOne" presStyleCnt="0"/>
      <dgm:spPr/>
    </dgm:pt>
    <dgm:pt modelId="{E9157456-8665-4B14-812E-9099CC60A67B}" type="pres">
      <dgm:prSet presAssocID="{8DB8DDD2-52D9-46BD-8CE9-DA91074F0CA1}" presName="txOne" presStyleLbl="node0" presStyleIdx="0" presStyleCnt="1" custScaleY="47702">
        <dgm:presLayoutVars>
          <dgm:chPref val="3"/>
        </dgm:presLayoutVars>
      </dgm:prSet>
      <dgm:spPr/>
      <dgm:t>
        <a:bodyPr/>
        <a:lstStyle/>
        <a:p>
          <a:endParaRPr lang="ru-RU"/>
        </a:p>
      </dgm:t>
    </dgm:pt>
    <dgm:pt modelId="{6C6AC9D1-89F5-4728-B3A5-DB3DBC28281C}" type="pres">
      <dgm:prSet presAssocID="{8DB8DDD2-52D9-46BD-8CE9-DA91074F0CA1}" presName="parTransOne" presStyleCnt="0"/>
      <dgm:spPr/>
    </dgm:pt>
    <dgm:pt modelId="{A35AC18B-C58B-4E63-909A-E167BBCD30A5}" type="pres">
      <dgm:prSet presAssocID="{8DB8DDD2-52D9-46BD-8CE9-DA91074F0CA1}" presName="horzOne" presStyleCnt="0"/>
      <dgm:spPr/>
    </dgm:pt>
    <dgm:pt modelId="{9A76C964-5883-4EAB-8D3D-E2B8EB2A76A0}" type="pres">
      <dgm:prSet presAssocID="{9CB3B91F-B9F0-4D8B-B63D-B707DF9310EC}" presName="vertTwo" presStyleCnt="0"/>
      <dgm:spPr/>
    </dgm:pt>
    <dgm:pt modelId="{28EDA6DD-7791-4C4D-B58B-0C780297D5AF}" type="pres">
      <dgm:prSet presAssocID="{9CB3B91F-B9F0-4D8B-B63D-B707DF9310EC}" presName="txTwo" presStyleLbl="node2" presStyleIdx="0" presStyleCnt="4" custScaleY="39522">
        <dgm:presLayoutVars>
          <dgm:chPref val="3"/>
        </dgm:presLayoutVars>
      </dgm:prSet>
      <dgm:spPr/>
      <dgm:t>
        <a:bodyPr/>
        <a:lstStyle/>
        <a:p>
          <a:endParaRPr lang="ru-RU"/>
        </a:p>
      </dgm:t>
    </dgm:pt>
    <dgm:pt modelId="{F288C1DF-E594-405E-8D31-9ACFF16C153C}" type="pres">
      <dgm:prSet presAssocID="{9CB3B91F-B9F0-4D8B-B63D-B707DF9310EC}" presName="horzTwo" presStyleCnt="0"/>
      <dgm:spPr/>
    </dgm:pt>
    <dgm:pt modelId="{10C4C4EC-0CA7-476B-9053-852ABC38EDF7}" type="pres">
      <dgm:prSet presAssocID="{BD714527-EFD7-4B66-AF6A-555557C9E860}" presName="sibSpaceTwo" presStyleCnt="0"/>
      <dgm:spPr/>
    </dgm:pt>
    <dgm:pt modelId="{0857893F-29E1-40A9-B6A6-326563AA840D}" type="pres">
      <dgm:prSet presAssocID="{DD1724EB-ABDF-462B-9222-D6428FD62113}" presName="vertTwo" presStyleCnt="0"/>
      <dgm:spPr/>
    </dgm:pt>
    <dgm:pt modelId="{C4552684-A1F1-4036-A63E-E9D125F3CED8}" type="pres">
      <dgm:prSet presAssocID="{DD1724EB-ABDF-462B-9222-D6428FD62113}" presName="txTwo" presStyleLbl="node2" presStyleIdx="1" presStyleCnt="4" custScaleY="39522">
        <dgm:presLayoutVars>
          <dgm:chPref val="3"/>
        </dgm:presLayoutVars>
      </dgm:prSet>
      <dgm:spPr/>
      <dgm:t>
        <a:bodyPr/>
        <a:lstStyle/>
        <a:p>
          <a:endParaRPr lang="ru-RU"/>
        </a:p>
      </dgm:t>
    </dgm:pt>
    <dgm:pt modelId="{E88251AB-BF00-4D6D-894D-E1DE1502FD24}" type="pres">
      <dgm:prSet presAssocID="{DD1724EB-ABDF-462B-9222-D6428FD62113}" presName="horzTwo" presStyleCnt="0"/>
      <dgm:spPr/>
    </dgm:pt>
    <dgm:pt modelId="{1421F353-D855-4018-9921-ACF3E28F4FA1}" type="pres">
      <dgm:prSet presAssocID="{DE916B74-3981-4B10-9B5F-F838B243DF4D}" presName="sibSpaceTwo" presStyleCnt="0"/>
      <dgm:spPr/>
    </dgm:pt>
    <dgm:pt modelId="{DD5F37A9-8F16-42FB-BB0D-C65257A89DE6}" type="pres">
      <dgm:prSet presAssocID="{952B6A0E-3914-4745-9204-23FB041865EF}" presName="vertTwo" presStyleCnt="0"/>
      <dgm:spPr/>
    </dgm:pt>
    <dgm:pt modelId="{071FEE76-6252-4A6C-938F-4671E6D4354D}" type="pres">
      <dgm:prSet presAssocID="{952B6A0E-3914-4745-9204-23FB041865EF}" presName="txTwo" presStyleLbl="node2" presStyleIdx="2" presStyleCnt="4" custScaleY="39522">
        <dgm:presLayoutVars>
          <dgm:chPref val="3"/>
        </dgm:presLayoutVars>
      </dgm:prSet>
      <dgm:spPr/>
      <dgm:t>
        <a:bodyPr/>
        <a:lstStyle/>
        <a:p>
          <a:endParaRPr lang="ru-RU"/>
        </a:p>
      </dgm:t>
    </dgm:pt>
    <dgm:pt modelId="{3D9FBCDF-3624-4A58-8954-B58D5E77803A}" type="pres">
      <dgm:prSet presAssocID="{952B6A0E-3914-4745-9204-23FB041865EF}" presName="parTransTwo" presStyleCnt="0"/>
      <dgm:spPr/>
    </dgm:pt>
    <dgm:pt modelId="{87AEFFFD-3DD2-4ADB-84D7-86E893151ED2}" type="pres">
      <dgm:prSet presAssocID="{952B6A0E-3914-4745-9204-23FB041865EF}" presName="horzTwo" presStyleCnt="0"/>
      <dgm:spPr/>
    </dgm:pt>
    <dgm:pt modelId="{D64ED1EF-BB3B-44F9-BBFA-CED7F06FA2F9}" type="pres">
      <dgm:prSet presAssocID="{63C3FACF-AAF0-47B1-A3CF-118E2D092556}" presName="vertThree" presStyleCnt="0"/>
      <dgm:spPr/>
    </dgm:pt>
    <dgm:pt modelId="{971C4643-FDDB-472B-8EED-95644D2928F6}" type="pres">
      <dgm:prSet presAssocID="{63C3FACF-AAF0-47B1-A3CF-118E2D092556}" presName="txThree" presStyleLbl="node3" presStyleIdx="0" presStyleCnt="2" custScaleY="53384">
        <dgm:presLayoutVars>
          <dgm:chPref val="3"/>
        </dgm:presLayoutVars>
      </dgm:prSet>
      <dgm:spPr/>
      <dgm:t>
        <a:bodyPr/>
        <a:lstStyle/>
        <a:p>
          <a:endParaRPr lang="ru-RU"/>
        </a:p>
      </dgm:t>
    </dgm:pt>
    <dgm:pt modelId="{B7805A77-CE52-4150-B5D9-4A65C8851640}" type="pres">
      <dgm:prSet presAssocID="{63C3FACF-AAF0-47B1-A3CF-118E2D092556}" presName="horzThree" presStyleCnt="0"/>
      <dgm:spPr/>
    </dgm:pt>
    <dgm:pt modelId="{7E672EB6-B527-4D4B-AB01-E8B41DD2DB97}" type="pres">
      <dgm:prSet presAssocID="{E8AFA574-8022-453E-8D0A-0C243EF01F67}" presName="sibSpaceThree" presStyleCnt="0"/>
      <dgm:spPr/>
    </dgm:pt>
    <dgm:pt modelId="{DB9EB3F6-8721-45BF-AFE8-C61E552967FB}" type="pres">
      <dgm:prSet presAssocID="{5A815D60-99ED-4ECD-B4E2-15AA54070C13}" presName="vertThree" presStyleCnt="0"/>
      <dgm:spPr/>
    </dgm:pt>
    <dgm:pt modelId="{A4F7A64D-F967-48BF-8C49-8AF198550334}" type="pres">
      <dgm:prSet presAssocID="{5A815D60-99ED-4ECD-B4E2-15AA54070C13}" presName="txThree" presStyleLbl="node3" presStyleIdx="1" presStyleCnt="2" custScaleY="53384">
        <dgm:presLayoutVars>
          <dgm:chPref val="3"/>
        </dgm:presLayoutVars>
      </dgm:prSet>
      <dgm:spPr/>
      <dgm:t>
        <a:bodyPr/>
        <a:lstStyle/>
        <a:p>
          <a:endParaRPr lang="ru-RU"/>
        </a:p>
      </dgm:t>
    </dgm:pt>
    <dgm:pt modelId="{D3F01D5F-FC56-4EB7-BA03-3D1946B34F56}" type="pres">
      <dgm:prSet presAssocID="{5A815D60-99ED-4ECD-B4E2-15AA54070C13}" presName="horzThree" presStyleCnt="0"/>
      <dgm:spPr/>
    </dgm:pt>
    <dgm:pt modelId="{ECF00C3E-0B3E-42CF-A8A2-DE87E534B531}" type="pres">
      <dgm:prSet presAssocID="{5EF48A18-D25A-4F93-AB18-4F6520150D83}" presName="sibSpaceTwo" presStyleCnt="0"/>
      <dgm:spPr/>
    </dgm:pt>
    <dgm:pt modelId="{57216128-C64F-4F2C-81B5-4554479DDABF}" type="pres">
      <dgm:prSet presAssocID="{5E7EB380-A12C-4D28-915F-803A5B5573CB}" presName="vertTwo" presStyleCnt="0"/>
      <dgm:spPr/>
    </dgm:pt>
    <dgm:pt modelId="{B6DD57C1-D836-4069-9BEB-E3AC3E1B6B5B}" type="pres">
      <dgm:prSet presAssocID="{5E7EB380-A12C-4D28-915F-803A5B5573CB}" presName="txTwo" presStyleLbl="node2" presStyleIdx="3" presStyleCnt="4" custScaleY="39522">
        <dgm:presLayoutVars>
          <dgm:chPref val="3"/>
        </dgm:presLayoutVars>
      </dgm:prSet>
      <dgm:spPr/>
      <dgm:t>
        <a:bodyPr/>
        <a:lstStyle/>
        <a:p>
          <a:endParaRPr lang="ru-RU"/>
        </a:p>
      </dgm:t>
    </dgm:pt>
    <dgm:pt modelId="{04D0D194-6186-40B0-8856-B04AF654BF99}" type="pres">
      <dgm:prSet presAssocID="{5E7EB380-A12C-4D28-915F-803A5B5573CB}" presName="horzTwo" presStyleCnt="0"/>
      <dgm:spPr/>
    </dgm:pt>
  </dgm:ptLst>
  <dgm:cxnLst>
    <dgm:cxn modelId="{AD0D51A6-817D-47E3-8457-ECC4B2B0F637}" srcId="{8DB8DDD2-52D9-46BD-8CE9-DA91074F0CA1}" destId="{5E7EB380-A12C-4D28-915F-803A5B5573CB}" srcOrd="3" destOrd="0" parTransId="{A0214DED-4B04-4D1F-8C45-6435A9D5A73E}" sibTransId="{5C9B2F34-FC78-4E76-9B07-0220EB535876}"/>
    <dgm:cxn modelId="{BDCDAFBE-1634-49F1-9750-0DC742451131}" type="presOf" srcId="{9E59620D-2886-4815-B69C-E40C141AAA67}" destId="{6F8BEDDF-CF54-45BB-9038-D4424C57FFBB}" srcOrd="0" destOrd="0" presId="urn:microsoft.com/office/officeart/2005/8/layout/hierarchy4"/>
    <dgm:cxn modelId="{527325E8-B513-45CD-9455-26470D0716CA}" srcId="{952B6A0E-3914-4745-9204-23FB041865EF}" destId="{5A815D60-99ED-4ECD-B4E2-15AA54070C13}" srcOrd="1" destOrd="0" parTransId="{EE930C8A-6002-46E7-8100-28F083461726}" sibTransId="{1C83C2DD-33EA-4935-854E-EBAF2D20DAB4}"/>
    <dgm:cxn modelId="{F211441E-F538-4FF6-85AA-C757B18E7892}" type="presOf" srcId="{952B6A0E-3914-4745-9204-23FB041865EF}" destId="{071FEE76-6252-4A6C-938F-4671E6D4354D}" srcOrd="0" destOrd="0" presId="urn:microsoft.com/office/officeart/2005/8/layout/hierarchy4"/>
    <dgm:cxn modelId="{C30FB20C-59BD-43DE-A964-767ACC871811}" type="presOf" srcId="{9CB3B91F-B9F0-4D8B-B63D-B707DF9310EC}" destId="{28EDA6DD-7791-4C4D-B58B-0C780297D5AF}" srcOrd="0" destOrd="0" presId="urn:microsoft.com/office/officeart/2005/8/layout/hierarchy4"/>
    <dgm:cxn modelId="{6B80B8EC-7328-45E4-9EE3-50E020B4E7E1}" type="presOf" srcId="{5E7EB380-A12C-4D28-915F-803A5B5573CB}" destId="{B6DD57C1-D836-4069-9BEB-E3AC3E1B6B5B}" srcOrd="0" destOrd="0" presId="urn:microsoft.com/office/officeart/2005/8/layout/hierarchy4"/>
    <dgm:cxn modelId="{D3466928-B0E9-43F3-AF15-EEC03C30337D}" srcId="{9E59620D-2886-4815-B69C-E40C141AAA67}" destId="{8DB8DDD2-52D9-46BD-8CE9-DA91074F0CA1}" srcOrd="0" destOrd="0" parTransId="{05318074-DE91-4F57-B7A8-217110178995}" sibTransId="{A310603C-3303-462D-8FD8-51C4F1A7B9BA}"/>
    <dgm:cxn modelId="{0253B417-1546-413F-A1D0-E26D162FF8DF}" type="presOf" srcId="{8DB8DDD2-52D9-46BD-8CE9-DA91074F0CA1}" destId="{E9157456-8665-4B14-812E-9099CC60A67B}" srcOrd="0" destOrd="0" presId="urn:microsoft.com/office/officeart/2005/8/layout/hierarchy4"/>
    <dgm:cxn modelId="{D0960070-0329-493B-9672-BCBCE1B3ECA4}" srcId="{8DB8DDD2-52D9-46BD-8CE9-DA91074F0CA1}" destId="{952B6A0E-3914-4745-9204-23FB041865EF}" srcOrd="2" destOrd="0" parTransId="{350F97BE-0E90-42BA-BE4A-80C09770C93E}" sibTransId="{5EF48A18-D25A-4F93-AB18-4F6520150D83}"/>
    <dgm:cxn modelId="{A6084B08-E3A2-48FB-BDF6-7B695C6E7081}" srcId="{8DB8DDD2-52D9-46BD-8CE9-DA91074F0CA1}" destId="{DD1724EB-ABDF-462B-9222-D6428FD62113}" srcOrd="1" destOrd="0" parTransId="{72017330-797F-4C88-B324-756970261678}" sibTransId="{DE916B74-3981-4B10-9B5F-F838B243DF4D}"/>
    <dgm:cxn modelId="{466B0348-965C-4D92-A95B-8DD58DD54810}" type="presOf" srcId="{DD1724EB-ABDF-462B-9222-D6428FD62113}" destId="{C4552684-A1F1-4036-A63E-E9D125F3CED8}" srcOrd="0" destOrd="0" presId="urn:microsoft.com/office/officeart/2005/8/layout/hierarchy4"/>
    <dgm:cxn modelId="{8EF48A1C-457A-442F-807C-D98CCA8E1C5F}" srcId="{8DB8DDD2-52D9-46BD-8CE9-DA91074F0CA1}" destId="{9CB3B91F-B9F0-4D8B-B63D-B707DF9310EC}" srcOrd="0" destOrd="0" parTransId="{38DA48DD-E718-4665-A09A-53BB434A655A}" sibTransId="{BD714527-EFD7-4B66-AF6A-555557C9E860}"/>
    <dgm:cxn modelId="{39E3A94A-6DE5-46C8-81A7-A2E788423058}" type="presOf" srcId="{63C3FACF-AAF0-47B1-A3CF-118E2D092556}" destId="{971C4643-FDDB-472B-8EED-95644D2928F6}" srcOrd="0" destOrd="0" presId="urn:microsoft.com/office/officeart/2005/8/layout/hierarchy4"/>
    <dgm:cxn modelId="{A23E8C61-4DE2-4A6A-80C5-2A077CC9BD33}" srcId="{952B6A0E-3914-4745-9204-23FB041865EF}" destId="{63C3FACF-AAF0-47B1-A3CF-118E2D092556}" srcOrd="0" destOrd="0" parTransId="{2154B577-EE4F-4BF8-9B11-2ED1E8586384}" sibTransId="{E8AFA574-8022-453E-8D0A-0C243EF01F67}"/>
    <dgm:cxn modelId="{00359BF2-F34F-4FB2-BCA9-C87084DDA3EA}" type="presOf" srcId="{5A815D60-99ED-4ECD-B4E2-15AA54070C13}" destId="{A4F7A64D-F967-48BF-8C49-8AF198550334}" srcOrd="0" destOrd="0" presId="urn:microsoft.com/office/officeart/2005/8/layout/hierarchy4"/>
    <dgm:cxn modelId="{4C43CA59-36FD-445D-B53C-AB542BF98EAB}" type="presParOf" srcId="{6F8BEDDF-CF54-45BB-9038-D4424C57FFBB}" destId="{EEDF0923-4D63-4580-B99D-F265B88A010C}" srcOrd="0" destOrd="0" presId="urn:microsoft.com/office/officeart/2005/8/layout/hierarchy4"/>
    <dgm:cxn modelId="{5D5C7859-6A81-4A96-8456-654DF4F1F773}" type="presParOf" srcId="{EEDF0923-4D63-4580-B99D-F265B88A010C}" destId="{E9157456-8665-4B14-812E-9099CC60A67B}" srcOrd="0" destOrd="0" presId="urn:microsoft.com/office/officeart/2005/8/layout/hierarchy4"/>
    <dgm:cxn modelId="{472BC1E2-D6B9-406D-8E78-AD2BC26A1DB7}" type="presParOf" srcId="{EEDF0923-4D63-4580-B99D-F265B88A010C}" destId="{6C6AC9D1-89F5-4728-B3A5-DB3DBC28281C}" srcOrd="1" destOrd="0" presId="urn:microsoft.com/office/officeart/2005/8/layout/hierarchy4"/>
    <dgm:cxn modelId="{D28C4C03-AD32-4130-A4D3-A5736A77508B}" type="presParOf" srcId="{EEDF0923-4D63-4580-B99D-F265B88A010C}" destId="{A35AC18B-C58B-4E63-909A-E167BBCD30A5}" srcOrd="2" destOrd="0" presId="urn:microsoft.com/office/officeart/2005/8/layout/hierarchy4"/>
    <dgm:cxn modelId="{4146EB18-F600-41FF-B25B-72D7495875AF}" type="presParOf" srcId="{A35AC18B-C58B-4E63-909A-E167BBCD30A5}" destId="{9A76C964-5883-4EAB-8D3D-E2B8EB2A76A0}" srcOrd="0" destOrd="0" presId="urn:microsoft.com/office/officeart/2005/8/layout/hierarchy4"/>
    <dgm:cxn modelId="{73F16C1D-FF3C-47C0-AEA6-D9BBB5FA34D6}" type="presParOf" srcId="{9A76C964-5883-4EAB-8D3D-E2B8EB2A76A0}" destId="{28EDA6DD-7791-4C4D-B58B-0C780297D5AF}" srcOrd="0" destOrd="0" presId="urn:microsoft.com/office/officeart/2005/8/layout/hierarchy4"/>
    <dgm:cxn modelId="{8830E3AA-4FF8-4143-84F3-72710D70BFF7}" type="presParOf" srcId="{9A76C964-5883-4EAB-8D3D-E2B8EB2A76A0}" destId="{F288C1DF-E594-405E-8D31-9ACFF16C153C}" srcOrd="1" destOrd="0" presId="urn:microsoft.com/office/officeart/2005/8/layout/hierarchy4"/>
    <dgm:cxn modelId="{374A51A9-7AA0-4282-B902-C2B0CB5B7426}" type="presParOf" srcId="{A35AC18B-C58B-4E63-909A-E167BBCD30A5}" destId="{10C4C4EC-0CA7-476B-9053-852ABC38EDF7}" srcOrd="1" destOrd="0" presId="urn:microsoft.com/office/officeart/2005/8/layout/hierarchy4"/>
    <dgm:cxn modelId="{BBD83458-430A-4C8B-9001-1E8F365635BA}" type="presParOf" srcId="{A35AC18B-C58B-4E63-909A-E167BBCD30A5}" destId="{0857893F-29E1-40A9-B6A6-326563AA840D}" srcOrd="2" destOrd="0" presId="urn:microsoft.com/office/officeart/2005/8/layout/hierarchy4"/>
    <dgm:cxn modelId="{A25D2262-A725-4D42-BF43-589FAF213EF1}" type="presParOf" srcId="{0857893F-29E1-40A9-B6A6-326563AA840D}" destId="{C4552684-A1F1-4036-A63E-E9D125F3CED8}" srcOrd="0" destOrd="0" presId="urn:microsoft.com/office/officeart/2005/8/layout/hierarchy4"/>
    <dgm:cxn modelId="{858CEDF2-95F4-4A3E-BD80-8AE9733EE107}" type="presParOf" srcId="{0857893F-29E1-40A9-B6A6-326563AA840D}" destId="{E88251AB-BF00-4D6D-894D-E1DE1502FD24}" srcOrd="1" destOrd="0" presId="urn:microsoft.com/office/officeart/2005/8/layout/hierarchy4"/>
    <dgm:cxn modelId="{1CEA5F53-939B-4A5E-BF07-B87E43D2D965}" type="presParOf" srcId="{A35AC18B-C58B-4E63-909A-E167BBCD30A5}" destId="{1421F353-D855-4018-9921-ACF3E28F4FA1}" srcOrd="3" destOrd="0" presId="urn:microsoft.com/office/officeart/2005/8/layout/hierarchy4"/>
    <dgm:cxn modelId="{A38A2C6A-19D7-49F9-8E6C-9CF0B8961EDC}" type="presParOf" srcId="{A35AC18B-C58B-4E63-909A-E167BBCD30A5}" destId="{DD5F37A9-8F16-42FB-BB0D-C65257A89DE6}" srcOrd="4" destOrd="0" presId="urn:microsoft.com/office/officeart/2005/8/layout/hierarchy4"/>
    <dgm:cxn modelId="{F434C693-654F-4D3E-A55B-F534ECFB654D}" type="presParOf" srcId="{DD5F37A9-8F16-42FB-BB0D-C65257A89DE6}" destId="{071FEE76-6252-4A6C-938F-4671E6D4354D}" srcOrd="0" destOrd="0" presId="urn:microsoft.com/office/officeart/2005/8/layout/hierarchy4"/>
    <dgm:cxn modelId="{CA8C4FE9-921C-4860-AC4D-84639E66A4C9}" type="presParOf" srcId="{DD5F37A9-8F16-42FB-BB0D-C65257A89DE6}" destId="{3D9FBCDF-3624-4A58-8954-B58D5E77803A}" srcOrd="1" destOrd="0" presId="urn:microsoft.com/office/officeart/2005/8/layout/hierarchy4"/>
    <dgm:cxn modelId="{630071AF-5505-4C9D-BE81-CEEFB8F1A1C2}" type="presParOf" srcId="{DD5F37A9-8F16-42FB-BB0D-C65257A89DE6}" destId="{87AEFFFD-3DD2-4ADB-84D7-86E893151ED2}" srcOrd="2" destOrd="0" presId="urn:microsoft.com/office/officeart/2005/8/layout/hierarchy4"/>
    <dgm:cxn modelId="{E66356FE-6AF6-49FB-AEB0-429322ED36C5}" type="presParOf" srcId="{87AEFFFD-3DD2-4ADB-84D7-86E893151ED2}" destId="{D64ED1EF-BB3B-44F9-BBFA-CED7F06FA2F9}" srcOrd="0" destOrd="0" presId="urn:microsoft.com/office/officeart/2005/8/layout/hierarchy4"/>
    <dgm:cxn modelId="{1ACA5C0E-79C3-4DAF-9C82-0AB27136AEA8}" type="presParOf" srcId="{D64ED1EF-BB3B-44F9-BBFA-CED7F06FA2F9}" destId="{971C4643-FDDB-472B-8EED-95644D2928F6}" srcOrd="0" destOrd="0" presId="urn:microsoft.com/office/officeart/2005/8/layout/hierarchy4"/>
    <dgm:cxn modelId="{C9C37E83-ECF6-420D-B083-1C50CDB55B8F}" type="presParOf" srcId="{D64ED1EF-BB3B-44F9-BBFA-CED7F06FA2F9}" destId="{B7805A77-CE52-4150-B5D9-4A65C8851640}" srcOrd="1" destOrd="0" presId="urn:microsoft.com/office/officeart/2005/8/layout/hierarchy4"/>
    <dgm:cxn modelId="{0663C286-1846-4803-A3B3-AE0EDD202306}" type="presParOf" srcId="{87AEFFFD-3DD2-4ADB-84D7-86E893151ED2}" destId="{7E672EB6-B527-4D4B-AB01-E8B41DD2DB97}" srcOrd="1" destOrd="0" presId="urn:microsoft.com/office/officeart/2005/8/layout/hierarchy4"/>
    <dgm:cxn modelId="{5CD00DE0-46D5-462F-8014-22CF79B165F2}" type="presParOf" srcId="{87AEFFFD-3DD2-4ADB-84D7-86E893151ED2}" destId="{DB9EB3F6-8721-45BF-AFE8-C61E552967FB}" srcOrd="2" destOrd="0" presId="urn:microsoft.com/office/officeart/2005/8/layout/hierarchy4"/>
    <dgm:cxn modelId="{F0AEF1D8-F552-45FE-A31C-3BCF5A8E2296}" type="presParOf" srcId="{DB9EB3F6-8721-45BF-AFE8-C61E552967FB}" destId="{A4F7A64D-F967-48BF-8C49-8AF198550334}" srcOrd="0" destOrd="0" presId="urn:microsoft.com/office/officeart/2005/8/layout/hierarchy4"/>
    <dgm:cxn modelId="{4099EB9C-B51E-456E-9CB3-87FBB2E28A02}" type="presParOf" srcId="{DB9EB3F6-8721-45BF-AFE8-C61E552967FB}" destId="{D3F01D5F-FC56-4EB7-BA03-3D1946B34F56}" srcOrd="1" destOrd="0" presId="urn:microsoft.com/office/officeart/2005/8/layout/hierarchy4"/>
    <dgm:cxn modelId="{DF307E00-C0F0-4351-B6D8-AA31D9FD78F1}" type="presParOf" srcId="{A35AC18B-C58B-4E63-909A-E167BBCD30A5}" destId="{ECF00C3E-0B3E-42CF-A8A2-DE87E534B531}" srcOrd="5" destOrd="0" presId="urn:microsoft.com/office/officeart/2005/8/layout/hierarchy4"/>
    <dgm:cxn modelId="{84A4DEE9-549A-4028-A491-379F838EF61B}" type="presParOf" srcId="{A35AC18B-C58B-4E63-909A-E167BBCD30A5}" destId="{57216128-C64F-4F2C-81B5-4554479DDABF}" srcOrd="6" destOrd="0" presId="urn:microsoft.com/office/officeart/2005/8/layout/hierarchy4"/>
    <dgm:cxn modelId="{0235D367-C24F-4F97-9555-76764D0C26E7}" type="presParOf" srcId="{57216128-C64F-4F2C-81B5-4554479DDABF}" destId="{B6DD57C1-D836-4069-9BEB-E3AC3E1B6B5B}" srcOrd="0" destOrd="0" presId="urn:microsoft.com/office/officeart/2005/8/layout/hierarchy4"/>
    <dgm:cxn modelId="{B228377E-90BD-4182-B24D-5C3E771D7C0C}" type="presParOf" srcId="{57216128-C64F-4F2C-81B5-4554479DDABF}" destId="{04D0D194-6186-40B0-8856-B04AF654BF99}"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FA82A-A4D8-4460-8E01-E683105492E1}"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ru-RU"/>
        </a:p>
      </dgm:t>
    </dgm:pt>
    <dgm:pt modelId="{47930F27-8C86-412A-A577-7641617E933B}">
      <dgm:prSet phldrT="[Текст]"/>
      <dgm:spPr/>
      <dgm:t>
        <a:bodyPr/>
        <a:lstStyle/>
        <a:p>
          <a:r>
            <a:rPr lang="ru-RU" dirty="0"/>
            <a:t>Объект закупки</a:t>
          </a:r>
          <a:br>
            <a:rPr lang="ru-RU" dirty="0"/>
          </a:br>
          <a:r>
            <a:rPr lang="ru-RU" dirty="0"/>
            <a:t>(</a:t>
          </a:r>
          <a:r>
            <a:rPr lang="ru-RU" i="1" dirty="0"/>
            <a:t>ст. 33 44-ФЗ;</a:t>
          </a:r>
          <a:br>
            <a:rPr lang="ru-RU" i="1" dirty="0"/>
          </a:br>
          <a:r>
            <a:rPr lang="ru-RU" i="1" dirty="0"/>
            <a:t>письмо </a:t>
          </a:r>
          <a:r>
            <a:rPr lang="ru-RU" b="0" i="1" dirty="0"/>
            <a:t>Минфина России от 10.12.2021 №24-06-08/100772)</a:t>
          </a:r>
          <a:endParaRPr lang="ru-RU" i="1" dirty="0"/>
        </a:p>
      </dgm:t>
    </dgm:pt>
    <dgm:pt modelId="{76168AA5-5AED-43B0-B206-692777F194B4}" type="parTrans" cxnId="{D77459AF-D4B9-4298-B11D-FB80DD6ECAFA}">
      <dgm:prSet/>
      <dgm:spPr/>
      <dgm:t>
        <a:bodyPr/>
        <a:lstStyle/>
        <a:p>
          <a:endParaRPr lang="ru-RU"/>
        </a:p>
      </dgm:t>
    </dgm:pt>
    <dgm:pt modelId="{332C3668-D559-400E-9D32-0197662092BE}" type="sibTrans" cxnId="{D77459AF-D4B9-4298-B11D-FB80DD6ECAFA}">
      <dgm:prSet/>
      <dgm:spPr/>
      <dgm:t>
        <a:bodyPr/>
        <a:lstStyle/>
        <a:p>
          <a:endParaRPr lang="ru-RU"/>
        </a:p>
      </dgm:t>
    </dgm:pt>
    <dgm:pt modelId="{3555EB26-BC01-4471-9490-5134DC0D0C5C}">
      <dgm:prSet phldrT="[Текст]"/>
      <dgm:spPr/>
      <dgm:t>
        <a:bodyPr/>
        <a:lstStyle/>
        <a:p>
          <a:r>
            <a:rPr lang="ru-RU" b="0" dirty="0">
              <a:effectLst/>
              <a:latin typeface="+mj-lt"/>
            </a:rPr>
            <a:t>совокупность характеристик, позволяющих идентифицировать объект закупки</a:t>
          </a:r>
          <a:endParaRPr lang="ru-RU" dirty="0">
            <a:latin typeface="+mj-lt"/>
          </a:endParaRPr>
        </a:p>
      </dgm:t>
    </dgm:pt>
    <dgm:pt modelId="{9CE4F3F2-4438-41B9-8E8F-F14AF4079ED7}" type="parTrans" cxnId="{CD0A9D84-B05C-4819-BEB5-101F3C597958}">
      <dgm:prSet/>
      <dgm:spPr/>
      <dgm:t>
        <a:bodyPr/>
        <a:lstStyle/>
        <a:p>
          <a:endParaRPr lang="ru-RU"/>
        </a:p>
      </dgm:t>
    </dgm:pt>
    <dgm:pt modelId="{568E0BA9-2099-4634-8414-A0FFF4DC9914}" type="sibTrans" cxnId="{CD0A9D84-B05C-4819-BEB5-101F3C597958}">
      <dgm:prSet/>
      <dgm:spPr/>
      <dgm:t>
        <a:bodyPr/>
        <a:lstStyle/>
        <a:p>
          <a:endParaRPr lang="ru-RU"/>
        </a:p>
      </dgm:t>
    </dgm:pt>
    <dgm:pt modelId="{EC147FB1-A105-425A-A84A-F501FFD1DFCD}">
      <dgm:prSet phldrT="[Текст]"/>
      <dgm:spPr/>
      <dgm:t>
        <a:bodyPr/>
        <a:lstStyle/>
        <a:p>
          <a:r>
            <a:rPr lang="ru-RU" b="0" dirty="0">
              <a:effectLst/>
              <a:latin typeface="+mj-lt"/>
            </a:rPr>
            <a:t>подразумеваются непосредственно товар, работа, услуга, потребность в которых испытывает заказчик</a:t>
          </a:r>
          <a:endParaRPr lang="ru-RU" dirty="0">
            <a:latin typeface="+mj-lt"/>
          </a:endParaRPr>
        </a:p>
      </dgm:t>
    </dgm:pt>
    <dgm:pt modelId="{B8562DFD-01A9-4C1F-B61F-58A442BBF91D}" type="parTrans" cxnId="{7B849C96-0232-4DCF-8DCB-92D802E23EA1}">
      <dgm:prSet/>
      <dgm:spPr/>
      <dgm:t>
        <a:bodyPr/>
        <a:lstStyle/>
        <a:p>
          <a:endParaRPr lang="ru-RU"/>
        </a:p>
      </dgm:t>
    </dgm:pt>
    <dgm:pt modelId="{6F52D7E0-C770-40BC-8175-B4CB6DD2920F}" type="sibTrans" cxnId="{7B849C96-0232-4DCF-8DCB-92D802E23EA1}">
      <dgm:prSet/>
      <dgm:spPr/>
      <dgm:t>
        <a:bodyPr/>
        <a:lstStyle/>
        <a:p>
          <a:endParaRPr lang="ru-RU"/>
        </a:p>
      </dgm:t>
    </dgm:pt>
    <dgm:pt modelId="{5009CBA8-EEFC-49FC-82CA-849460DA4841}" type="pres">
      <dgm:prSet presAssocID="{4EAFA82A-A4D8-4460-8E01-E683105492E1}" presName="hierChild1" presStyleCnt="0">
        <dgm:presLayoutVars>
          <dgm:orgChart val="1"/>
          <dgm:chPref val="1"/>
          <dgm:dir/>
          <dgm:animOne val="branch"/>
          <dgm:animLvl val="lvl"/>
          <dgm:resizeHandles/>
        </dgm:presLayoutVars>
      </dgm:prSet>
      <dgm:spPr/>
      <dgm:t>
        <a:bodyPr/>
        <a:lstStyle/>
        <a:p>
          <a:endParaRPr lang="ru-RU"/>
        </a:p>
      </dgm:t>
    </dgm:pt>
    <dgm:pt modelId="{FAD6E8BA-B538-437D-88DC-065A331AC495}" type="pres">
      <dgm:prSet presAssocID="{47930F27-8C86-412A-A577-7641617E933B}" presName="hierRoot1" presStyleCnt="0">
        <dgm:presLayoutVars>
          <dgm:hierBranch val="init"/>
        </dgm:presLayoutVars>
      </dgm:prSet>
      <dgm:spPr/>
    </dgm:pt>
    <dgm:pt modelId="{C22D6623-FFD0-4B37-B9E7-747DCCE8DF60}" type="pres">
      <dgm:prSet presAssocID="{47930F27-8C86-412A-A577-7641617E933B}" presName="rootComposite1" presStyleCnt="0"/>
      <dgm:spPr/>
    </dgm:pt>
    <dgm:pt modelId="{D2B8FFC3-A1BA-4A0D-9100-F0F4B535AC04}" type="pres">
      <dgm:prSet presAssocID="{47930F27-8C86-412A-A577-7641617E933B}" presName="rootText1" presStyleLbl="node0" presStyleIdx="0" presStyleCnt="1">
        <dgm:presLayoutVars>
          <dgm:chPref val="3"/>
        </dgm:presLayoutVars>
      </dgm:prSet>
      <dgm:spPr/>
      <dgm:t>
        <a:bodyPr/>
        <a:lstStyle/>
        <a:p>
          <a:endParaRPr lang="ru-RU"/>
        </a:p>
      </dgm:t>
    </dgm:pt>
    <dgm:pt modelId="{4848F5F5-2F75-470A-B750-8FEECA29C90A}" type="pres">
      <dgm:prSet presAssocID="{47930F27-8C86-412A-A577-7641617E933B}" presName="rootConnector1" presStyleLbl="node1" presStyleIdx="0" presStyleCnt="0"/>
      <dgm:spPr/>
      <dgm:t>
        <a:bodyPr/>
        <a:lstStyle/>
        <a:p>
          <a:endParaRPr lang="ru-RU"/>
        </a:p>
      </dgm:t>
    </dgm:pt>
    <dgm:pt modelId="{62971E69-8E74-4DF5-82E9-58DFE5D74E5E}" type="pres">
      <dgm:prSet presAssocID="{47930F27-8C86-412A-A577-7641617E933B}" presName="hierChild2" presStyleCnt="0"/>
      <dgm:spPr/>
    </dgm:pt>
    <dgm:pt modelId="{713B3904-1379-4DF0-B203-F00D9F6BFEB1}" type="pres">
      <dgm:prSet presAssocID="{9CE4F3F2-4438-41B9-8E8F-F14AF4079ED7}" presName="Name37" presStyleLbl="parChTrans1D2" presStyleIdx="0" presStyleCnt="2"/>
      <dgm:spPr/>
      <dgm:t>
        <a:bodyPr/>
        <a:lstStyle/>
        <a:p>
          <a:endParaRPr lang="ru-RU"/>
        </a:p>
      </dgm:t>
    </dgm:pt>
    <dgm:pt modelId="{4A57A363-E08A-4BAA-9F5E-56E8F2A20F06}" type="pres">
      <dgm:prSet presAssocID="{3555EB26-BC01-4471-9490-5134DC0D0C5C}" presName="hierRoot2" presStyleCnt="0">
        <dgm:presLayoutVars>
          <dgm:hierBranch val="init"/>
        </dgm:presLayoutVars>
      </dgm:prSet>
      <dgm:spPr/>
    </dgm:pt>
    <dgm:pt modelId="{DBBA41B2-A868-4200-A5D1-080A25D3956C}" type="pres">
      <dgm:prSet presAssocID="{3555EB26-BC01-4471-9490-5134DC0D0C5C}" presName="rootComposite" presStyleCnt="0"/>
      <dgm:spPr/>
    </dgm:pt>
    <dgm:pt modelId="{A9482B96-80E2-43BE-82CD-ED9238D7CE52}" type="pres">
      <dgm:prSet presAssocID="{3555EB26-BC01-4471-9490-5134DC0D0C5C}" presName="rootText" presStyleLbl="node2" presStyleIdx="0" presStyleCnt="2">
        <dgm:presLayoutVars>
          <dgm:chPref val="3"/>
        </dgm:presLayoutVars>
      </dgm:prSet>
      <dgm:spPr/>
      <dgm:t>
        <a:bodyPr/>
        <a:lstStyle/>
        <a:p>
          <a:endParaRPr lang="ru-RU"/>
        </a:p>
      </dgm:t>
    </dgm:pt>
    <dgm:pt modelId="{7B43192E-2D74-4A3D-925F-27AD166F362C}" type="pres">
      <dgm:prSet presAssocID="{3555EB26-BC01-4471-9490-5134DC0D0C5C}" presName="rootConnector" presStyleLbl="node2" presStyleIdx="0" presStyleCnt="2"/>
      <dgm:spPr/>
      <dgm:t>
        <a:bodyPr/>
        <a:lstStyle/>
        <a:p>
          <a:endParaRPr lang="ru-RU"/>
        </a:p>
      </dgm:t>
    </dgm:pt>
    <dgm:pt modelId="{B97F4408-D964-4422-ACAD-C8BF0310AA0A}" type="pres">
      <dgm:prSet presAssocID="{3555EB26-BC01-4471-9490-5134DC0D0C5C}" presName="hierChild4" presStyleCnt="0"/>
      <dgm:spPr/>
    </dgm:pt>
    <dgm:pt modelId="{15D097AE-40F8-44A8-862B-2EC305E22DB4}" type="pres">
      <dgm:prSet presAssocID="{3555EB26-BC01-4471-9490-5134DC0D0C5C}" presName="hierChild5" presStyleCnt="0"/>
      <dgm:spPr/>
    </dgm:pt>
    <dgm:pt modelId="{6C27D51D-8356-4770-9B22-05D768BF2E9E}" type="pres">
      <dgm:prSet presAssocID="{B8562DFD-01A9-4C1F-B61F-58A442BBF91D}" presName="Name37" presStyleLbl="parChTrans1D2" presStyleIdx="1" presStyleCnt="2"/>
      <dgm:spPr/>
      <dgm:t>
        <a:bodyPr/>
        <a:lstStyle/>
        <a:p>
          <a:endParaRPr lang="ru-RU"/>
        </a:p>
      </dgm:t>
    </dgm:pt>
    <dgm:pt modelId="{0F050D1B-6515-4F67-8F9B-3AAA593BAFD2}" type="pres">
      <dgm:prSet presAssocID="{EC147FB1-A105-425A-A84A-F501FFD1DFCD}" presName="hierRoot2" presStyleCnt="0">
        <dgm:presLayoutVars>
          <dgm:hierBranch val="init"/>
        </dgm:presLayoutVars>
      </dgm:prSet>
      <dgm:spPr/>
    </dgm:pt>
    <dgm:pt modelId="{E0B0908B-AF9D-4C5F-AD1D-FB73F776BC92}" type="pres">
      <dgm:prSet presAssocID="{EC147FB1-A105-425A-A84A-F501FFD1DFCD}" presName="rootComposite" presStyleCnt="0"/>
      <dgm:spPr/>
    </dgm:pt>
    <dgm:pt modelId="{61EDD4E8-ED60-40C7-AA5C-BC442D5AA803}" type="pres">
      <dgm:prSet presAssocID="{EC147FB1-A105-425A-A84A-F501FFD1DFCD}" presName="rootText" presStyleLbl="node2" presStyleIdx="1" presStyleCnt="2">
        <dgm:presLayoutVars>
          <dgm:chPref val="3"/>
        </dgm:presLayoutVars>
      </dgm:prSet>
      <dgm:spPr/>
      <dgm:t>
        <a:bodyPr/>
        <a:lstStyle/>
        <a:p>
          <a:endParaRPr lang="ru-RU"/>
        </a:p>
      </dgm:t>
    </dgm:pt>
    <dgm:pt modelId="{5B7FDEEC-435E-48D3-A3A9-CE793EABAA6B}" type="pres">
      <dgm:prSet presAssocID="{EC147FB1-A105-425A-A84A-F501FFD1DFCD}" presName="rootConnector" presStyleLbl="node2" presStyleIdx="1" presStyleCnt="2"/>
      <dgm:spPr/>
      <dgm:t>
        <a:bodyPr/>
        <a:lstStyle/>
        <a:p>
          <a:endParaRPr lang="ru-RU"/>
        </a:p>
      </dgm:t>
    </dgm:pt>
    <dgm:pt modelId="{93D7E242-A8CD-42D2-85FC-10B1C4F5FF72}" type="pres">
      <dgm:prSet presAssocID="{EC147FB1-A105-425A-A84A-F501FFD1DFCD}" presName="hierChild4" presStyleCnt="0"/>
      <dgm:spPr/>
    </dgm:pt>
    <dgm:pt modelId="{B2FE9321-017F-4FFE-B4C6-0FB98F6FC5AB}" type="pres">
      <dgm:prSet presAssocID="{EC147FB1-A105-425A-A84A-F501FFD1DFCD}" presName="hierChild5" presStyleCnt="0"/>
      <dgm:spPr/>
    </dgm:pt>
    <dgm:pt modelId="{D2DD8F62-C318-4582-B8F0-C2201B2FCCE2}" type="pres">
      <dgm:prSet presAssocID="{47930F27-8C86-412A-A577-7641617E933B}" presName="hierChild3" presStyleCnt="0"/>
      <dgm:spPr/>
    </dgm:pt>
  </dgm:ptLst>
  <dgm:cxnLst>
    <dgm:cxn modelId="{04AFEB3B-5F49-474E-B9F6-1EFE5ECE3E6F}" type="presOf" srcId="{4EAFA82A-A4D8-4460-8E01-E683105492E1}" destId="{5009CBA8-EEFC-49FC-82CA-849460DA4841}" srcOrd="0" destOrd="0" presId="urn:microsoft.com/office/officeart/2005/8/layout/orgChart1"/>
    <dgm:cxn modelId="{15985943-A508-4428-A567-C1D0C3381C07}" type="presOf" srcId="{EC147FB1-A105-425A-A84A-F501FFD1DFCD}" destId="{5B7FDEEC-435E-48D3-A3A9-CE793EABAA6B}" srcOrd="1" destOrd="0" presId="urn:microsoft.com/office/officeart/2005/8/layout/orgChart1"/>
    <dgm:cxn modelId="{CE9507C4-315E-42D8-BF49-06CF72D787A4}" type="presOf" srcId="{EC147FB1-A105-425A-A84A-F501FFD1DFCD}" destId="{61EDD4E8-ED60-40C7-AA5C-BC442D5AA803}" srcOrd="0" destOrd="0" presId="urn:microsoft.com/office/officeart/2005/8/layout/orgChart1"/>
    <dgm:cxn modelId="{027434CA-67E6-45BD-B172-5E6D08FA0C0F}" type="presOf" srcId="{47930F27-8C86-412A-A577-7641617E933B}" destId="{D2B8FFC3-A1BA-4A0D-9100-F0F4B535AC04}" srcOrd="0" destOrd="0" presId="urn:microsoft.com/office/officeart/2005/8/layout/orgChart1"/>
    <dgm:cxn modelId="{DB20319E-702F-46DF-A9A9-BDA99B91A518}" type="presOf" srcId="{3555EB26-BC01-4471-9490-5134DC0D0C5C}" destId="{7B43192E-2D74-4A3D-925F-27AD166F362C}" srcOrd="1" destOrd="0" presId="urn:microsoft.com/office/officeart/2005/8/layout/orgChart1"/>
    <dgm:cxn modelId="{1E926FE0-AB3E-4E82-99C6-5C5E35D32049}" type="presOf" srcId="{3555EB26-BC01-4471-9490-5134DC0D0C5C}" destId="{A9482B96-80E2-43BE-82CD-ED9238D7CE52}" srcOrd="0" destOrd="0" presId="urn:microsoft.com/office/officeart/2005/8/layout/orgChart1"/>
    <dgm:cxn modelId="{A6632E7A-0E11-4781-8557-ED48B6628586}" type="presOf" srcId="{B8562DFD-01A9-4C1F-B61F-58A442BBF91D}" destId="{6C27D51D-8356-4770-9B22-05D768BF2E9E}" srcOrd="0" destOrd="0" presId="urn:microsoft.com/office/officeart/2005/8/layout/orgChart1"/>
    <dgm:cxn modelId="{7B849C96-0232-4DCF-8DCB-92D802E23EA1}" srcId="{47930F27-8C86-412A-A577-7641617E933B}" destId="{EC147FB1-A105-425A-A84A-F501FFD1DFCD}" srcOrd="1" destOrd="0" parTransId="{B8562DFD-01A9-4C1F-B61F-58A442BBF91D}" sibTransId="{6F52D7E0-C770-40BC-8175-B4CB6DD2920F}"/>
    <dgm:cxn modelId="{105BC41C-E2A1-4EC3-8D5A-C6979CD3FA43}" type="presOf" srcId="{47930F27-8C86-412A-A577-7641617E933B}" destId="{4848F5F5-2F75-470A-B750-8FEECA29C90A}" srcOrd="1" destOrd="0" presId="urn:microsoft.com/office/officeart/2005/8/layout/orgChart1"/>
    <dgm:cxn modelId="{04C9C8AC-CA16-4896-93E2-02C0CE9D0BF9}" type="presOf" srcId="{9CE4F3F2-4438-41B9-8E8F-F14AF4079ED7}" destId="{713B3904-1379-4DF0-B203-F00D9F6BFEB1}" srcOrd="0" destOrd="0" presId="urn:microsoft.com/office/officeart/2005/8/layout/orgChart1"/>
    <dgm:cxn modelId="{D77459AF-D4B9-4298-B11D-FB80DD6ECAFA}" srcId="{4EAFA82A-A4D8-4460-8E01-E683105492E1}" destId="{47930F27-8C86-412A-A577-7641617E933B}" srcOrd="0" destOrd="0" parTransId="{76168AA5-5AED-43B0-B206-692777F194B4}" sibTransId="{332C3668-D559-400E-9D32-0197662092BE}"/>
    <dgm:cxn modelId="{CD0A9D84-B05C-4819-BEB5-101F3C597958}" srcId="{47930F27-8C86-412A-A577-7641617E933B}" destId="{3555EB26-BC01-4471-9490-5134DC0D0C5C}" srcOrd="0" destOrd="0" parTransId="{9CE4F3F2-4438-41B9-8E8F-F14AF4079ED7}" sibTransId="{568E0BA9-2099-4634-8414-A0FFF4DC9914}"/>
    <dgm:cxn modelId="{0C694171-F485-4830-BAC9-931CF575AA07}" type="presParOf" srcId="{5009CBA8-EEFC-49FC-82CA-849460DA4841}" destId="{FAD6E8BA-B538-437D-88DC-065A331AC495}" srcOrd="0" destOrd="0" presId="urn:microsoft.com/office/officeart/2005/8/layout/orgChart1"/>
    <dgm:cxn modelId="{AC39C0A5-FEF7-4F5F-98B6-B8C9BAB338C3}" type="presParOf" srcId="{FAD6E8BA-B538-437D-88DC-065A331AC495}" destId="{C22D6623-FFD0-4B37-B9E7-747DCCE8DF60}" srcOrd="0" destOrd="0" presId="urn:microsoft.com/office/officeart/2005/8/layout/orgChart1"/>
    <dgm:cxn modelId="{44C8774D-D001-4E8E-BD6D-823FB3AE130B}" type="presParOf" srcId="{C22D6623-FFD0-4B37-B9E7-747DCCE8DF60}" destId="{D2B8FFC3-A1BA-4A0D-9100-F0F4B535AC04}" srcOrd="0" destOrd="0" presId="urn:microsoft.com/office/officeart/2005/8/layout/orgChart1"/>
    <dgm:cxn modelId="{747F1C39-7126-40C2-AB2A-44E33B94A7B5}" type="presParOf" srcId="{C22D6623-FFD0-4B37-B9E7-747DCCE8DF60}" destId="{4848F5F5-2F75-470A-B750-8FEECA29C90A}" srcOrd="1" destOrd="0" presId="urn:microsoft.com/office/officeart/2005/8/layout/orgChart1"/>
    <dgm:cxn modelId="{92051F61-D656-4A58-A8B0-D2623B4410DE}" type="presParOf" srcId="{FAD6E8BA-B538-437D-88DC-065A331AC495}" destId="{62971E69-8E74-4DF5-82E9-58DFE5D74E5E}" srcOrd="1" destOrd="0" presId="urn:microsoft.com/office/officeart/2005/8/layout/orgChart1"/>
    <dgm:cxn modelId="{27BDB3CC-5122-4BA9-B176-3E0E03B6BD6D}" type="presParOf" srcId="{62971E69-8E74-4DF5-82E9-58DFE5D74E5E}" destId="{713B3904-1379-4DF0-B203-F00D9F6BFEB1}" srcOrd="0" destOrd="0" presId="urn:microsoft.com/office/officeart/2005/8/layout/orgChart1"/>
    <dgm:cxn modelId="{51DD5CDD-5578-42B9-AEDF-ABE5581EB4A4}" type="presParOf" srcId="{62971E69-8E74-4DF5-82E9-58DFE5D74E5E}" destId="{4A57A363-E08A-4BAA-9F5E-56E8F2A20F06}" srcOrd="1" destOrd="0" presId="urn:microsoft.com/office/officeart/2005/8/layout/orgChart1"/>
    <dgm:cxn modelId="{8EB7B258-6527-4708-B86A-4848B24E57A9}" type="presParOf" srcId="{4A57A363-E08A-4BAA-9F5E-56E8F2A20F06}" destId="{DBBA41B2-A868-4200-A5D1-080A25D3956C}" srcOrd="0" destOrd="0" presId="urn:microsoft.com/office/officeart/2005/8/layout/orgChart1"/>
    <dgm:cxn modelId="{19852ECA-3991-4D88-AA46-0DFCF03FACA6}" type="presParOf" srcId="{DBBA41B2-A868-4200-A5D1-080A25D3956C}" destId="{A9482B96-80E2-43BE-82CD-ED9238D7CE52}" srcOrd="0" destOrd="0" presId="urn:microsoft.com/office/officeart/2005/8/layout/orgChart1"/>
    <dgm:cxn modelId="{EADC60A8-DD11-44C9-B233-1211B85630D9}" type="presParOf" srcId="{DBBA41B2-A868-4200-A5D1-080A25D3956C}" destId="{7B43192E-2D74-4A3D-925F-27AD166F362C}" srcOrd="1" destOrd="0" presId="urn:microsoft.com/office/officeart/2005/8/layout/orgChart1"/>
    <dgm:cxn modelId="{C5B6E38E-6483-49AD-8804-DA1555A1664F}" type="presParOf" srcId="{4A57A363-E08A-4BAA-9F5E-56E8F2A20F06}" destId="{B97F4408-D964-4422-ACAD-C8BF0310AA0A}" srcOrd="1" destOrd="0" presId="urn:microsoft.com/office/officeart/2005/8/layout/orgChart1"/>
    <dgm:cxn modelId="{61C00DD4-CF00-4328-A80F-7C536C39730F}" type="presParOf" srcId="{4A57A363-E08A-4BAA-9F5E-56E8F2A20F06}" destId="{15D097AE-40F8-44A8-862B-2EC305E22DB4}" srcOrd="2" destOrd="0" presId="urn:microsoft.com/office/officeart/2005/8/layout/orgChart1"/>
    <dgm:cxn modelId="{74DD0B7A-C568-4337-8C19-E6926D479615}" type="presParOf" srcId="{62971E69-8E74-4DF5-82E9-58DFE5D74E5E}" destId="{6C27D51D-8356-4770-9B22-05D768BF2E9E}" srcOrd="2" destOrd="0" presId="urn:microsoft.com/office/officeart/2005/8/layout/orgChart1"/>
    <dgm:cxn modelId="{3D0BDEC9-AD95-48B9-919A-21A8791FBF7E}" type="presParOf" srcId="{62971E69-8E74-4DF5-82E9-58DFE5D74E5E}" destId="{0F050D1B-6515-4F67-8F9B-3AAA593BAFD2}" srcOrd="3" destOrd="0" presId="urn:microsoft.com/office/officeart/2005/8/layout/orgChart1"/>
    <dgm:cxn modelId="{7AD8BFE8-FB54-4663-97EF-562550271237}" type="presParOf" srcId="{0F050D1B-6515-4F67-8F9B-3AAA593BAFD2}" destId="{E0B0908B-AF9D-4C5F-AD1D-FB73F776BC92}" srcOrd="0" destOrd="0" presId="urn:microsoft.com/office/officeart/2005/8/layout/orgChart1"/>
    <dgm:cxn modelId="{70CC5A10-A02F-47C6-9356-FFD11173C995}" type="presParOf" srcId="{E0B0908B-AF9D-4C5F-AD1D-FB73F776BC92}" destId="{61EDD4E8-ED60-40C7-AA5C-BC442D5AA803}" srcOrd="0" destOrd="0" presId="urn:microsoft.com/office/officeart/2005/8/layout/orgChart1"/>
    <dgm:cxn modelId="{F1B76E5F-6D6E-40C6-A344-FCF4FFDB854E}" type="presParOf" srcId="{E0B0908B-AF9D-4C5F-AD1D-FB73F776BC92}" destId="{5B7FDEEC-435E-48D3-A3A9-CE793EABAA6B}" srcOrd="1" destOrd="0" presId="urn:microsoft.com/office/officeart/2005/8/layout/orgChart1"/>
    <dgm:cxn modelId="{E275A39E-BC9B-4069-912A-894634FE34FA}" type="presParOf" srcId="{0F050D1B-6515-4F67-8F9B-3AAA593BAFD2}" destId="{93D7E242-A8CD-42D2-85FC-10B1C4F5FF72}" srcOrd="1" destOrd="0" presId="urn:microsoft.com/office/officeart/2005/8/layout/orgChart1"/>
    <dgm:cxn modelId="{DD7A20DD-5ED9-4782-B59C-2902FAB3D8BE}" type="presParOf" srcId="{0F050D1B-6515-4F67-8F9B-3AAA593BAFD2}" destId="{B2FE9321-017F-4FFE-B4C6-0FB98F6FC5AB}" srcOrd="2" destOrd="0" presId="urn:microsoft.com/office/officeart/2005/8/layout/orgChart1"/>
    <dgm:cxn modelId="{3A439CB7-A12C-4A1E-8385-014DDD7C6FC3}" type="presParOf" srcId="{FAD6E8BA-B538-437D-88DC-065A331AC495}" destId="{D2DD8F62-C318-4582-B8F0-C2201B2FCCE2}"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863FC18-0E72-4023-9221-71AFC30D04FB}" type="doc">
      <dgm:prSet loTypeId="urn:microsoft.com/office/officeart/2005/8/layout/default#1" loCatId="list" qsTypeId="urn:microsoft.com/office/officeart/2005/8/quickstyle/simple1" qsCatId="simple" csTypeId="urn:microsoft.com/office/officeart/2005/8/colors/colorful1#2" csCatId="colorful" phldr="1"/>
      <dgm:spPr/>
      <dgm:t>
        <a:bodyPr/>
        <a:lstStyle/>
        <a:p>
          <a:endParaRPr lang="ru-RU"/>
        </a:p>
      </dgm:t>
    </dgm:pt>
    <dgm:pt modelId="{C66B973E-B9AB-47F8-B347-0DE2B0A8A9C3}">
      <dgm:prSet phldrT="[Текст]"/>
      <dgm:spPr/>
      <dgm:t>
        <a:bodyPr/>
        <a:lstStyle/>
        <a:p>
          <a:r>
            <a:rPr lang="ru-RU" b="0" dirty="0"/>
            <a:t>планирования закупок товаров, работ, услуг </a:t>
          </a:r>
          <a:endParaRPr lang="ru-RU" dirty="0"/>
        </a:p>
      </dgm:t>
    </dgm:pt>
    <dgm:pt modelId="{E4AF1D83-88CF-4C0C-800F-DBF7770E8F2D}" type="parTrans" cxnId="{4A2FC75B-A840-4428-822F-7845A90861BD}">
      <dgm:prSet/>
      <dgm:spPr/>
      <dgm:t>
        <a:bodyPr/>
        <a:lstStyle/>
        <a:p>
          <a:endParaRPr lang="ru-RU"/>
        </a:p>
      </dgm:t>
    </dgm:pt>
    <dgm:pt modelId="{67AC9EC4-9ACF-4917-858A-94F8CB2E54CF}" type="sibTrans" cxnId="{4A2FC75B-A840-4428-822F-7845A90861BD}">
      <dgm:prSet/>
      <dgm:spPr/>
      <dgm:t>
        <a:bodyPr/>
        <a:lstStyle/>
        <a:p>
          <a:endParaRPr lang="ru-RU"/>
        </a:p>
      </dgm:t>
    </dgm:pt>
    <dgm:pt modelId="{F82713D0-2F87-42AE-9F86-F2F8BFDEF54B}">
      <dgm:prSet phldrT="[Текст]"/>
      <dgm:spPr/>
      <dgm:t>
        <a:bodyPr/>
        <a:lstStyle/>
        <a:p>
          <a:r>
            <a:rPr lang="ru-RU" b="0" dirty="0"/>
            <a:t>определения поставщиков (подрядчиков, исполнителей) </a:t>
          </a:r>
          <a:endParaRPr lang="ru-RU" dirty="0"/>
        </a:p>
      </dgm:t>
    </dgm:pt>
    <dgm:pt modelId="{0B817F44-4E4F-4C7F-9565-B9737E977D56}" type="parTrans" cxnId="{29AE17F5-4197-4AB0-BC5D-DA7059B124FE}">
      <dgm:prSet/>
      <dgm:spPr/>
      <dgm:t>
        <a:bodyPr/>
        <a:lstStyle/>
        <a:p>
          <a:endParaRPr lang="ru-RU"/>
        </a:p>
      </dgm:t>
    </dgm:pt>
    <dgm:pt modelId="{9A7B6B29-3095-4D5E-A626-C3C2C21486B7}" type="sibTrans" cxnId="{29AE17F5-4197-4AB0-BC5D-DA7059B124FE}">
      <dgm:prSet/>
      <dgm:spPr/>
      <dgm:t>
        <a:bodyPr/>
        <a:lstStyle/>
        <a:p>
          <a:endParaRPr lang="ru-RU"/>
        </a:p>
      </dgm:t>
    </dgm:pt>
    <dgm:pt modelId="{1EBF341F-FA34-4D5F-832D-14EAE4D742A5}">
      <dgm:prSet phldrT="[Текст]"/>
      <dgm:spPr/>
      <dgm:t>
        <a:bodyPr/>
        <a:lstStyle/>
        <a:p>
          <a:r>
            <a:rPr lang="ru-RU" b="0" dirty="0"/>
            <a:t>заключения предусмотренных 44-ФЗ контрактов </a:t>
          </a:r>
          <a:endParaRPr lang="ru-RU" dirty="0"/>
        </a:p>
      </dgm:t>
    </dgm:pt>
    <dgm:pt modelId="{88D8AE6C-A0AC-4F94-8C86-3D5DDAAFE225}" type="parTrans" cxnId="{907AA6B8-6D68-4725-984C-53E6EB9EFD14}">
      <dgm:prSet/>
      <dgm:spPr/>
      <dgm:t>
        <a:bodyPr/>
        <a:lstStyle/>
        <a:p>
          <a:endParaRPr lang="ru-RU"/>
        </a:p>
      </dgm:t>
    </dgm:pt>
    <dgm:pt modelId="{BED687B6-BC56-44FC-BD34-FED973CB3981}" type="sibTrans" cxnId="{907AA6B8-6D68-4725-984C-53E6EB9EFD14}">
      <dgm:prSet/>
      <dgm:spPr/>
      <dgm:t>
        <a:bodyPr/>
        <a:lstStyle/>
        <a:p>
          <a:endParaRPr lang="ru-RU"/>
        </a:p>
      </dgm:t>
    </dgm:pt>
    <dgm:pt modelId="{8A650EEC-5F4D-4432-B730-6E279D6F7A92}">
      <dgm:prSet phldrT="[Текст]"/>
      <dgm:spPr/>
      <dgm:t>
        <a:bodyPr/>
        <a:lstStyle/>
        <a:p>
          <a:r>
            <a:rPr lang="ru-RU" b="0" dirty="0"/>
            <a:t>особенностей исполнения контрактов </a:t>
          </a:r>
          <a:endParaRPr lang="ru-RU" dirty="0"/>
        </a:p>
      </dgm:t>
    </dgm:pt>
    <dgm:pt modelId="{338BE3FF-6ED0-4056-948B-8950955D6E96}" type="parTrans" cxnId="{8759AB19-7470-4C89-9293-5E5B75DFFBD6}">
      <dgm:prSet/>
      <dgm:spPr/>
      <dgm:t>
        <a:bodyPr/>
        <a:lstStyle/>
        <a:p>
          <a:endParaRPr lang="ru-RU"/>
        </a:p>
      </dgm:t>
    </dgm:pt>
    <dgm:pt modelId="{F9228F19-A9C6-49AC-A024-5C40F4AE6B67}" type="sibTrans" cxnId="{8759AB19-7470-4C89-9293-5E5B75DFFBD6}">
      <dgm:prSet/>
      <dgm:spPr/>
      <dgm:t>
        <a:bodyPr/>
        <a:lstStyle/>
        <a:p>
          <a:endParaRPr lang="ru-RU"/>
        </a:p>
      </dgm:t>
    </dgm:pt>
    <dgm:pt modelId="{40118C95-5599-4A37-9CFE-AAB1A2AA4689}">
      <dgm:prSet phldrT="[Текст]"/>
      <dgm:spPr/>
      <dgm:t>
        <a:bodyPr/>
        <a:lstStyle/>
        <a:p>
          <a:r>
            <a:rPr lang="ru-RU" b="0" dirty="0"/>
            <a:t>мониторинга закупок товаров, работ, услуг</a:t>
          </a:r>
        </a:p>
      </dgm:t>
    </dgm:pt>
    <dgm:pt modelId="{80EB3D3B-216D-40F3-92BA-1BD9DEECBA5A}" type="parTrans" cxnId="{5C078D25-56C9-4BA3-BBDB-32BE375CCC42}">
      <dgm:prSet/>
      <dgm:spPr/>
      <dgm:t>
        <a:bodyPr/>
        <a:lstStyle/>
        <a:p>
          <a:endParaRPr lang="ru-RU"/>
        </a:p>
      </dgm:t>
    </dgm:pt>
    <dgm:pt modelId="{6859F369-64FC-4320-871E-4FC5CF23701B}" type="sibTrans" cxnId="{5C078D25-56C9-4BA3-BBDB-32BE375CCC42}">
      <dgm:prSet/>
      <dgm:spPr/>
      <dgm:t>
        <a:bodyPr/>
        <a:lstStyle/>
        <a:p>
          <a:endParaRPr lang="ru-RU"/>
        </a:p>
      </dgm:t>
    </dgm:pt>
    <dgm:pt modelId="{211DECCE-1276-4C41-AC36-8079F4A89BD3}">
      <dgm:prSet phldrT="[Текст]"/>
      <dgm:spPr/>
      <dgm:t>
        <a:bodyPr/>
        <a:lstStyle/>
        <a:p>
          <a:r>
            <a:rPr lang="ru-RU" b="0"/>
            <a:t>аудита в сфере закупок товаров, работ, услуг </a:t>
          </a:r>
          <a:endParaRPr lang="ru-RU" b="0" dirty="0"/>
        </a:p>
      </dgm:t>
    </dgm:pt>
    <dgm:pt modelId="{787FAABF-F205-4C80-9FF9-FD1246AE8A8A}" type="parTrans" cxnId="{1F103577-47D8-4921-B6D0-57F58D3E607F}">
      <dgm:prSet/>
      <dgm:spPr/>
      <dgm:t>
        <a:bodyPr/>
        <a:lstStyle/>
        <a:p>
          <a:endParaRPr lang="ru-RU"/>
        </a:p>
      </dgm:t>
    </dgm:pt>
    <dgm:pt modelId="{85C97F71-A36E-4EAF-9B05-36CFE60EEDD9}" type="sibTrans" cxnId="{1F103577-47D8-4921-B6D0-57F58D3E607F}">
      <dgm:prSet/>
      <dgm:spPr/>
      <dgm:t>
        <a:bodyPr/>
        <a:lstStyle/>
        <a:p>
          <a:endParaRPr lang="ru-RU"/>
        </a:p>
      </dgm:t>
    </dgm:pt>
    <dgm:pt modelId="{3F63213C-6454-4CD5-9A36-417A4F00E17E}">
      <dgm:prSet phldrT="[Текст]"/>
      <dgm:spPr/>
      <dgm:t>
        <a:bodyPr/>
        <a:lstStyle/>
        <a:p>
          <a:r>
            <a:rPr lang="ru-RU" b="0" dirty="0"/>
            <a:t>контроля за соблюдением законодательства РФ и иных нормативных правовых актов о контрактной системе в сфере закупок ТРУ для обеспечения государственных и муниципальных нужд (контроль в сфере закупок) </a:t>
          </a:r>
        </a:p>
      </dgm:t>
    </dgm:pt>
    <dgm:pt modelId="{219DE9F1-7687-4485-B927-C5D395E053C1}" type="parTrans" cxnId="{752C44EF-7B21-4DDB-86D0-F4146D4AD5B9}">
      <dgm:prSet/>
      <dgm:spPr/>
      <dgm:t>
        <a:bodyPr/>
        <a:lstStyle/>
        <a:p>
          <a:endParaRPr lang="ru-RU"/>
        </a:p>
      </dgm:t>
    </dgm:pt>
    <dgm:pt modelId="{EEBDCCC8-7847-43A8-ACD7-1DE5A78FCBC9}" type="sibTrans" cxnId="{752C44EF-7B21-4DDB-86D0-F4146D4AD5B9}">
      <dgm:prSet/>
      <dgm:spPr/>
      <dgm:t>
        <a:bodyPr/>
        <a:lstStyle/>
        <a:p>
          <a:endParaRPr lang="ru-RU"/>
        </a:p>
      </dgm:t>
    </dgm:pt>
    <dgm:pt modelId="{50CE1D85-AEE3-4318-AFBB-56F965DA2162}" type="pres">
      <dgm:prSet presAssocID="{E863FC18-0E72-4023-9221-71AFC30D04FB}" presName="diagram" presStyleCnt="0">
        <dgm:presLayoutVars>
          <dgm:dir/>
          <dgm:resizeHandles val="exact"/>
        </dgm:presLayoutVars>
      </dgm:prSet>
      <dgm:spPr/>
      <dgm:t>
        <a:bodyPr/>
        <a:lstStyle/>
        <a:p>
          <a:endParaRPr lang="ru-RU"/>
        </a:p>
      </dgm:t>
    </dgm:pt>
    <dgm:pt modelId="{C8287486-ADD8-4DC5-B96C-6ED42576D500}" type="pres">
      <dgm:prSet presAssocID="{C66B973E-B9AB-47F8-B347-0DE2B0A8A9C3}" presName="node" presStyleLbl="node1" presStyleIdx="0" presStyleCnt="7">
        <dgm:presLayoutVars>
          <dgm:bulletEnabled val="1"/>
        </dgm:presLayoutVars>
      </dgm:prSet>
      <dgm:spPr/>
      <dgm:t>
        <a:bodyPr/>
        <a:lstStyle/>
        <a:p>
          <a:endParaRPr lang="ru-RU"/>
        </a:p>
      </dgm:t>
    </dgm:pt>
    <dgm:pt modelId="{4FAC371B-3289-4110-B447-0A368A6096BB}" type="pres">
      <dgm:prSet presAssocID="{67AC9EC4-9ACF-4917-858A-94F8CB2E54CF}" presName="sibTrans" presStyleCnt="0"/>
      <dgm:spPr/>
    </dgm:pt>
    <dgm:pt modelId="{9BD76468-2A78-4B91-84CF-1117E11DE2DD}" type="pres">
      <dgm:prSet presAssocID="{F82713D0-2F87-42AE-9F86-F2F8BFDEF54B}" presName="node" presStyleLbl="node1" presStyleIdx="1" presStyleCnt="7">
        <dgm:presLayoutVars>
          <dgm:bulletEnabled val="1"/>
        </dgm:presLayoutVars>
      </dgm:prSet>
      <dgm:spPr/>
      <dgm:t>
        <a:bodyPr/>
        <a:lstStyle/>
        <a:p>
          <a:endParaRPr lang="ru-RU"/>
        </a:p>
      </dgm:t>
    </dgm:pt>
    <dgm:pt modelId="{531E175B-CA64-48DB-89D1-34D124FE167E}" type="pres">
      <dgm:prSet presAssocID="{9A7B6B29-3095-4D5E-A626-C3C2C21486B7}" presName="sibTrans" presStyleCnt="0"/>
      <dgm:spPr/>
    </dgm:pt>
    <dgm:pt modelId="{28624B51-9CB5-48DE-82E2-7314D4E3A06D}" type="pres">
      <dgm:prSet presAssocID="{1EBF341F-FA34-4D5F-832D-14EAE4D742A5}" presName="node" presStyleLbl="node1" presStyleIdx="2" presStyleCnt="7">
        <dgm:presLayoutVars>
          <dgm:bulletEnabled val="1"/>
        </dgm:presLayoutVars>
      </dgm:prSet>
      <dgm:spPr/>
      <dgm:t>
        <a:bodyPr/>
        <a:lstStyle/>
        <a:p>
          <a:endParaRPr lang="ru-RU"/>
        </a:p>
      </dgm:t>
    </dgm:pt>
    <dgm:pt modelId="{D70402AD-18E2-453A-B72E-D67E7183A8F5}" type="pres">
      <dgm:prSet presAssocID="{BED687B6-BC56-44FC-BD34-FED973CB3981}" presName="sibTrans" presStyleCnt="0"/>
      <dgm:spPr/>
    </dgm:pt>
    <dgm:pt modelId="{9483FCD1-CC8C-489F-B7A2-E7BC5CEC3BB2}" type="pres">
      <dgm:prSet presAssocID="{8A650EEC-5F4D-4432-B730-6E279D6F7A92}" presName="node" presStyleLbl="node1" presStyleIdx="3" presStyleCnt="7">
        <dgm:presLayoutVars>
          <dgm:bulletEnabled val="1"/>
        </dgm:presLayoutVars>
      </dgm:prSet>
      <dgm:spPr/>
      <dgm:t>
        <a:bodyPr/>
        <a:lstStyle/>
        <a:p>
          <a:endParaRPr lang="ru-RU"/>
        </a:p>
      </dgm:t>
    </dgm:pt>
    <dgm:pt modelId="{AC1B66FB-B4F4-4393-94E4-605D2F4FA92D}" type="pres">
      <dgm:prSet presAssocID="{F9228F19-A9C6-49AC-A024-5C40F4AE6B67}" presName="sibTrans" presStyleCnt="0"/>
      <dgm:spPr/>
    </dgm:pt>
    <dgm:pt modelId="{8417EAD6-9307-40CF-9E12-870AB2FA7DE1}" type="pres">
      <dgm:prSet presAssocID="{40118C95-5599-4A37-9CFE-AAB1A2AA4689}" presName="node" presStyleLbl="node1" presStyleIdx="4" presStyleCnt="7">
        <dgm:presLayoutVars>
          <dgm:bulletEnabled val="1"/>
        </dgm:presLayoutVars>
      </dgm:prSet>
      <dgm:spPr/>
      <dgm:t>
        <a:bodyPr/>
        <a:lstStyle/>
        <a:p>
          <a:endParaRPr lang="ru-RU"/>
        </a:p>
      </dgm:t>
    </dgm:pt>
    <dgm:pt modelId="{065674D2-7DDF-4D8D-849F-807ED52E1C5A}" type="pres">
      <dgm:prSet presAssocID="{6859F369-64FC-4320-871E-4FC5CF23701B}" presName="sibTrans" presStyleCnt="0"/>
      <dgm:spPr/>
    </dgm:pt>
    <dgm:pt modelId="{161CFF0C-B35A-4146-BF89-2CD2A9B8F930}" type="pres">
      <dgm:prSet presAssocID="{211DECCE-1276-4C41-AC36-8079F4A89BD3}" presName="node" presStyleLbl="node1" presStyleIdx="5" presStyleCnt="7">
        <dgm:presLayoutVars>
          <dgm:bulletEnabled val="1"/>
        </dgm:presLayoutVars>
      </dgm:prSet>
      <dgm:spPr/>
      <dgm:t>
        <a:bodyPr/>
        <a:lstStyle/>
        <a:p>
          <a:endParaRPr lang="ru-RU"/>
        </a:p>
      </dgm:t>
    </dgm:pt>
    <dgm:pt modelId="{8EA0D7F6-4605-46CF-8A51-4F8AE8D178C7}" type="pres">
      <dgm:prSet presAssocID="{85C97F71-A36E-4EAF-9B05-36CFE60EEDD9}" presName="sibTrans" presStyleCnt="0"/>
      <dgm:spPr/>
    </dgm:pt>
    <dgm:pt modelId="{2B0D0927-6428-43B4-A016-25DC07B1EB53}" type="pres">
      <dgm:prSet presAssocID="{3F63213C-6454-4CD5-9A36-417A4F00E17E}" presName="node" presStyleLbl="node1" presStyleIdx="6" presStyleCnt="7">
        <dgm:presLayoutVars>
          <dgm:bulletEnabled val="1"/>
        </dgm:presLayoutVars>
      </dgm:prSet>
      <dgm:spPr/>
      <dgm:t>
        <a:bodyPr/>
        <a:lstStyle/>
        <a:p>
          <a:endParaRPr lang="ru-RU"/>
        </a:p>
      </dgm:t>
    </dgm:pt>
  </dgm:ptLst>
  <dgm:cxnLst>
    <dgm:cxn modelId="{1CD2C0A7-AFF1-41B5-80AF-586A8B78D5C5}" type="presOf" srcId="{F82713D0-2F87-42AE-9F86-F2F8BFDEF54B}" destId="{9BD76468-2A78-4B91-84CF-1117E11DE2DD}" srcOrd="0" destOrd="0" presId="urn:microsoft.com/office/officeart/2005/8/layout/default#1"/>
    <dgm:cxn modelId="{47160898-ADDF-4C62-AC47-219DDA409FCA}" type="presOf" srcId="{211DECCE-1276-4C41-AC36-8079F4A89BD3}" destId="{161CFF0C-B35A-4146-BF89-2CD2A9B8F930}" srcOrd="0" destOrd="0" presId="urn:microsoft.com/office/officeart/2005/8/layout/default#1"/>
    <dgm:cxn modelId="{8759AB19-7470-4C89-9293-5E5B75DFFBD6}" srcId="{E863FC18-0E72-4023-9221-71AFC30D04FB}" destId="{8A650EEC-5F4D-4432-B730-6E279D6F7A92}" srcOrd="3" destOrd="0" parTransId="{338BE3FF-6ED0-4056-948B-8950955D6E96}" sibTransId="{F9228F19-A9C6-49AC-A024-5C40F4AE6B67}"/>
    <dgm:cxn modelId="{F70A2419-C347-43CC-9862-E7C6F5B367E1}" type="presOf" srcId="{C66B973E-B9AB-47F8-B347-0DE2B0A8A9C3}" destId="{C8287486-ADD8-4DC5-B96C-6ED42576D500}" srcOrd="0" destOrd="0" presId="urn:microsoft.com/office/officeart/2005/8/layout/default#1"/>
    <dgm:cxn modelId="{1D2CE75B-FD1B-46F8-9C5B-7FE5BA79BCCD}" type="presOf" srcId="{40118C95-5599-4A37-9CFE-AAB1A2AA4689}" destId="{8417EAD6-9307-40CF-9E12-870AB2FA7DE1}" srcOrd="0" destOrd="0" presId="urn:microsoft.com/office/officeart/2005/8/layout/default#1"/>
    <dgm:cxn modelId="{4A2FC75B-A840-4428-822F-7845A90861BD}" srcId="{E863FC18-0E72-4023-9221-71AFC30D04FB}" destId="{C66B973E-B9AB-47F8-B347-0DE2B0A8A9C3}" srcOrd="0" destOrd="0" parTransId="{E4AF1D83-88CF-4C0C-800F-DBF7770E8F2D}" sibTransId="{67AC9EC4-9ACF-4917-858A-94F8CB2E54CF}"/>
    <dgm:cxn modelId="{5C078D25-56C9-4BA3-BBDB-32BE375CCC42}" srcId="{E863FC18-0E72-4023-9221-71AFC30D04FB}" destId="{40118C95-5599-4A37-9CFE-AAB1A2AA4689}" srcOrd="4" destOrd="0" parTransId="{80EB3D3B-216D-40F3-92BA-1BD9DEECBA5A}" sibTransId="{6859F369-64FC-4320-871E-4FC5CF23701B}"/>
    <dgm:cxn modelId="{752C44EF-7B21-4DDB-86D0-F4146D4AD5B9}" srcId="{E863FC18-0E72-4023-9221-71AFC30D04FB}" destId="{3F63213C-6454-4CD5-9A36-417A4F00E17E}" srcOrd="6" destOrd="0" parTransId="{219DE9F1-7687-4485-B927-C5D395E053C1}" sibTransId="{EEBDCCC8-7847-43A8-ACD7-1DE5A78FCBC9}"/>
    <dgm:cxn modelId="{3A8602E3-8A5F-4726-8206-8160EBA13AE9}" type="presOf" srcId="{8A650EEC-5F4D-4432-B730-6E279D6F7A92}" destId="{9483FCD1-CC8C-489F-B7A2-E7BC5CEC3BB2}" srcOrd="0" destOrd="0" presId="urn:microsoft.com/office/officeart/2005/8/layout/default#1"/>
    <dgm:cxn modelId="{2C10A7C2-4119-47F3-8C81-D734127D0295}" type="presOf" srcId="{1EBF341F-FA34-4D5F-832D-14EAE4D742A5}" destId="{28624B51-9CB5-48DE-82E2-7314D4E3A06D}" srcOrd="0" destOrd="0" presId="urn:microsoft.com/office/officeart/2005/8/layout/default#1"/>
    <dgm:cxn modelId="{907AA6B8-6D68-4725-984C-53E6EB9EFD14}" srcId="{E863FC18-0E72-4023-9221-71AFC30D04FB}" destId="{1EBF341F-FA34-4D5F-832D-14EAE4D742A5}" srcOrd="2" destOrd="0" parTransId="{88D8AE6C-A0AC-4F94-8C86-3D5DDAAFE225}" sibTransId="{BED687B6-BC56-44FC-BD34-FED973CB3981}"/>
    <dgm:cxn modelId="{1FAA4371-4012-4CD6-BE2A-BC5E1ED16285}" type="presOf" srcId="{E863FC18-0E72-4023-9221-71AFC30D04FB}" destId="{50CE1D85-AEE3-4318-AFBB-56F965DA2162}" srcOrd="0" destOrd="0" presId="urn:microsoft.com/office/officeart/2005/8/layout/default#1"/>
    <dgm:cxn modelId="{1F103577-47D8-4921-B6D0-57F58D3E607F}" srcId="{E863FC18-0E72-4023-9221-71AFC30D04FB}" destId="{211DECCE-1276-4C41-AC36-8079F4A89BD3}" srcOrd="5" destOrd="0" parTransId="{787FAABF-F205-4C80-9FF9-FD1246AE8A8A}" sibTransId="{85C97F71-A36E-4EAF-9B05-36CFE60EEDD9}"/>
    <dgm:cxn modelId="{29AE17F5-4197-4AB0-BC5D-DA7059B124FE}" srcId="{E863FC18-0E72-4023-9221-71AFC30D04FB}" destId="{F82713D0-2F87-42AE-9F86-F2F8BFDEF54B}" srcOrd="1" destOrd="0" parTransId="{0B817F44-4E4F-4C7F-9565-B9737E977D56}" sibTransId="{9A7B6B29-3095-4D5E-A626-C3C2C21486B7}"/>
    <dgm:cxn modelId="{00EA0CDA-D5F0-4C5C-A96D-1A3C3946EDB0}" type="presOf" srcId="{3F63213C-6454-4CD5-9A36-417A4F00E17E}" destId="{2B0D0927-6428-43B4-A016-25DC07B1EB53}" srcOrd="0" destOrd="0" presId="urn:microsoft.com/office/officeart/2005/8/layout/default#1"/>
    <dgm:cxn modelId="{B149AB04-BEA6-450A-B611-78F17D46AE38}" type="presParOf" srcId="{50CE1D85-AEE3-4318-AFBB-56F965DA2162}" destId="{C8287486-ADD8-4DC5-B96C-6ED42576D500}" srcOrd="0" destOrd="0" presId="urn:microsoft.com/office/officeart/2005/8/layout/default#1"/>
    <dgm:cxn modelId="{E2198CA1-808F-4578-9B65-2F6C334D6840}" type="presParOf" srcId="{50CE1D85-AEE3-4318-AFBB-56F965DA2162}" destId="{4FAC371B-3289-4110-B447-0A368A6096BB}" srcOrd="1" destOrd="0" presId="urn:microsoft.com/office/officeart/2005/8/layout/default#1"/>
    <dgm:cxn modelId="{CD5E9219-9179-4C24-879B-7C4183ABE0FD}" type="presParOf" srcId="{50CE1D85-AEE3-4318-AFBB-56F965DA2162}" destId="{9BD76468-2A78-4B91-84CF-1117E11DE2DD}" srcOrd="2" destOrd="0" presId="urn:microsoft.com/office/officeart/2005/8/layout/default#1"/>
    <dgm:cxn modelId="{923E0DCD-25DF-41B7-9BDF-8F4FB3DFC091}" type="presParOf" srcId="{50CE1D85-AEE3-4318-AFBB-56F965DA2162}" destId="{531E175B-CA64-48DB-89D1-34D124FE167E}" srcOrd="3" destOrd="0" presId="urn:microsoft.com/office/officeart/2005/8/layout/default#1"/>
    <dgm:cxn modelId="{50D8A077-5FB5-4E9D-9F28-1E62D684EFCC}" type="presParOf" srcId="{50CE1D85-AEE3-4318-AFBB-56F965DA2162}" destId="{28624B51-9CB5-48DE-82E2-7314D4E3A06D}" srcOrd="4" destOrd="0" presId="urn:microsoft.com/office/officeart/2005/8/layout/default#1"/>
    <dgm:cxn modelId="{2AA624E7-4057-4885-AF79-6E64084A114D}" type="presParOf" srcId="{50CE1D85-AEE3-4318-AFBB-56F965DA2162}" destId="{D70402AD-18E2-453A-B72E-D67E7183A8F5}" srcOrd="5" destOrd="0" presId="urn:microsoft.com/office/officeart/2005/8/layout/default#1"/>
    <dgm:cxn modelId="{D8B24EC6-4DD9-49DB-809C-1DE86C201937}" type="presParOf" srcId="{50CE1D85-AEE3-4318-AFBB-56F965DA2162}" destId="{9483FCD1-CC8C-489F-B7A2-E7BC5CEC3BB2}" srcOrd="6" destOrd="0" presId="urn:microsoft.com/office/officeart/2005/8/layout/default#1"/>
    <dgm:cxn modelId="{CFDE9C99-D318-486E-9340-431AD1F23747}" type="presParOf" srcId="{50CE1D85-AEE3-4318-AFBB-56F965DA2162}" destId="{AC1B66FB-B4F4-4393-94E4-605D2F4FA92D}" srcOrd="7" destOrd="0" presId="urn:microsoft.com/office/officeart/2005/8/layout/default#1"/>
    <dgm:cxn modelId="{77A87D0C-CFE3-42CD-A2D5-C6E51DE804CA}" type="presParOf" srcId="{50CE1D85-AEE3-4318-AFBB-56F965DA2162}" destId="{8417EAD6-9307-40CF-9E12-870AB2FA7DE1}" srcOrd="8" destOrd="0" presId="urn:microsoft.com/office/officeart/2005/8/layout/default#1"/>
    <dgm:cxn modelId="{AE6F6ABF-2890-4D1E-9648-F470E5BB346C}" type="presParOf" srcId="{50CE1D85-AEE3-4318-AFBB-56F965DA2162}" destId="{065674D2-7DDF-4D8D-849F-807ED52E1C5A}" srcOrd="9" destOrd="0" presId="urn:microsoft.com/office/officeart/2005/8/layout/default#1"/>
    <dgm:cxn modelId="{443730E2-B9F7-4EB7-8E57-9FE3A36046B8}" type="presParOf" srcId="{50CE1D85-AEE3-4318-AFBB-56F965DA2162}" destId="{161CFF0C-B35A-4146-BF89-2CD2A9B8F930}" srcOrd="10" destOrd="0" presId="urn:microsoft.com/office/officeart/2005/8/layout/default#1"/>
    <dgm:cxn modelId="{F573497C-8BBE-4B25-8E5C-A30029C12805}" type="presParOf" srcId="{50CE1D85-AEE3-4318-AFBB-56F965DA2162}" destId="{8EA0D7F6-4605-46CF-8A51-4F8AE8D178C7}" srcOrd="11" destOrd="0" presId="urn:microsoft.com/office/officeart/2005/8/layout/default#1"/>
    <dgm:cxn modelId="{8FFF77C6-DF29-42CA-B9BA-A63F6C0F9DE9}" type="presParOf" srcId="{50CE1D85-AEE3-4318-AFBB-56F965DA2162}" destId="{2B0D0927-6428-43B4-A016-25DC07B1EB53}" srcOrd="12" destOrd="0" presId="urn:microsoft.com/office/officeart/2005/8/layout/defaul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E59620D-2886-4815-B69C-E40C141AAA67}"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ru-RU"/>
        </a:p>
      </dgm:t>
    </dgm:pt>
    <dgm:pt modelId="{8DB8DDD2-52D9-46BD-8CE9-DA91074F0CA1}">
      <dgm:prSet phldrT="[Текст]" custT="1"/>
      <dgm:spPr/>
      <dgm:t>
        <a:bodyPr/>
        <a:lstStyle/>
        <a:p>
          <a:r>
            <a:rPr lang="ru-RU" sz="1200" dirty="0"/>
            <a:t>Сфера применения 44-ФЗ (цели)</a:t>
          </a:r>
        </a:p>
      </dgm:t>
    </dgm:pt>
    <dgm:pt modelId="{05318074-DE91-4F57-B7A8-217110178995}" type="parTrans" cxnId="{D3466928-B0E9-43F3-AF15-EEC03C30337D}">
      <dgm:prSet/>
      <dgm:spPr/>
      <dgm:t>
        <a:bodyPr/>
        <a:lstStyle/>
        <a:p>
          <a:endParaRPr lang="ru-RU"/>
        </a:p>
      </dgm:t>
    </dgm:pt>
    <dgm:pt modelId="{A310603C-3303-462D-8FD8-51C4F1A7B9BA}" type="sibTrans" cxnId="{D3466928-B0E9-43F3-AF15-EEC03C30337D}">
      <dgm:prSet/>
      <dgm:spPr/>
      <dgm:t>
        <a:bodyPr/>
        <a:lstStyle/>
        <a:p>
          <a:endParaRPr lang="ru-RU"/>
        </a:p>
      </dgm:t>
    </dgm:pt>
    <dgm:pt modelId="{9CB3B91F-B9F0-4D8B-B63D-B707DF9310EC}">
      <dgm:prSet phldrT="[Текст]" custT="1"/>
      <dgm:spPr/>
      <dgm:t>
        <a:bodyPr/>
        <a:lstStyle/>
        <a:p>
          <a:r>
            <a:rPr lang="ru-RU" sz="1000" b="0" dirty="0"/>
            <a:t>отношения, направленные на обеспечение государственных и муниципальных нужд в целях повышения </a:t>
          </a:r>
        </a:p>
      </dgm:t>
    </dgm:pt>
    <dgm:pt modelId="{38DA48DD-E718-4665-A09A-53BB434A655A}" type="parTrans" cxnId="{8EF48A1C-457A-442F-807C-D98CCA8E1C5F}">
      <dgm:prSet/>
      <dgm:spPr/>
      <dgm:t>
        <a:bodyPr/>
        <a:lstStyle/>
        <a:p>
          <a:endParaRPr lang="ru-RU"/>
        </a:p>
      </dgm:t>
    </dgm:pt>
    <dgm:pt modelId="{BD714527-EFD7-4B66-AF6A-555557C9E860}" type="sibTrans" cxnId="{8EF48A1C-457A-442F-807C-D98CCA8E1C5F}">
      <dgm:prSet/>
      <dgm:spPr/>
      <dgm:t>
        <a:bodyPr/>
        <a:lstStyle/>
        <a:p>
          <a:endParaRPr lang="ru-RU"/>
        </a:p>
      </dgm:t>
    </dgm:pt>
    <dgm:pt modelId="{D7924559-E011-4C0C-8042-39853B4B8A72}">
      <dgm:prSet phldrT="[Текст]" custT="1"/>
      <dgm:spPr/>
      <dgm:t>
        <a:bodyPr/>
        <a:lstStyle/>
        <a:p>
          <a:r>
            <a:rPr lang="ru-RU" sz="1000" b="0" dirty="0"/>
            <a:t>эффективности закупок товаров, работ, услуг </a:t>
          </a:r>
        </a:p>
      </dgm:t>
    </dgm:pt>
    <dgm:pt modelId="{C1CA705C-827D-4021-B32E-24AECFE244D1}" type="parTrans" cxnId="{9D300AA7-F77B-43E7-A93F-757F8F4CDB8A}">
      <dgm:prSet/>
      <dgm:spPr/>
      <dgm:t>
        <a:bodyPr/>
        <a:lstStyle/>
        <a:p>
          <a:endParaRPr lang="ru-RU"/>
        </a:p>
      </dgm:t>
    </dgm:pt>
    <dgm:pt modelId="{466AC339-4F04-4BAD-9B0F-908328E913CC}" type="sibTrans" cxnId="{9D300AA7-F77B-43E7-A93F-757F8F4CDB8A}">
      <dgm:prSet/>
      <dgm:spPr/>
      <dgm:t>
        <a:bodyPr/>
        <a:lstStyle/>
        <a:p>
          <a:endParaRPr lang="ru-RU"/>
        </a:p>
      </dgm:t>
    </dgm:pt>
    <dgm:pt modelId="{EC94BB2F-E6F7-4A02-A052-39A696C8A6F4}">
      <dgm:prSet phldrT="[Текст]" custT="1"/>
      <dgm:spPr/>
      <dgm:t>
        <a:bodyPr/>
        <a:lstStyle/>
        <a:p>
          <a:r>
            <a:rPr lang="ru-RU" sz="1000" b="0"/>
            <a:t>результативности осуществления закупок товаров, работ, услуг </a:t>
          </a:r>
          <a:endParaRPr lang="ru-RU" sz="1000" b="0" dirty="0"/>
        </a:p>
      </dgm:t>
    </dgm:pt>
    <dgm:pt modelId="{538E731B-8C6D-4B8B-AFF9-5533DF7CFEE8}" type="parTrans" cxnId="{F61807FB-7F65-4666-A5FB-6F67A79EAD5C}">
      <dgm:prSet/>
      <dgm:spPr/>
      <dgm:t>
        <a:bodyPr/>
        <a:lstStyle/>
        <a:p>
          <a:endParaRPr lang="ru-RU"/>
        </a:p>
      </dgm:t>
    </dgm:pt>
    <dgm:pt modelId="{0C192423-EA66-414D-A70D-D322F055EBB2}" type="sibTrans" cxnId="{F61807FB-7F65-4666-A5FB-6F67A79EAD5C}">
      <dgm:prSet/>
      <dgm:spPr/>
      <dgm:t>
        <a:bodyPr/>
        <a:lstStyle/>
        <a:p>
          <a:endParaRPr lang="ru-RU"/>
        </a:p>
      </dgm:t>
    </dgm:pt>
    <dgm:pt modelId="{C0240436-5E82-4ED5-A163-C809FD7C7F43}">
      <dgm:prSet phldrT="[Текст]" custT="1"/>
      <dgm:spPr/>
      <dgm:t>
        <a:bodyPr/>
        <a:lstStyle/>
        <a:p>
          <a:r>
            <a:rPr lang="ru-RU" sz="1200" b="0" dirty="0"/>
            <a:t>обеспечение гласности и прозрачности осуществления закупок </a:t>
          </a:r>
          <a:endParaRPr lang="ru-RU" sz="1200" dirty="0"/>
        </a:p>
      </dgm:t>
    </dgm:pt>
    <dgm:pt modelId="{4ACAE632-2443-4FC0-9505-7E9FF9DA9921}" type="parTrans" cxnId="{C0B31E94-F9ED-4345-BCFE-30ED405F1EA7}">
      <dgm:prSet/>
      <dgm:spPr/>
      <dgm:t>
        <a:bodyPr/>
        <a:lstStyle/>
        <a:p>
          <a:endParaRPr lang="ru-RU"/>
        </a:p>
      </dgm:t>
    </dgm:pt>
    <dgm:pt modelId="{98C555C0-0ABD-4A1F-8945-60D5975EE84B}" type="sibTrans" cxnId="{C0B31E94-F9ED-4345-BCFE-30ED405F1EA7}">
      <dgm:prSet/>
      <dgm:spPr/>
      <dgm:t>
        <a:bodyPr/>
        <a:lstStyle/>
        <a:p>
          <a:endParaRPr lang="ru-RU"/>
        </a:p>
      </dgm:t>
    </dgm:pt>
    <dgm:pt modelId="{B8113C27-AC67-4651-BCB6-92EBFDB653F5}">
      <dgm:prSet phldrT="[Текст]" custT="1"/>
      <dgm:spPr/>
      <dgm:t>
        <a:bodyPr/>
        <a:lstStyle/>
        <a:p>
          <a:r>
            <a:rPr lang="ru-RU" sz="1200" b="0" dirty="0"/>
            <a:t>предотвращение коррупции и других злоупотреблений в сфере закупок </a:t>
          </a:r>
          <a:endParaRPr lang="ru-RU" sz="1200" dirty="0"/>
        </a:p>
      </dgm:t>
    </dgm:pt>
    <dgm:pt modelId="{CA1B0EB1-BFF9-4E87-8457-EFF586670783}" type="parTrans" cxnId="{943DA55E-C1E0-42F2-8F25-F94A99C563A1}">
      <dgm:prSet/>
      <dgm:spPr/>
      <dgm:t>
        <a:bodyPr/>
        <a:lstStyle/>
        <a:p>
          <a:endParaRPr lang="ru-RU"/>
        </a:p>
      </dgm:t>
    </dgm:pt>
    <dgm:pt modelId="{BBE2BD83-1E0C-43C9-9A55-2E72069DA450}" type="sibTrans" cxnId="{943DA55E-C1E0-42F2-8F25-F94A99C563A1}">
      <dgm:prSet/>
      <dgm:spPr/>
      <dgm:t>
        <a:bodyPr/>
        <a:lstStyle/>
        <a:p>
          <a:endParaRPr lang="ru-RU"/>
        </a:p>
      </dgm:t>
    </dgm:pt>
    <dgm:pt modelId="{F991E428-7A2F-44DD-A517-DC7C277D8848}" type="pres">
      <dgm:prSet presAssocID="{9E59620D-2886-4815-B69C-E40C141AAA67}" presName="hierChild1" presStyleCnt="0">
        <dgm:presLayoutVars>
          <dgm:orgChart val="1"/>
          <dgm:chPref val="1"/>
          <dgm:dir/>
          <dgm:animOne val="branch"/>
          <dgm:animLvl val="lvl"/>
          <dgm:resizeHandles/>
        </dgm:presLayoutVars>
      </dgm:prSet>
      <dgm:spPr/>
      <dgm:t>
        <a:bodyPr/>
        <a:lstStyle/>
        <a:p>
          <a:endParaRPr lang="ru-RU"/>
        </a:p>
      </dgm:t>
    </dgm:pt>
    <dgm:pt modelId="{C563069C-D73B-464D-AA62-CBDCB8EF2F0C}" type="pres">
      <dgm:prSet presAssocID="{8DB8DDD2-52D9-46BD-8CE9-DA91074F0CA1}" presName="hierRoot1" presStyleCnt="0">
        <dgm:presLayoutVars>
          <dgm:hierBranch val="init"/>
        </dgm:presLayoutVars>
      </dgm:prSet>
      <dgm:spPr/>
    </dgm:pt>
    <dgm:pt modelId="{3F5EC270-AF2E-4BC4-BFB7-967A5C4B9285}" type="pres">
      <dgm:prSet presAssocID="{8DB8DDD2-52D9-46BD-8CE9-DA91074F0CA1}" presName="rootComposite1" presStyleCnt="0"/>
      <dgm:spPr/>
    </dgm:pt>
    <dgm:pt modelId="{6C552753-D15F-4A37-BCCE-DF31C7EC45F8}" type="pres">
      <dgm:prSet presAssocID="{8DB8DDD2-52D9-46BD-8CE9-DA91074F0CA1}" presName="rootText1" presStyleLbl="node0" presStyleIdx="0" presStyleCnt="1">
        <dgm:presLayoutVars>
          <dgm:chPref val="3"/>
        </dgm:presLayoutVars>
      </dgm:prSet>
      <dgm:spPr/>
      <dgm:t>
        <a:bodyPr/>
        <a:lstStyle/>
        <a:p>
          <a:endParaRPr lang="ru-RU"/>
        </a:p>
      </dgm:t>
    </dgm:pt>
    <dgm:pt modelId="{08ED7BA8-2D68-4193-B3CD-ED8F4F4664ED}" type="pres">
      <dgm:prSet presAssocID="{8DB8DDD2-52D9-46BD-8CE9-DA91074F0CA1}" presName="rootConnector1" presStyleLbl="node1" presStyleIdx="0" presStyleCnt="0"/>
      <dgm:spPr/>
      <dgm:t>
        <a:bodyPr/>
        <a:lstStyle/>
        <a:p>
          <a:endParaRPr lang="ru-RU"/>
        </a:p>
      </dgm:t>
    </dgm:pt>
    <dgm:pt modelId="{FF35FE22-28E5-4C99-BD49-F271E20A5566}" type="pres">
      <dgm:prSet presAssocID="{8DB8DDD2-52D9-46BD-8CE9-DA91074F0CA1}" presName="hierChild2" presStyleCnt="0"/>
      <dgm:spPr/>
    </dgm:pt>
    <dgm:pt modelId="{379DE34F-7CB5-4B80-BF64-FD7BD28207E7}" type="pres">
      <dgm:prSet presAssocID="{4ACAE632-2443-4FC0-9505-7E9FF9DA9921}" presName="Name64" presStyleLbl="parChTrans1D2" presStyleIdx="0" presStyleCnt="3"/>
      <dgm:spPr/>
      <dgm:t>
        <a:bodyPr/>
        <a:lstStyle/>
        <a:p>
          <a:endParaRPr lang="ru-RU"/>
        </a:p>
      </dgm:t>
    </dgm:pt>
    <dgm:pt modelId="{A6858398-07F7-4AA1-B6FE-83D37D83A80A}" type="pres">
      <dgm:prSet presAssocID="{C0240436-5E82-4ED5-A163-C809FD7C7F43}" presName="hierRoot2" presStyleCnt="0">
        <dgm:presLayoutVars>
          <dgm:hierBranch val="init"/>
        </dgm:presLayoutVars>
      </dgm:prSet>
      <dgm:spPr/>
    </dgm:pt>
    <dgm:pt modelId="{55D4E8A8-F2FD-471D-9D4B-8FF2A3CF03FE}" type="pres">
      <dgm:prSet presAssocID="{C0240436-5E82-4ED5-A163-C809FD7C7F43}" presName="rootComposite" presStyleCnt="0"/>
      <dgm:spPr/>
    </dgm:pt>
    <dgm:pt modelId="{069D4EB4-210C-4741-8C32-06F10DAABA70}" type="pres">
      <dgm:prSet presAssocID="{C0240436-5E82-4ED5-A163-C809FD7C7F43}" presName="rootText" presStyleLbl="node2" presStyleIdx="0" presStyleCnt="3">
        <dgm:presLayoutVars>
          <dgm:chPref val="3"/>
        </dgm:presLayoutVars>
      </dgm:prSet>
      <dgm:spPr/>
      <dgm:t>
        <a:bodyPr/>
        <a:lstStyle/>
        <a:p>
          <a:endParaRPr lang="ru-RU"/>
        </a:p>
      </dgm:t>
    </dgm:pt>
    <dgm:pt modelId="{88FCE5AA-8485-4EEC-AA6A-A53E1E9334A1}" type="pres">
      <dgm:prSet presAssocID="{C0240436-5E82-4ED5-A163-C809FD7C7F43}" presName="rootConnector" presStyleLbl="node2" presStyleIdx="0" presStyleCnt="3"/>
      <dgm:spPr/>
      <dgm:t>
        <a:bodyPr/>
        <a:lstStyle/>
        <a:p>
          <a:endParaRPr lang="ru-RU"/>
        </a:p>
      </dgm:t>
    </dgm:pt>
    <dgm:pt modelId="{EF69D6E6-91B2-4FF5-9DA5-1EFE359228AE}" type="pres">
      <dgm:prSet presAssocID="{C0240436-5E82-4ED5-A163-C809FD7C7F43}" presName="hierChild4" presStyleCnt="0"/>
      <dgm:spPr/>
    </dgm:pt>
    <dgm:pt modelId="{D3554796-59CA-49C1-A86E-2400A5387EF7}" type="pres">
      <dgm:prSet presAssocID="{C0240436-5E82-4ED5-A163-C809FD7C7F43}" presName="hierChild5" presStyleCnt="0"/>
      <dgm:spPr/>
    </dgm:pt>
    <dgm:pt modelId="{A95BD38F-7646-4558-AB25-F20D0E46618E}" type="pres">
      <dgm:prSet presAssocID="{CA1B0EB1-BFF9-4E87-8457-EFF586670783}" presName="Name64" presStyleLbl="parChTrans1D2" presStyleIdx="1" presStyleCnt="3"/>
      <dgm:spPr/>
      <dgm:t>
        <a:bodyPr/>
        <a:lstStyle/>
        <a:p>
          <a:endParaRPr lang="ru-RU"/>
        </a:p>
      </dgm:t>
    </dgm:pt>
    <dgm:pt modelId="{989647EA-2634-40CB-BEE0-7ABC2EC12715}" type="pres">
      <dgm:prSet presAssocID="{B8113C27-AC67-4651-BCB6-92EBFDB653F5}" presName="hierRoot2" presStyleCnt="0">
        <dgm:presLayoutVars>
          <dgm:hierBranch val="init"/>
        </dgm:presLayoutVars>
      </dgm:prSet>
      <dgm:spPr/>
    </dgm:pt>
    <dgm:pt modelId="{21CBE3C0-DD72-46D9-A3E5-FB1F2DB015B5}" type="pres">
      <dgm:prSet presAssocID="{B8113C27-AC67-4651-BCB6-92EBFDB653F5}" presName="rootComposite" presStyleCnt="0"/>
      <dgm:spPr/>
    </dgm:pt>
    <dgm:pt modelId="{9B4CE44E-5D2F-4134-9279-14C4FABF1149}" type="pres">
      <dgm:prSet presAssocID="{B8113C27-AC67-4651-BCB6-92EBFDB653F5}" presName="rootText" presStyleLbl="node2" presStyleIdx="1" presStyleCnt="3">
        <dgm:presLayoutVars>
          <dgm:chPref val="3"/>
        </dgm:presLayoutVars>
      </dgm:prSet>
      <dgm:spPr/>
      <dgm:t>
        <a:bodyPr/>
        <a:lstStyle/>
        <a:p>
          <a:endParaRPr lang="ru-RU"/>
        </a:p>
      </dgm:t>
    </dgm:pt>
    <dgm:pt modelId="{E1ED3F24-06FA-4BAA-B527-1ACEAD6D51F6}" type="pres">
      <dgm:prSet presAssocID="{B8113C27-AC67-4651-BCB6-92EBFDB653F5}" presName="rootConnector" presStyleLbl="node2" presStyleIdx="1" presStyleCnt="3"/>
      <dgm:spPr/>
      <dgm:t>
        <a:bodyPr/>
        <a:lstStyle/>
        <a:p>
          <a:endParaRPr lang="ru-RU"/>
        </a:p>
      </dgm:t>
    </dgm:pt>
    <dgm:pt modelId="{C4F2E181-3D25-4CE7-932B-149B2DEB93F3}" type="pres">
      <dgm:prSet presAssocID="{B8113C27-AC67-4651-BCB6-92EBFDB653F5}" presName="hierChild4" presStyleCnt="0"/>
      <dgm:spPr/>
    </dgm:pt>
    <dgm:pt modelId="{AA8BC9C7-07EC-4AD5-91A3-E9EE54581BE5}" type="pres">
      <dgm:prSet presAssocID="{B8113C27-AC67-4651-BCB6-92EBFDB653F5}" presName="hierChild5" presStyleCnt="0"/>
      <dgm:spPr/>
    </dgm:pt>
    <dgm:pt modelId="{9874DA35-C47F-46DC-AF7A-ED78F4DA8519}" type="pres">
      <dgm:prSet presAssocID="{38DA48DD-E718-4665-A09A-53BB434A655A}" presName="Name64" presStyleLbl="parChTrans1D2" presStyleIdx="2" presStyleCnt="3"/>
      <dgm:spPr/>
      <dgm:t>
        <a:bodyPr/>
        <a:lstStyle/>
        <a:p>
          <a:endParaRPr lang="ru-RU"/>
        </a:p>
      </dgm:t>
    </dgm:pt>
    <dgm:pt modelId="{FE3D88E1-4C78-4940-ADB5-F03021BE6613}" type="pres">
      <dgm:prSet presAssocID="{9CB3B91F-B9F0-4D8B-B63D-B707DF9310EC}" presName="hierRoot2" presStyleCnt="0">
        <dgm:presLayoutVars>
          <dgm:hierBranch val="init"/>
        </dgm:presLayoutVars>
      </dgm:prSet>
      <dgm:spPr/>
    </dgm:pt>
    <dgm:pt modelId="{9EEA6AE1-62EC-41EA-9CC1-38B47E93A009}" type="pres">
      <dgm:prSet presAssocID="{9CB3B91F-B9F0-4D8B-B63D-B707DF9310EC}" presName="rootComposite" presStyleCnt="0"/>
      <dgm:spPr/>
    </dgm:pt>
    <dgm:pt modelId="{F4195BCA-1EB3-4333-9AE3-2C9404837A2E}" type="pres">
      <dgm:prSet presAssocID="{9CB3B91F-B9F0-4D8B-B63D-B707DF9310EC}" presName="rootText" presStyleLbl="node2" presStyleIdx="2" presStyleCnt="3">
        <dgm:presLayoutVars>
          <dgm:chPref val="3"/>
        </dgm:presLayoutVars>
      </dgm:prSet>
      <dgm:spPr/>
      <dgm:t>
        <a:bodyPr/>
        <a:lstStyle/>
        <a:p>
          <a:endParaRPr lang="ru-RU"/>
        </a:p>
      </dgm:t>
    </dgm:pt>
    <dgm:pt modelId="{5BCCC7E2-3767-4B4F-85B1-ADB687DA1EED}" type="pres">
      <dgm:prSet presAssocID="{9CB3B91F-B9F0-4D8B-B63D-B707DF9310EC}" presName="rootConnector" presStyleLbl="node2" presStyleIdx="2" presStyleCnt="3"/>
      <dgm:spPr/>
      <dgm:t>
        <a:bodyPr/>
        <a:lstStyle/>
        <a:p>
          <a:endParaRPr lang="ru-RU"/>
        </a:p>
      </dgm:t>
    </dgm:pt>
    <dgm:pt modelId="{949A84C1-E8EB-4085-9587-6A09EC9FC1A9}" type="pres">
      <dgm:prSet presAssocID="{9CB3B91F-B9F0-4D8B-B63D-B707DF9310EC}" presName="hierChild4" presStyleCnt="0"/>
      <dgm:spPr/>
    </dgm:pt>
    <dgm:pt modelId="{19D1D692-5430-4850-A17C-56F128A5E436}" type="pres">
      <dgm:prSet presAssocID="{C1CA705C-827D-4021-B32E-24AECFE244D1}" presName="Name64" presStyleLbl="parChTrans1D3" presStyleIdx="0" presStyleCnt="2"/>
      <dgm:spPr/>
      <dgm:t>
        <a:bodyPr/>
        <a:lstStyle/>
        <a:p>
          <a:endParaRPr lang="ru-RU"/>
        </a:p>
      </dgm:t>
    </dgm:pt>
    <dgm:pt modelId="{5801F26C-D512-4A0E-9251-88EC7E9D89CA}" type="pres">
      <dgm:prSet presAssocID="{D7924559-E011-4C0C-8042-39853B4B8A72}" presName="hierRoot2" presStyleCnt="0">
        <dgm:presLayoutVars>
          <dgm:hierBranch val="init"/>
        </dgm:presLayoutVars>
      </dgm:prSet>
      <dgm:spPr/>
    </dgm:pt>
    <dgm:pt modelId="{2D30D53D-D01A-4613-A549-12A97C61E237}" type="pres">
      <dgm:prSet presAssocID="{D7924559-E011-4C0C-8042-39853B4B8A72}" presName="rootComposite" presStyleCnt="0"/>
      <dgm:spPr/>
    </dgm:pt>
    <dgm:pt modelId="{31108ADB-389E-4C14-8D88-88969F540426}" type="pres">
      <dgm:prSet presAssocID="{D7924559-E011-4C0C-8042-39853B4B8A72}" presName="rootText" presStyleLbl="node3" presStyleIdx="0" presStyleCnt="2">
        <dgm:presLayoutVars>
          <dgm:chPref val="3"/>
        </dgm:presLayoutVars>
      </dgm:prSet>
      <dgm:spPr/>
      <dgm:t>
        <a:bodyPr/>
        <a:lstStyle/>
        <a:p>
          <a:endParaRPr lang="ru-RU"/>
        </a:p>
      </dgm:t>
    </dgm:pt>
    <dgm:pt modelId="{A1F07D6E-50A7-4CD5-9D69-E4A28765617D}" type="pres">
      <dgm:prSet presAssocID="{D7924559-E011-4C0C-8042-39853B4B8A72}" presName="rootConnector" presStyleLbl="node3" presStyleIdx="0" presStyleCnt="2"/>
      <dgm:spPr/>
      <dgm:t>
        <a:bodyPr/>
        <a:lstStyle/>
        <a:p>
          <a:endParaRPr lang="ru-RU"/>
        </a:p>
      </dgm:t>
    </dgm:pt>
    <dgm:pt modelId="{432125CD-A536-4F45-BBEC-B1ECFE1CEBBA}" type="pres">
      <dgm:prSet presAssocID="{D7924559-E011-4C0C-8042-39853B4B8A72}" presName="hierChild4" presStyleCnt="0"/>
      <dgm:spPr/>
    </dgm:pt>
    <dgm:pt modelId="{68A91C3F-1865-4A3E-846C-13DBC30784A9}" type="pres">
      <dgm:prSet presAssocID="{D7924559-E011-4C0C-8042-39853B4B8A72}" presName="hierChild5" presStyleCnt="0"/>
      <dgm:spPr/>
    </dgm:pt>
    <dgm:pt modelId="{BC55D849-30FE-42FF-9D22-3F82B549D9D1}" type="pres">
      <dgm:prSet presAssocID="{538E731B-8C6D-4B8B-AFF9-5533DF7CFEE8}" presName="Name64" presStyleLbl="parChTrans1D3" presStyleIdx="1" presStyleCnt="2"/>
      <dgm:spPr/>
      <dgm:t>
        <a:bodyPr/>
        <a:lstStyle/>
        <a:p>
          <a:endParaRPr lang="ru-RU"/>
        </a:p>
      </dgm:t>
    </dgm:pt>
    <dgm:pt modelId="{C49522A4-0445-404B-BBFC-5B3E6985AB0F}" type="pres">
      <dgm:prSet presAssocID="{EC94BB2F-E6F7-4A02-A052-39A696C8A6F4}" presName="hierRoot2" presStyleCnt="0">
        <dgm:presLayoutVars>
          <dgm:hierBranch val="init"/>
        </dgm:presLayoutVars>
      </dgm:prSet>
      <dgm:spPr/>
    </dgm:pt>
    <dgm:pt modelId="{141BCB30-8640-4B91-8633-F495C43BA157}" type="pres">
      <dgm:prSet presAssocID="{EC94BB2F-E6F7-4A02-A052-39A696C8A6F4}" presName="rootComposite" presStyleCnt="0"/>
      <dgm:spPr/>
    </dgm:pt>
    <dgm:pt modelId="{9E37C228-AA3C-4440-93C8-D81C0C51151A}" type="pres">
      <dgm:prSet presAssocID="{EC94BB2F-E6F7-4A02-A052-39A696C8A6F4}" presName="rootText" presStyleLbl="node3" presStyleIdx="1" presStyleCnt="2">
        <dgm:presLayoutVars>
          <dgm:chPref val="3"/>
        </dgm:presLayoutVars>
      </dgm:prSet>
      <dgm:spPr/>
      <dgm:t>
        <a:bodyPr/>
        <a:lstStyle/>
        <a:p>
          <a:endParaRPr lang="ru-RU"/>
        </a:p>
      </dgm:t>
    </dgm:pt>
    <dgm:pt modelId="{9FB4C529-0DD0-4BB9-B78C-4331CC0A3C9D}" type="pres">
      <dgm:prSet presAssocID="{EC94BB2F-E6F7-4A02-A052-39A696C8A6F4}" presName="rootConnector" presStyleLbl="node3" presStyleIdx="1" presStyleCnt="2"/>
      <dgm:spPr/>
      <dgm:t>
        <a:bodyPr/>
        <a:lstStyle/>
        <a:p>
          <a:endParaRPr lang="ru-RU"/>
        </a:p>
      </dgm:t>
    </dgm:pt>
    <dgm:pt modelId="{E132BCF3-A26F-46B1-AEE2-8103508194B3}" type="pres">
      <dgm:prSet presAssocID="{EC94BB2F-E6F7-4A02-A052-39A696C8A6F4}" presName="hierChild4" presStyleCnt="0"/>
      <dgm:spPr/>
    </dgm:pt>
    <dgm:pt modelId="{581B5AD3-229F-4895-BC44-135EFA3CCABF}" type="pres">
      <dgm:prSet presAssocID="{EC94BB2F-E6F7-4A02-A052-39A696C8A6F4}" presName="hierChild5" presStyleCnt="0"/>
      <dgm:spPr/>
    </dgm:pt>
    <dgm:pt modelId="{9ECE204B-6D2C-4C7A-B8DD-B885BB0E9DB3}" type="pres">
      <dgm:prSet presAssocID="{9CB3B91F-B9F0-4D8B-B63D-B707DF9310EC}" presName="hierChild5" presStyleCnt="0"/>
      <dgm:spPr/>
    </dgm:pt>
    <dgm:pt modelId="{62F89FDE-0B26-440A-8700-41A750D60F6A}" type="pres">
      <dgm:prSet presAssocID="{8DB8DDD2-52D9-46BD-8CE9-DA91074F0CA1}" presName="hierChild3" presStyleCnt="0"/>
      <dgm:spPr/>
    </dgm:pt>
  </dgm:ptLst>
  <dgm:cxnLst>
    <dgm:cxn modelId="{DA12D2CC-F4E2-4343-9301-D160A5D7C856}" type="presOf" srcId="{38DA48DD-E718-4665-A09A-53BB434A655A}" destId="{9874DA35-C47F-46DC-AF7A-ED78F4DA8519}" srcOrd="0" destOrd="0" presId="urn:microsoft.com/office/officeart/2009/3/layout/HorizontalOrganizationChart"/>
    <dgm:cxn modelId="{D3466928-B0E9-43F3-AF15-EEC03C30337D}" srcId="{9E59620D-2886-4815-B69C-E40C141AAA67}" destId="{8DB8DDD2-52D9-46BD-8CE9-DA91074F0CA1}" srcOrd="0" destOrd="0" parTransId="{05318074-DE91-4F57-B7A8-217110178995}" sibTransId="{A310603C-3303-462D-8FD8-51C4F1A7B9BA}"/>
    <dgm:cxn modelId="{16B84C30-CC9A-4746-A40C-75A9E7F22A34}" type="presOf" srcId="{8DB8DDD2-52D9-46BD-8CE9-DA91074F0CA1}" destId="{6C552753-D15F-4A37-BCCE-DF31C7EC45F8}" srcOrd="0" destOrd="0" presId="urn:microsoft.com/office/officeart/2009/3/layout/HorizontalOrganizationChart"/>
    <dgm:cxn modelId="{4643FE84-C1FA-40F8-BD2D-E42C5248A5E2}" type="presOf" srcId="{D7924559-E011-4C0C-8042-39853B4B8A72}" destId="{A1F07D6E-50A7-4CD5-9D69-E4A28765617D}" srcOrd="1" destOrd="0" presId="urn:microsoft.com/office/officeart/2009/3/layout/HorizontalOrganizationChart"/>
    <dgm:cxn modelId="{5E5CDE15-62A5-44D1-9D9A-2D3EDB1C1F31}" type="presOf" srcId="{9CB3B91F-B9F0-4D8B-B63D-B707DF9310EC}" destId="{F4195BCA-1EB3-4333-9AE3-2C9404837A2E}" srcOrd="0" destOrd="0" presId="urn:microsoft.com/office/officeart/2009/3/layout/HorizontalOrganizationChart"/>
    <dgm:cxn modelId="{C0B31E94-F9ED-4345-BCFE-30ED405F1EA7}" srcId="{8DB8DDD2-52D9-46BD-8CE9-DA91074F0CA1}" destId="{C0240436-5E82-4ED5-A163-C809FD7C7F43}" srcOrd="0" destOrd="0" parTransId="{4ACAE632-2443-4FC0-9505-7E9FF9DA9921}" sibTransId="{98C555C0-0ABD-4A1F-8945-60D5975EE84B}"/>
    <dgm:cxn modelId="{EB07CF41-2DC2-47E3-BC97-B04F049C588A}" type="presOf" srcId="{CA1B0EB1-BFF9-4E87-8457-EFF586670783}" destId="{A95BD38F-7646-4558-AB25-F20D0E46618E}" srcOrd="0" destOrd="0" presId="urn:microsoft.com/office/officeart/2009/3/layout/HorizontalOrganizationChart"/>
    <dgm:cxn modelId="{9BE9B7D0-7F35-4509-82F4-8F861BFFA6F6}" type="presOf" srcId="{B8113C27-AC67-4651-BCB6-92EBFDB653F5}" destId="{9B4CE44E-5D2F-4134-9279-14C4FABF1149}" srcOrd="0" destOrd="0" presId="urn:microsoft.com/office/officeart/2009/3/layout/HorizontalOrganizationChart"/>
    <dgm:cxn modelId="{45D2501C-51C1-4691-BEF3-6A5539CD1AD7}" type="presOf" srcId="{538E731B-8C6D-4B8B-AFF9-5533DF7CFEE8}" destId="{BC55D849-30FE-42FF-9D22-3F82B549D9D1}" srcOrd="0" destOrd="0" presId="urn:microsoft.com/office/officeart/2009/3/layout/HorizontalOrganizationChart"/>
    <dgm:cxn modelId="{6A47C5FA-3028-4C93-9F63-07D8C586F4B7}" type="presOf" srcId="{9E59620D-2886-4815-B69C-E40C141AAA67}" destId="{F991E428-7A2F-44DD-A517-DC7C277D8848}" srcOrd="0" destOrd="0" presId="urn:microsoft.com/office/officeart/2009/3/layout/HorizontalOrganizationChart"/>
    <dgm:cxn modelId="{F61807FB-7F65-4666-A5FB-6F67A79EAD5C}" srcId="{9CB3B91F-B9F0-4D8B-B63D-B707DF9310EC}" destId="{EC94BB2F-E6F7-4A02-A052-39A696C8A6F4}" srcOrd="1" destOrd="0" parTransId="{538E731B-8C6D-4B8B-AFF9-5533DF7CFEE8}" sibTransId="{0C192423-EA66-414D-A70D-D322F055EBB2}"/>
    <dgm:cxn modelId="{838F86DA-25EE-4464-8A8A-2CA289497BB0}" type="presOf" srcId="{B8113C27-AC67-4651-BCB6-92EBFDB653F5}" destId="{E1ED3F24-06FA-4BAA-B527-1ACEAD6D51F6}" srcOrd="1" destOrd="0" presId="urn:microsoft.com/office/officeart/2009/3/layout/HorizontalOrganizationChart"/>
    <dgm:cxn modelId="{DE942317-1F81-4DE4-B317-4A5D8F361387}" type="presOf" srcId="{C0240436-5E82-4ED5-A163-C809FD7C7F43}" destId="{069D4EB4-210C-4741-8C32-06F10DAABA70}" srcOrd="0" destOrd="0" presId="urn:microsoft.com/office/officeart/2009/3/layout/HorizontalOrganizationChart"/>
    <dgm:cxn modelId="{844136F6-B7C3-44FC-A682-B2CAAF78BFEF}" type="presOf" srcId="{9CB3B91F-B9F0-4D8B-B63D-B707DF9310EC}" destId="{5BCCC7E2-3767-4B4F-85B1-ADB687DA1EED}" srcOrd="1" destOrd="0" presId="urn:microsoft.com/office/officeart/2009/3/layout/HorizontalOrganizationChart"/>
    <dgm:cxn modelId="{9D46C78E-6857-4163-A09C-9F8AB4090D25}" type="presOf" srcId="{C0240436-5E82-4ED5-A163-C809FD7C7F43}" destId="{88FCE5AA-8485-4EEC-AA6A-A53E1E9334A1}" srcOrd="1" destOrd="0" presId="urn:microsoft.com/office/officeart/2009/3/layout/HorizontalOrganizationChart"/>
    <dgm:cxn modelId="{BA0BD648-96BC-42F0-8E41-871D2C66A78C}" type="presOf" srcId="{8DB8DDD2-52D9-46BD-8CE9-DA91074F0CA1}" destId="{08ED7BA8-2D68-4193-B3CD-ED8F4F4664ED}" srcOrd="1" destOrd="0" presId="urn:microsoft.com/office/officeart/2009/3/layout/HorizontalOrganizationChart"/>
    <dgm:cxn modelId="{8EF48A1C-457A-442F-807C-D98CCA8E1C5F}" srcId="{8DB8DDD2-52D9-46BD-8CE9-DA91074F0CA1}" destId="{9CB3B91F-B9F0-4D8B-B63D-B707DF9310EC}" srcOrd="2" destOrd="0" parTransId="{38DA48DD-E718-4665-A09A-53BB434A655A}" sibTransId="{BD714527-EFD7-4B66-AF6A-555557C9E860}"/>
    <dgm:cxn modelId="{E6E4F46B-63F0-4A99-962F-9FC873BD69B3}" type="presOf" srcId="{EC94BB2F-E6F7-4A02-A052-39A696C8A6F4}" destId="{9FB4C529-0DD0-4BB9-B78C-4331CC0A3C9D}" srcOrd="1" destOrd="0" presId="urn:microsoft.com/office/officeart/2009/3/layout/HorizontalOrganizationChart"/>
    <dgm:cxn modelId="{4240D3F6-1981-40B2-858B-1315459EB7B2}" type="presOf" srcId="{C1CA705C-827D-4021-B32E-24AECFE244D1}" destId="{19D1D692-5430-4850-A17C-56F128A5E436}" srcOrd="0" destOrd="0" presId="urn:microsoft.com/office/officeart/2009/3/layout/HorizontalOrganizationChart"/>
    <dgm:cxn modelId="{D466E532-C0BA-4DD3-831C-D4DECEA51D3F}" type="presOf" srcId="{EC94BB2F-E6F7-4A02-A052-39A696C8A6F4}" destId="{9E37C228-AA3C-4440-93C8-D81C0C51151A}" srcOrd="0" destOrd="0" presId="urn:microsoft.com/office/officeart/2009/3/layout/HorizontalOrganizationChart"/>
    <dgm:cxn modelId="{9D300AA7-F77B-43E7-A93F-757F8F4CDB8A}" srcId="{9CB3B91F-B9F0-4D8B-B63D-B707DF9310EC}" destId="{D7924559-E011-4C0C-8042-39853B4B8A72}" srcOrd="0" destOrd="0" parTransId="{C1CA705C-827D-4021-B32E-24AECFE244D1}" sibTransId="{466AC339-4F04-4BAD-9B0F-908328E913CC}"/>
    <dgm:cxn modelId="{92099652-35B8-4C45-A658-C24863AFDB21}" type="presOf" srcId="{D7924559-E011-4C0C-8042-39853B4B8A72}" destId="{31108ADB-389E-4C14-8D88-88969F540426}" srcOrd="0" destOrd="0" presId="urn:microsoft.com/office/officeart/2009/3/layout/HorizontalOrganizationChart"/>
    <dgm:cxn modelId="{943DA55E-C1E0-42F2-8F25-F94A99C563A1}" srcId="{8DB8DDD2-52D9-46BD-8CE9-DA91074F0CA1}" destId="{B8113C27-AC67-4651-BCB6-92EBFDB653F5}" srcOrd="1" destOrd="0" parTransId="{CA1B0EB1-BFF9-4E87-8457-EFF586670783}" sibTransId="{BBE2BD83-1E0C-43C9-9A55-2E72069DA450}"/>
    <dgm:cxn modelId="{25EA953A-DA83-4476-8B6A-5460886C2B4F}" type="presOf" srcId="{4ACAE632-2443-4FC0-9505-7E9FF9DA9921}" destId="{379DE34F-7CB5-4B80-BF64-FD7BD28207E7}" srcOrd="0" destOrd="0" presId="urn:microsoft.com/office/officeart/2009/3/layout/HorizontalOrganizationChart"/>
    <dgm:cxn modelId="{793FC3CB-877A-41A2-9A62-AC3D3257196F}" type="presParOf" srcId="{F991E428-7A2F-44DD-A517-DC7C277D8848}" destId="{C563069C-D73B-464D-AA62-CBDCB8EF2F0C}" srcOrd="0" destOrd="0" presId="urn:microsoft.com/office/officeart/2009/3/layout/HorizontalOrganizationChart"/>
    <dgm:cxn modelId="{9D0DC238-90D6-41FC-802B-D81C894E50FA}" type="presParOf" srcId="{C563069C-D73B-464D-AA62-CBDCB8EF2F0C}" destId="{3F5EC270-AF2E-4BC4-BFB7-967A5C4B9285}" srcOrd="0" destOrd="0" presId="urn:microsoft.com/office/officeart/2009/3/layout/HorizontalOrganizationChart"/>
    <dgm:cxn modelId="{B513938E-34A5-44D2-ABB6-892E5685A251}" type="presParOf" srcId="{3F5EC270-AF2E-4BC4-BFB7-967A5C4B9285}" destId="{6C552753-D15F-4A37-BCCE-DF31C7EC45F8}" srcOrd="0" destOrd="0" presId="urn:microsoft.com/office/officeart/2009/3/layout/HorizontalOrganizationChart"/>
    <dgm:cxn modelId="{32C0195C-0B74-4228-B723-B95290C4E1A4}" type="presParOf" srcId="{3F5EC270-AF2E-4BC4-BFB7-967A5C4B9285}" destId="{08ED7BA8-2D68-4193-B3CD-ED8F4F4664ED}" srcOrd="1" destOrd="0" presId="urn:microsoft.com/office/officeart/2009/3/layout/HorizontalOrganizationChart"/>
    <dgm:cxn modelId="{E020F94F-94AA-4EC3-855A-11B7B76FA889}" type="presParOf" srcId="{C563069C-D73B-464D-AA62-CBDCB8EF2F0C}" destId="{FF35FE22-28E5-4C99-BD49-F271E20A5566}" srcOrd="1" destOrd="0" presId="urn:microsoft.com/office/officeart/2009/3/layout/HorizontalOrganizationChart"/>
    <dgm:cxn modelId="{347CE2D1-BBE8-4A5B-8C3B-922C08B98458}" type="presParOf" srcId="{FF35FE22-28E5-4C99-BD49-F271E20A5566}" destId="{379DE34F-7CB5-4B80-BF64-FD7BD28207E7}" srcOrd="0" destOrd="0" presId="urn:microsoft.com/office/officeart/2009/3/layout/HorizontalOrganizationChart"/>
    <dgm:cxn modelId="{A4A46316-3AA9-4729-8100-F6E61D72E2B0}" type="presParOf" srcId="{FF35FE22-28E5-4C99-BD49-F271E20A5566}" destId="{A6858398-07F7-4AA1-B6FE-83D37D83A80A}" srcOrd="1" destOrd="0" presId="urn:microsoft.com/office/officeart/2009/3/layout/HorizontalOrganizationChart"/>
    <dgm:cxn modelId="{6789371E-1E1D-41A7-85ED-7031FA8B71F4}" type="presParOf" srcId="{A6858398-07F7-4AA1-B6FE-83D37D83A80A}" destId="{55D4E8A8-F2FD-471D-9D4B-8FF2A3CF03FE}" srcOrd="0" destOrd="0" presId="urn:microsoft.com/office/officeart/2009/3/layout/HorizontalOrganizationChart"/>
    <dgm:cxn modelId="{D0FFC83D-4A20-40E1-BC33-F9A1CF0E5734}" type="presParOf" srcId="{55D4E8A8-F2FD-471D-9D4B-8FF2A3CF03FE}" destId="{069D4EB4-210C-4741-8C32-06F10DAABA70}" srcOrd="0" destOrd="0" presId="urn:microsoft.com/office/officeart/2009/3/layout/HorizontalOrganizationChart"/>
    <dgm:cxn modelId="{150F32C1-1397-4605-81BA-4EFDCBB1C39B}" type="presParOf" srcId="{55D4E8A8-F2FD-471D-9D4B-8FF2A3CF03FE}" destId="{88FCE5AA-8485-4EEC-AA6A-A53E1E9334A1}" srcOrd="1" destOrd="0" presId="urn:microsoft.com/office/officeart/2009/3/layout/HorizontalOrganizationChart"/>
    <dgm:cxn modelId="{DD46C25E-CC46-4F95-ADF5-974AD60E280E}" type="presParOf" srcId="{A6858398-07F7-4AA1-B6FE-83D37D83A80A}" destId="{EF69D6E6-91B2-4FF5-9DA5-1EFE359228AE}" srcOrd="1" destOrd="0" presId="urn:microsoft.com/office/officeart/2009/3/layout/HorizontalOrganizationChart"/>
    <dgm:cxn modelId="{27FE9CEF-234A-4B8F-A13D-73F5BAF8A65C}" type="presParOf" srcId="{A6858398-07F7-4AA1-B6FE-83D37D83A80A}" destId="{D3554796-59CA-49C1-A86E-2400A5387EF7}" srcOrd="2" destOrd="0" presId="urn:microsoft.com/office/officeart/2009/3/layout/HorizontalOrganizationChart"/>
    <dgm:cxn modelId="{2A09C62C-098B-4ED4-97BE-5882D986914C}" type="presParOf" srcId="{FF35FE22-28E5-4C99-BD49-F271E20A5566}" destId="{A95BD38F-7646-4558-AB25-F20D0E46618E}" srcOrd="2" destOrd="0" presId="urn:microsoft.com/office/officeart/2009/3/layout/HorizontalOrganizationChart"/>
    <dgm:cxn modelId="{389569E8-FA56-4093-BC54-6D7D77EE013B}" type="presParOf" srcId="{FF35FE22-28E5-4C99-BD49-F271E20A5566}" destId="{989647EA-2634-40CB-BEE0-7ABC2EC12715}" srcOrd="3" destOrd="0" presId="urn:microsoft.com/office/officeart/2009/3/layout/HorizontalOrganizationChart"/>
    <dgm:cxn modelId="{3B5E7BA8-CAD1-42C7-99DD-8C18E9FF2CA8}" type="presParOf" srcId="{989647EA-2634-40CB-BEE0-7ABC2EC12715}" destId="{21CBE3C0-DD72-46D9-A3E5-FB1F2DB015B5}" srcOrd="0" destOrd="0" presId="urn:microsoft.com/office/officeart/2009/3/layout/HorizontalOrganizationChart"/>
    <dgm:cxn modelId="{9E49537C-BF6F-4440-86C2-F07D658B6A7E}" type="presParOf" srcId="{21CBE3C0-DD72-46D9-A3E5-FB1F2DB015B5}" destId="{9B4CE44E-5D2F-4134-9279-14C4FABF1149}" srcOrd="0" destOrd="0" presId="urn:microsoft.com/office/officeart/2009/3/layout/HorizontalOrganizationChart"/>
    <dgm:cxn modelId="{679A341E-DCC0-42DD-934B-212C4D7084AD}" type="presParOf" srcId="{21CBE3C0-DD72-46D9-A3E5-FB1F2DB015B5}" destId="{E1ED3F24-06FA-4BAA-B527-1ACEAD6D51F6}" srcOrd="1" destOrd="0" presId="urn:microsoft.com/office/officeart/2009/3/layout/HorizontalOrganizationChart"/>
    <dgm:cxn modelId="{B4B2CCCB-D417-4D2C-8DCA-C3834A3E6A8F}" type="presParOf" srcId="{989647EA-2634-40CB-BEE0-7ABC2EC12715}" destId="{C4F2E181-3D25-4CE7-932B-149B2DEB93F3}" srcOrd="1" destOrd="0" presId="urn:microsoft.com/office/officeart/2009/3/layout/HorizontalOrganizationChart"/>
    <dgm:cxn modelId="{0F2E84F2-DA21-4369-8847-870A1B1B3987}" type="presParOf" srcId="{989647EA-2634-40CB-BEE0-7ABC2EC12715}" destId="{AA8BC9C7-07EC-4AD5-91A3-E9EE54581BE5}" srcOrd="2" destOrd="0" presId="urn:microsoft.com/office/officeart/2009/3/layout/HorizontalOrganizationChart"/>
    <dgm:cxn modelId="{64F70621-40BF-4BD5-B7EC-C2A44FE5DF15}" type="presParOf" srcId="{FF35FE22-28E5-4C99-BD49-F271E20A5566}" destId="{9874DA35-C47F-46DC-AF7A-ED78F4DA8519}" srcOrd="4" destOrd="0" presId="urn:microsoft.com/office/officeart/2009/3/layout/HorizontalOrganizationChart"/>
    <dgm:cxn modelId="{0502117B-9865-42C6-B9B3-5A8F04DD7BC3}" type="presParOf" srcId="{FF35FE22-28E5-4C99-BD49-F271E20A5566}" destId="{FE3D88E1-4C78-4940-ADB5-F03021BE6613}" srcOrd="5" destOrd="0" presId="urn:microsoft.com/office/officeart/2009/3/layout/HorizontalOrganizationChart"/>
    <dgm:cxn modelId="{E446A992-0FBF-4BA9-9FE6-35F23EEC97F2}" type="presParOf" srcId="{FE3D88E1-4C78-4940-ADB5-F03021BE6613}" destId="{9EEA6AE1-62EC-41EA-9CC1-38B47E93A009}" srcOrd="0" destOrd="0" presId="urn:microsoft.com/office/officeart/2009/3/layout/HorizontalOrganizationChart"/>
    <dgm:cxn modelId="{FA5CE3DA-A579-4319-9A74-BEEE8BA1C448}" type="presParOf" srcId="{9EEA6AE1-62EC-41EA-9CC1-38B47E93A009}" destId="{F4195BCA-1EB3-4333-9AE3-2C9404837A2E}" srcOrd="0" destOrd="0" presId="urn:microsoft.com/office/officeart/2009/3/layout/HorizontalOrganizationChart"/>
    <dgm:cxn modelId="{979F5241-403B-441C-AA01-43EA5ABBE8FE}" type="presParOf" srcId="{9EEA6AE1-62EC-41EA-9CC1-38B47E93A009}" destId="{5BCCC7E2-3767-4B4F-85B1-ADB687DA1EED}" srcOrd="1" destOrd="0" presId="urn:microsoft.com/office/officeart/2009/3/layout/HorizontalOrganizationChart"/>
    <dgm:cxn modelId="{8563AC6D-7B2E-4974-80DD-8EF19E58610D}" type="presParOf" srcId="{FE3D88E1-4C78-4940-ADB5-F03021BE6613}" destId="{949A84C1-E8EB-4085-9587-6A09EC9FC1A9}" srcOrd="1" destOrd="0" presId="urn:microsoft.com/office/officeart/2009/3/layout/HorizontalOrganizationChart"/>
    <dgm:cxn modelId="{263797F7-FA81-4BA8-B341-997FA35EA586}" type="presParOf" srcId="{949A84C1-E8EB-4085-9587-6A09EC9FC1A9}" destId="{19D1D692-5430-4850-A17C-56F128A5E436}" srcOrd="0" destOrd="0" presId="urn:microsoft.com/office/officeart/2009/3/layout/HorizontalOrganizationChart"/>
    <dgm:cxn modelId="{3E3A7502-F8FB-40C8-B31A-B5847C770448}" type="presParOf" srcId="{949A84C1-E8EB-4085-9587-6A09EC9FC1A9}" destId="{5801F26C-D512-4A0E-9251-88EC7E9D89CA}" srcOrd="1" destOrd="0" presId="urn:microsoft.com/office/officeart/2009/3/layout/HorizontalOrganizationChart"/>
    <dgm:cxn modelId="{038B5CF7-CDA3-4D88-A1FC-D3202CCA4D00}" type="presParOf" srcId="{5801F26C-D512-4A0E-9251-88EC7E9D89CA}" destId="{2D30D53D-D01A-4613-A549-12A97C61E237}" srcOrd="0" destOrd="0" presId="urn:microsoft.com/office/officeart/2009/3/layout/HorizontalOrganizationChart"/>
    <dgm:cxn modelId="{8B497E24-FBF6-4589-9313-74DB2665CA58}" type="presParOf" srcId="{2D30D53D-D01A-4613-A549-12A97C61E237}" destId="{31108ADB-389E-4C14-8D88-88969F540426}" srcOrd="0" destOrd="0" presId="urn:microsoft.com/office/officeart/2009/3/layout/HorizontalOrganizationChart"/>
    <dgm:cxn modelId="{569BE71E-BBC2-494B-863F-C9DD0E9743A5}" type="presParOf" srcId="{2D30D53D-D01A-4613-A549-12A97C61E237}" destId="{A1F07D6E-50A7-4CD5-9D69-E4A28765617D}" srcOrd="1" destOrd="0" presId="urn:microsoft.com/office/officeart/2009/3/layout/HorizontalOrganizationChart"/>
    <dgm:cxn modelId="{76563970-F487-4F53-BBB8-92DFCDA84E91}" type="presParOf" srcId="{5801F26C-D512-4A0E-9251-88EC7E9D89CA}" destId="{432125CD-A536-4F45-BBEC-B1ECFE1CEBBA}" srcOrd="1" destOrd="0" presId="urn:microsoft.com/office/officeart/2009/3/layout/HorizontalOrganizationChart"/>
    <dgm:cxn modelId="{5D82BB93-0574-4534-A36B-CC1495A25D2C}" type="presParOf" srcId="{5801F26C-D512-4A0E-9251-88EC7E9D89CA}" destId="{68A91C3F-1865-4A3E-846C-13DBC30784A9}" srcOrd="2" destOrd="0" presId="urn:microsoft.com/office/officeart/2009/3/layout/HorizontalOrganizationChart"/>
    <dgm:cxn modelId="{B34AD807-4651-4FCC-8311-7E73A06E0AAA}" type="presParOf" srcId="{949A84C1-E8EB-4085-9587-6A09EC9FC1A9}" destId="{BC55D849-30FE-42FF-9D22-3F82B549D9D1}" srcOrd="2" destOrd="0" presId="urn:microsoft.com/office/officeart/2009/3/layout/HorizontalOrganizationChart"/>
    <dgm:cxn modelId="{ACBB0700-30F4-4996-819C-82950992C12B}" type="presParOf" srcId="{949A84C1-E8EB-4085-9587-6A09EC9FC1A9}" destId="{C49522A4-0445-404B-BBFC-5B3E6985AB0F}" srcOrd="3" destOrd="0" presId="urn:microsoft.com/office/officeart/2009/3/layout/HorizontalOrganizationChart"/>
    <dgm:cxn modelId="{A0C11271-8242-4DB7-A2DA-7262B400BE06}" type="presParOf" srcId="{C49522A4-0445-404B-BBFC-5B3E6985AB0F}" destId="{141BCB30-8640-4B91-8633-F495C43BA157}" srcOrd="0" destOrd="0" presId="urn:microsoft.com/office/officeart/2009/3/layout/HorizontalOrganizationChart"/>
    <dgm:cxn modelId="{CD26C37E-7928-439A-A08C-DDDA8C77942C}" type="presParOf" srcId="{141BCB30-8640-4B91-8633-F495C43BA157}" destId="{9E37C228-AA3C-4440-93C8-D81C0C51151A}" srcOrd="0" destOrd="0" presId="urn:microsoft.com/office/officeart/2009/3/layout/HorizontalOrganizationChart"/>
    <dgm:cxn modelId="{E9BF3C15-8C21-48FC-B598-36872A0A5FE6}" type="presParOf" srcId="{141BCB30-8640-4B91-8633-F495C43BA157}" destId="{9FB4C529-0DD0-4BB9-B78C-4331CC0A3C9D}" srcOrd="1" destOrd="0" presId="urn:microsoft.com/office/officeart/2009/3/layout/HorizontalOrganizationChart"/>
    <dgm:cxn modelId="{7E60788D-7292-4B1C-8542-76E3A4953868}" type="presParOf" srcId="{C49522A4-0445-404B-BBFC-5B3E6985AB0F}" destId="{E132BCF3-A26F-46B1-AEE2-8103508194B3}" srcOrd="1" destOrd="0" presId="urn:microsoft.com/office/officeart/2009/3/layout/HorizontalOrganizationChart"/>
    <dgm:cxn modelId="{9E98787A-6EE5-40AE-8C3F-805E8C91DE34}" type="presParOf" srcId="{C49522A4-0445-404B-BBFC-5B3E6985AB0F}" destId="{581B5AD3-229F-4895-BC44-135EFA3CCABF}" srcOrd="2" destOrd="0" presId="urn:microsoft.com/office/officeart/2009/3/layout/HorizontalOrganizationChart"/>
    <dgm:cxn modelId="{5F58E9C0-36E2-4BF9-A4D9-9E9C32B9E98D}" type="presParOf" srcId="{FE3D88E1-4C78-4940-ADB5-F03021BE6613}" destId="{9ECE204B-6D2C-4C7A-B8DD-B885BB0E9DB3}" srcOrd="2" destOrd="0" presId="urn:microsoft.com/office/officeart/2009/3/layout/HorizontalOrganizationChart"/>
    <dgm:cxn modelId="{51AA5006-8CCC-4007-89B7-436324A9B9E0}" type="presParOf" srcId="{C563069C-D73B-464D-AA62-CBDCB8EF2F0C}" destId="{62F89FDE-0B26-440A-8700-41A750D60F6A}" srcOrd="2" destOrd="0" presId="urn:microsoft.com/office/officeart/2009/3/layout/Horizontal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8D0D65A-DE23-4AA5-96E2-649E223C2645}"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ru-RU"/>
        </a:p>
      </dgm:t>
    </dgm:pt>
    <dgm:pt modelId="{EA22EC5F-C5EF-447C-AF9B-AEBFD0945FEC}">
      <dgm:prSet phldrT="[Текст]" custT="1"/>
      <dgm:spPr/>
      <dgm:t>
        <a:bodyPr/>
        <a:lstStyle/>
        <a:p>
          <a:r>
            <a:rPr lang="ru-RU" sz="1200" b="0" dirty="0"/>
            <a:t>Контрактная система в сфере закупок основывается на принципах </a:t>
          </a:r>
          <a:endParaRPr lang="ru-RU" sz="1200" dirty="0"/>
        </a:p>
      </dgm:t>
    </dgm:pt>
    <dgm:pt modelId="{5B575CC1-5E99-4E64-B3E0-CFFF678346CA}" type="parTrans" cxnId="{4C63CEA1-CD41-4AC0-B0D5-B52E8E40B4B4}">
      <dgm:prSet/>
      <dgm:spPr/>
      <dgm:t>
        <a:bodyPr/>
        <a:lstStyle/>
        <a:p>
          <a:endParaRPr lang="ru-RU"/>
        </a:p>
      </dgm:t>
    </dgm:pt>
    <dgm:pt modelId="{BA09157D-F234-43D6-A927-8B633C97669A}" type="sibTrans" cxnId="{4C63CEA1-CD41-4AC0-B0D5-B52E8E40B4B4}">
      <dgm:prSet/>
      <dgm:spPr/>
      <dgm:t>
        <a:bodyPr/>
        <a:lstStyle/>
        <a:p>
          <a:endParaRPr lang="ru-RU"/>
        </a:p>
      </dgm:t>
    </dgm:pt>
    <dgm:pt modelId="{8B3487BF-C566-4856-8ED0-6AED28437B8E}">
      <dgm:prSet custT="1"/>
      <dgm:spPr/>
      <dgm:t>
        <a:bodyPr/>
        <a:lstStyle/>
        <a:p>
          <a:pPr algn="ctr"/>
          <a:r>
            <a:rPr lang="ru-RU" sz="1000" b="0" dirty="0"/>
            <a:t>персональная ответственность за соблюдение требований, установленных законодательством Российской Федерации о контрактной системе в сфере закупок </a:t>
          </a:r>
          <a:endParaRPr lang="ru-RU" sz="1000" b="0" i="1" dirty="0">
            <a:solidFill>
              <a:srgbClr val="FF0000"/>
            </a:solidFill>
          </a:endParaRPr>
        </a:p>
      </dgm:t>
    </dgm:pt>
    <dgm:pt modelId="{330EFB00-80B3-463A-A029-7856105F3C13}" type="parTrans" cxnId="{DC603911-DBE9-4194-B81D-028D61527AF9}">
      <dgm:prSet/>
      <dgm:spPr/>
      <dgm:t>
        <a:bodyPr/>
        <a:lstStyle/>
        <a:p>
          <a:endParaRPr lang="ru-RU"/>
        </a:p>
      </dgm:t>
    </dgm:pt>
    <dgm:pt modelId="{65900361-FF36-47CD-ABA9-EBB0075B44EC}" type="sibTrans" cxnId="{DC603911-DBE9-4194-B81D-028D61527AF9}">
      <dgm:prSet/>
      <dgm:spPr/>
      <dgm:t>
        <a:bodyPr/>
        <a:lstStyle/>
        <a:p>
          <a:endParaRPr lang="ru-RU"/>
        </a:p>
      </dgm:t>
    </dgm:pt>
    <dgm:pt modelId="{791DA76C-E7EE-4F98-A1B3-EA7CE90AF2AF}">
      <dgm:prSet custT="1"/>
      <dgm:spPr/>
      <dgm:t>
        <a:bodyPr/>
        <a:lstStyle/>
        <a:p>
          <a:pPr algn="ctr"/>
          <a:r>
            <a:rPr lang="ru-RU" sz="1200" b="1" dirty="0"/>
            <a:t>ответственности за  эффективность осуществления закупок </a:t>
          </a:r>
          <a:endParaRPr lang="ru-RU" sz="1200" b="1" i="1" dirty="0">
            <a:solidFill>
              <a:srgbClr val="FF0000"/>
            </a:solidFill>
          </a:endParaRPr>
        </a:p>
      </dgm:t>
    </dgm:pt>
    <dgm:pt modelId="{321CF771-B693-4DF7-9D63-07A82FFF96AC}" type="parTrans" cxnId="{5310CAE4-842E-482E-BF4A-65790B0C9FFA}">
      <dgm:prSet/>
      <dgm:spPr/>
      <dgm:t>
        <a:bodyPr/>
        <a:lstStyle/>
        <a:p>
          <a:endParaRPr lang="ru-RU"/>
        </a:p>
      </dgm:t>
    </dgm:pt>
    <dgm:pt modelId="{C8E71DFD-38A8-444B-A9F4-F5B7BFF3C5A4}" type="sibTrans" cxnId="{5310CAE4-842E-482E-BF4A-65790B0C9FFA}">
      <dgm:prSet/>
      <dgm:spPr/>
      <dgm:t>
        <a:bodyPr/>
        <a:lstStyle/>
        <a:p>
          <a:endParaRPr lang="ru-RU"/>
        </a:p>
      </dgm:t>
    </dgm:pt>
    <dgm:pt modelId="{08AEDE10-4960-4145-8E67-661B0B812D5E}">
      <dgm:prSet custT="1"/>
      <dgm:spPr/>
      <dgm:t>
        <a:bodyPr/>
        <a:lstStyle/>
        <a:p>
          <a:pPr algn="ctr"/>
          <a:r>
            <a:rPr lang="ru-RU" sz="1000" b="0" dirty="0"/>
            <a:t>должны исходить из необходимости достижения заданных результатов обеспечения государственных и </a:t>
          </a:r>
          <a:r>
            <a:rPr lang="ru-RU" sz="1000" b="0"/>
            <a:t>муниципальных нужд</a:t>
          </a:r>
          <a:endParaRPr lang="ru-RU" sz="1000" b="0" i="1" dirty="0">
            <a:solidFill>
              <a:srgbClr val="FF0000"/>
            </a:solidFill>
          </a:endParaRPr>
        </a:p>
      </dgm:t>
    </dgm:pt>
    <dgm:pt modelId="{6C75D439-B3C8-4DC1-A944-3571104DA729}" type="parTrans" cxnId="{870EA1E2-C28E-4896-A479-60D5488E8EE7}">
      <dgm:prSet/>
      <dgm:spPr/>
      <dgm:t>
        <a:bodyPr/>
        <a:lstStyle/>
        <a:p>
          <a:endParaRPr lang="ru-RU"/>
        </a:p>
      </dgm:t>
    </dgm:pt>
    <dgm:pt modelId="{EDD575BE-37AE-4B64-99B7-EDD71F25B821}" type="sibTrans" cxnId="{870EA1E2-C28E-4896-A479-60D5488E8EE7}">
      <dgm:prSet/>
      <dgm:spPr/>
      <dgm:t>
        <a:bodyPr/>
        <a:lstStyle/>
        <a:p>
          <a:endParaRPr lang="ru-RU"/>
        </a:p>
      </dgm:t>
    </dgm:pt>
    <dgm:pt modelId="{619D499A-6025-46D6-94F3-41A089BC4AB5}">
      <dgm:prSet custT="1"/>
      <dgm:spPr/>
      <dgm:t>
        <a:bodyPr/>
        <a:lstStyle/>
        <a:p>
          <a:r>
            <a:rPr lang="ru-RU" sz="1200" b="1" dirty="0"/>
            <a:t>ответственности за результативность обеспечения государственных и муниципальных нужд</a:t>
          </a:r>
          <a:endParaRPr lang="ru-RU" sz="1200" b="0" dirty="0"/>
        </a:p>
      </dgm:t>
    </dgm:pt>
    <dgm:pt modelId="{E47FB3FF-F9DA-4096-8E78-A320B6F547E6}" type="sibTrans" cxnId="{373B407B-2E1D-4353-A04F-53FFF0CC6DAB}">
      <dgm:prSet/>
      <dgm:spPr/>
      <dgm:t>
        <a:bodyPr/>
        <a:lstStyle/>
        <a:p>
          <a:endParaRPr lang="ru-RU"/>
        </a:p>
      </dgm:t>
    </dgm:pt>
    <dgm:pt modelId="{9C346D32-8958-409C-973B-E3929A0BE3E0}" type="parTrans" cxnId="{373B407B-2E1D-4353-A04F-53FFF0CC6DAB}">
      <dgm:prSet/>
      <dgm:spPr/>
      <dgm:t>
        <a:bodyPr/>
        <a:lstStyle/>
        <a:p>
          <a:endParaRPr lang="ru-RU"/>
        </a:p>
      </dgm:t>
    </dgm:pt>
    <dgm:pt modelId="{4C52BC1E-CAD3-435C-8348-EF5DACBC43E8}" type="pres">
      <dgm:prSet presAssocID="{28D0D65A-DE23-4AA5-96E2-649E223C2645}" presName="Name0" presStyleCnt="0">
        <dgm:presLayoutVars>
          <dgm:chPref val="1"/>
          <dgm:dir/>
          <dgm:animOne val="branch"/>
          <dgm:animLvl val="lvl"/>
          <dgm:resizeHandles/>
        </dgm:presLayoutVars>
      </dgm:prSet>
      <dgm:spPr/>
      <dgm:t>
        <a:bodyPr/>
        <a:lstStyle/>
        <a:p>
          <a:endParaRPr lang="ru-RU"/>
        </a:p>
      </dgm:t>
    </dgm:pt>
    <dgm:pt modelId="{C973DB4E-6A7C-4EB7-8AE5-1CE29FAE0AE1}" type="pres">
      <dgm:prSet presAssocID="{EA22EC5F-C5EF-447C-AF9B-AEBFD0945FEC}" presName="vertOne" presStyleCnt="0"/>
      <dgm:spPr/>
    </dgm:pt>
    <dgm:pt modelId="{09EE0B2F-F10D-457F-803E-857AE4EE9C67}" type="pres">
      <dgm:prSet presAssocID="{EA22EC5F-C5EF-447C-AF9B-AEBFD0945FEC}" presName="txOne" presStyleLbl="node0" presStyleIdx="0" presStyleCnt="1" custScaleY="50239">
        <dgm:presLayoutVars>
          <dgm:chPref val="3"/>
        </dgm:presLayoutVars>
      </dgm:prSet>
      <dgm:spPr/>
      <dgm:t>
        <a:bodyPr/>
        <a:lstStyle/>
        <a:p>
          <a:endParaRPr lang="ru-RU"/>
        </a:p>
      </dgm:t>
    </dgm:pt>
    <dgm:pt modelId="{AE4C7F5F-856D-496E-97A4-7CF16C5EACF8}" type="pres">
      <dgm:prSet presAssocID="{EA22EC5F-C5EF-447C-AF9B-AEBFD0945FEC}" presName="parTransOne" presStyleCnt="0"/>
      <dgm:spPr/>
    </dgm:pt>
    <dgm:pt modelId="{B2D2DEA6-387B-4796-9E06-6243D47D6BEC}" type="pres">
      <dgm:prSet presAssocID="{EA22EC5F-C5EF-447C-AF9B-AEBFD0945FEC}" presName="horzOne" presStyleCnt="0"/>
      <dgm:spPr/>
    </dgm:pt>
    <dgm:pt modelId="{06FDE6D8-C791-451E-ACFB-107A3B8BCDC1}" type="pres">
      <dgm:prSet presAssocID="{619D499A-6025-46D6-94F3-41A089BC4AB5}" presName="vertTwo" presStyleCnt="0"/>
      <dgm:spPr/>
    </dgm:pt>
    <dgm:pt modelId="{8F281AE8-6EB9-4B85-B424-D4C60ED1CC1B}" type="pres">
      <dgm:prSet presAssocID="{619D499A-6025-46D6-94F3-41A089BC4AB5}" presName="txTwo" presStyleLbl="node2" presStyleIdx="0" presStyleCnt="2">
        <dgm:presLayoutVars>
          <dgm:chPref val="3"/>
        </dgm:presLayoutVars>
      </dgm:prSet>
      <dgm:spPr/>
      <dgm:t>
        <a:bodyPr/>
        <a:lstStyle/>
        <a:p>
          <a:endParaRPr lang="ru-RU"/>
        </a:p>
      </dgm:t>
    </dgm:pt>
    <dgm:pt modelId="{C530BB97-40BC-4C7B-BEB2-661DAA688169}" type="pres">
      <dgm:prSet presAssocID="{619D499A-6025-46D6-94F3-41A089BC4AB5}" presName="parTransTwo" presStyleCnt="0"/>
      <dgm:spPr/>
    </dgm:pt>
    <dgm:pt modelId="{99074D97-FDB9-4BA0-9E2B-21AF8FE8F675}" type="pres">
      <dgm:prSet presAssocID="{619D499A-6025-46D6-94F3-41A089BC4AB5}" presName="horzTwo" presStyleCnt="0"/>
      <dgm:spPr/>
    </dgm:pt>
    <dgm:pt modelId="{53D35C0A-1A77-463F-B51F-08B8E3522A91}" type="pres">
      <dgm:prSet presAssocID="{8B3487BF-C566-4856-8ED0-6AED28437B8E}" presName="vertThree" presStyleCnt="0"/>
      <dgm:spPr/>
    </dgm:pt>
    <dgm:pt modelId="{260A13D8-0D33-4F2A-9B16-505DA4FFC870}" type="pres">
      <dgm:prSet presAssocID="{8B3487BF-C566-4856-8ED0-6AED28437B8E}" presName="txThree" presStyleLbl="node3" presStyleIdx="0" presStyleCnt="2">
        <dgm:presLayoutVars>
          <dgm:chPref val="3"/>
        </dgm:presLayoutVars>
      </dgm:prSet>
      <dgm:spPr/>
      <dgm:t>
        <a:bodyPr/>
        <a:lstStyle/>
        <a:p>
          <a:endParaRPr lang="ru-RU"/>
        </a:p>
      </dgm:t>
    </dgm:pt>
    <dgm:pt modelId="{DF16116C-0CE5-4A57-8A05-69C744DCFA48}" type="pres">
      <dgm:prSet presAssocID="{8B3487BF-C566-4856-8ED0-6AED28437B8E}" presName="horzThree" presStyleCnt="0"/>
      <dgm:spPr/>
    </dgm:pt>
    <dgm:pt modelId="{936C5BF8-1131-40E7-9844-3221C65C71E9}" type="pres">
      <dgm:prSet presAssocID="{E47FB3FF-F9DA-4096-8E78-A320B6F547E6}" presName="sibSpaceTwo" presStyleCnt="0"/>
      <dgm:spPr/>
    </dgm:pt>
    <dgm:pt modelId="{03D249D0-7D59-4E86-977E-72A56F2F7D94}" type="pres">
      <dgm:prSet presAssocID="{791DA76C-E7EE-4F98-A1B3-EA7CE90AF2AF}" presName="vertTwo" presStyleCnt="0"/>
      <dgm:spPr/>
    </dgm:pt>
    <dgm:pt modelId="{5455E273-EE4F-42D0-94C9-1E99C7A9F960}" type="pres">
      <dgm:prSet presAssocID="{791DA76C-E7EE-4F98-A1B3-EA7CE90AF2AF}" presName="txTwo" presStyleLbl="node2" presStyleIdx="1" presStyleCnt="2">
        <dgm:presLayoutVars>
          <dgm:chPref val="3"/>
        </dgm:presLayoutVars>
      </dgm:prSet>
      <dgm:spPr/>
      <dgm:t>
        <a:bodyPr/>
        <a:lstStyle/>
        <a:p>
          <a:endParaRPr lang="ru-RU"/>
        </a:p>
      </dgm:t>
    </dgm:pt>
    <dgm:pt modelId="{0032FECC-A983-4B5D-9B36-828BFFD4D470}" type="pres">
      <dgm:prSet presAssocID="{791DA76C-E7EE-4F98-A1B3-EA7CE90AF2AF}" presName="parTransTwo" presStyleCnt="0"/>
      <dgm:spPr/>
    </dgm:pt>
    <dgm:pt modelId="{0FE28D3C-CBA4-44B0-91CD-F8BCCF9638CE}" type="pres">
      <dgm:prSet presAssocID="{791DA76C-E7EE-4F98-A1B3-EA7CE90AF2AF}" presName="horzTwo" presStyleCnt="0"/>
      <dgm:spPr/>
    </dgm:pt>
    <dgm:pt modelId="{51F8EC2D-F44A-4218-84BC-A3F45CC3E13F}" type="pres">
      <dgm:prSet presAssocID="{08AEDE10-4960-4145-8E67-661B0B812D5E}" presName="vertThree" presStyleCnt="0"/>
      <dgm:spPr/>
    </dgm:pt>
    <dgm:pt modelId="{DF18345D-E904-46FA-8CBE-FE0ABC52DB75}" type="pres">
      <dgm:prSet presAssocID="{08AEDE10-4960-4145-8E67-661B0B812D5E}" presName="txThree" presStyleLbl="node3" presStyleIdx="1" presStyleCnt="2">
        <dgm:presLayoutVars>
          <dgm:chPref val="3"/>
        </dgm:presLayoutVars>
      </dgm:prSet>
      <dgm:spPr/>
      <dgm:t>
        <a:bodyPr/>
        <a:lstStyle/>
        <a:p>
          <a:endParaRPr lang="ru-RU"/>
        </a:p>
      </dgm:t>
    </dgm:pt>
    <dgm:pt modelId="{27A7C167-F115-4E81-81DD-5BFC70D63B92}" type="pres">
      <dgm:prSet presAssocID="{08AEDE10-4960-4145-8E67-661B0B812D5E}" presName="horzThree" presStyleCnt="0"/>
      <dgm:spPr/>
    </dgm:pt>
  </dgm:ptLst>
  <dgm:cxnLst>
    <dgm:cxn modelId="{5310CAE4-842E-482E-BF4A-65790B0C9FFA}" srcId="{EA22EC5F-C5EF-447C-AF9B-AEBFD0945FEC}" destId="{791DA76C-E7EE-4F98-A1B3-EA7CE90AF2AF}" srcOrd="1" destOrd="0" parTransId="{321CF771-B693-4DF7-9D63-07A82FFF96AC}" sibTransId="{C8E71DFD-38A8-444B-A9F4-F5B7BFF3C5A4}"/>
    <dgm:cxn modelId="{4C63CEA1-CD41-4AC0-B0D5-B52E8E40B4B4}" srcId="{28D0D65A-DE23-4AA5-96E2-649E223C2645}" destId="{EA22EC5F-C5EF-447C-AF9B-AEBFD0945FEC}" srcOrd="0" destOrd="0" parTransId="{5B575CC1-5E99-4E64-B3E0-CFFF678346CA}" sibTransId="{BA09157D-F234-43D6-A927-8B633C97669A}"/>
    <dgm:cxn modelId="{DC603911-DBE9-4194-B81D-028D61527AF9}" srcId="{619D499A-6025-46D6-94F3-41A089BC4AB5}" destId="{8B3487BF-C566-4856-8ED0-6AED28437B8E}" srcOrd="0" destOrd="0" parTransId="{330EFB00-80B3-463A-A029-7856105F3C13}" sibTransId="{65900361-FF36-47CD-ABA9-EBB0075B44EC}"/>
    <dgm:cxn modelId="{96921383-2F02-4390-9644-0272A3924298}" type="presOf" srcId="{08AEDE10-4960-4145-8E67-661B0B812D5E}" destId="{DF18345D-E904-46FA-8CBE-FE0ABC52DB75}" srcOrd="0" destOrd="0" presId="urn:microsoft.com/office/officeart/2005/8/layout/hierarchy4"/>
    <dgm:cxn modelId="{9CA09717-4760-4385-BEDB-30377E0569EB}" type="presOf" srcId="{791DA76C-E7EE-4F98-A1B3-EA7CE90AF2AF}" destId="{5455E273-EE4F-42D0-94C9-1E99C7A9F960}" srcOrd="0" destOrd="0" presId="urn:microsoft.com/office/officeart/2005/8/layout/hierarchy4"/>
    <dgm:cxn modelId="{B29F4D3F-D02F-4573-AC2C-78CB1BE3BB76}" type="presOf" srcId="{8B3487BF-C566-4856-8ED0-6AED28437B8E}" destId="{260A13D8-0D33-4F2A-9B16-505DA4FFC870}" srcOrd="0" destOrd="0" presId="urn:microsoft.com/office/officeart/2005/8/layout/hierarchy4"/>
    <dgm:cxn modelId="{870EA1E2-C28E-4896-A479-60D5488E8EE7}" srcId="{791DA76C-E7EE-4F98-A1B3-EA7CE90AF2AF}" destId="{08AEDE10-4960-4145-8E67-661B0B812D5E}" srcOrd="0" destOrd="0" parTransId="{6C75D439-B3C8-4DC1-A944-3571104DA729}" sibTransId="{EDD575BE-37AE-4B64-99B7-EDD71F25B821}"/>
    <dgm:cxn modelId="{FF79B8D2-7174-40D6-9CDD-AF4CB8B4B1EC}" type="presOf" srcId="{28D0D65A-DE23-4AA5-96E2-649E223C2645}" destId="{4C52BC1E-CAD3-435C-8348-EF5DACBC43E8}" srcOrd="0" destOrd="0" presId="urn:microsoft.com/office/officeart/2005/8/layout/hierarchy4"/>
    <dgm:cxn modelId="{A3FCD781-1FFD-4B11-B55D-6B7948EDE743}" type="presOf" srcId="{619D499A-6025-46D6-94F3-41A089BC4AB5}" destId="{8F281AE8-6EB9-4B85-B424-D4C60ED1CC1B}" srcOrd="0" destOrd="0" presId="urn:microsoft.com/office/officeart/2005/8/layout/hierarchy4"/>
    <dgm:cxn modelId="{7865664F-5832-4D60-9159-C3B5B5064B0F}" type="presOf" srcId="{EA22EC5F-C5EF-447C-AF9B-AEBFD0945FEC}" destId="{09EE0B2F-F10D-457F-803E-857AE4EE9C67}" srcOrd="0" destOrd="0" presId="urn:microsoft.com/office/officeart/2005/8/layout/hierarchy4"/>
    <dgm:cxn modelId="{373B407B-2E1D-4353-A04F-53FFF0CC6DAB}" srcId="{EA22EC5F-C5EF-447C-AF9B-AEBFD0945FEC}" destId="{619D499A-6025-46D6-94F3-41A089BC4AB5}" srcOrd="0" destOrd="0" parTransId="{9C346D32-8958-409C-973B-E3929A0BE3E0}" sibTransId="{E47FB3FF-F9DA-4096-8E78-A320B6F547E6}"/>
    <dgm:cxn modelId="{BB5D6413-18C2-49B9-9326-B269758AA1D4}" type="presParOf" srcId="{4C52BC1E-CAD3-435C-8348-EF5DACBC43E8}" destId="{C973DB4E-6A7C-4EB7-8AE5-1CE29FAE0AE1}" srcOrd="0" destOrd="0" presId="urn:microsoft.com/office/officeart/2005/8/layout/hierarchy4"/>
    <dgm:cxn modelId="{16954B71-3CE3-450B-BFCF-9B504AC08345}" type="presParOf" srcId="{C973DB4E-6A7C-4EB7-8AE5-1CE29FAE0AE1}" destId="{09EE0B2F-F10D-457F-803E-857AE4EE9C67}" srcOrd="0" destOrd="0" presId="urn:microsoft.com/office/officeart/2005/8/layout/hierarchy4"/>
    <dgm:cxn modelId="{D104E77B-D2D2-48A1-A538-3FDB3F72BAAE}" type="presParOf" srcId="{C973DB4E-6A7C-4EB7-8AE5-1CE29FAE0AE1}" destId="{AE4C7F5F-856D-496E-97A4-7CF16C5EACF8}" srcOrd="1" destOrd="0" presId="urn:microsoft.com/office/officeart/2005/8/layout/hierarchy4"/>
    <dgm:cxn modelId="{E047F194-2790-4BAC-AB1B-5A7896066867}" type="presParOf" srcId="{C973DB4E-6A7C-4EB7-8AE5-1CE29FAE0AE1}" destId="{B2D2DEA6-387B-4796-9E06-6243D47D6BEC}" srcOrd="2" destOrd="0" presId="urn:microsoft.com/office/officeart/2005/8/layout/hierarchy4"/>
    <dgm:cxn modelId="{E4141314-511D-41B3-9825-B7B8E5907EA1}" type="presParOf" srcId="{B2D2DEA6-387B-4796-9E06-6243D47D6BEC}" destId="{06FDE6D8-C791-451E-ACFB-107A3B8BCDC1}" srcOrd="0" destOrd="0" presId="urn:microsoft.com/office/officeart/2005/8/layout/hierarchy4"/>
    <dgm:cxn modelId="{18F1713B-AA79-4B6F-AA0E-FB2A6F91DD40}" type="presParOf" srcId="{06FDE6D8-C791-451E-ACFB-107A3B8BCDC1}" destId="{8F281AE8-6EB9-4B85-B424-D4C60ED1CC1B}" srcOrd="0" destOrd="0" presId="urn:microsoft.com/office/officeart/2005/8/layout/hierarchy4"/>
    <dgm:cxn modelId="{4AD59EE0-6ED7-4FE9-A717-9736377DDF0A}" type="presParOf" srcId="{06FDE6D8-C791-451E-ACFB-107A3B8BCDC1}" destId="{C530BB97-40BC-4C7B-BEB2-661DAA688169}" srcOrd="1" destOrd="0" presId="urn:microsoft.com/office/officeart/2005/8/layout/hierarchy4"/>
    <dgm:cxn modelId="{F547D92C-B1D6-4A3A-8447-E3187D2FD628}" type="presParOf" srcId="{06FDE6D8-C791-451E-ACFB-107A3B8BCDC1}" destId="{99074D97-FDB9-4BA0-9E2B-21AF8FE8F675}" srcOrd="2" destOrd="0" presId="urn:microsoft.com/office/officeart/2005/8/layout/hierarchy4"/>
    <dgm:cxn modelId="{39A16E28-F196-471F-8E49-31BACD6B85A7}" type="presParOf" srcId="{99074D97-FDB9-4BA0-9E2B-21AF8FE8F675}" destId="{53D35C0A-1A77-463F-B51F-08B8E3522A91}" srcOrd="0" destOrd="0" presId="urn:microsoft.com/office/officeart/2005/8/layout/hierarchy4"/>
    <dgm:cxn modelId="{1D50D22B-E9DA-43BE-B01E-2EDE17A48E37}" type="presParOf" srcId="{53D35C0A-1A77-463F-B51F-08B8E3522A91}" destId="{260A13D8-0D33-4F2A-9B16-505DA4FFC870}" srcOrd="0" destOrd="0" presId="urn:microsoft.com/office/officeart/2005/8/layout/hierarchy4"/>
    <dgm:cxn modelId="{842C9717-A986-4DF9-84CF-C36F5BDB434B}" type="presParOf" srcId="{53D35C0A-1A77-463F-B51F-08B8E3522A91}" destId="{DF16116C-0CE5-4A57-8A05-69C744DCFA48}" srcOrd="1" destOrd="0" presId="urn:microsoft.com/office/officeart/2005/8/layout/hierarchy4"/>
    <dgm:cxn modelId="{6EED050A-0190-445E-83BB-A2B61B4BC3C0}" type="presParOf" srcId="{B2D2DEA6-387B-4796-9E06-6243D47D6BEC}" destId="{936C5BF8-1131-40E7-9844-3221C65C71E9}" srcOrd="1" destOrd="0" presId="urn:microsoft.com/office/officeart/2005/8/layout/hierarchy4"/>
    <dgm:cxn modelId="{CC428B4E-A76A-4EBC-8AD8-286B6BB9509E}" type="presParOf" srcId="{B2D2DEA6-387B-4796-9E06-6243D47D6BEC}" destId="{03D249D0-7D59-4E86-977E-72A56F2F7D94}" srcOrd="2" destOrd="0" presId="urn:microsoft.com/office/officeart/2005/8/layout/hierarchy4"/>
    <dgm:cxn modelId="{6D05C006-9A7A-4CFD-B89C-63D75BBEE61A}" type="presParOf" srcId="{03D249D0-7D59-4E86-977E-72A56F2F7D94}" destId="{5455E273-EE4F-42D0-94C9-1E99C7A9F960}" srcOrd="0" destOrd="0" presId="urn:microsoft.com/office/officeart/2005/8/layout/hierarchy4"/>
    <dgm:cxn modelId="{17B922ED-A50E-4E2C-A2E6-D765693FF4C1}" type="presParOf" srcId="{03D249D0-7D59-4E86-977E-72A56F2F7D94}" destId="{0032FECC-A983-4B5D-9B36-828BFFD4D470}" srcOrd="1" destOrd="0" presId="urn:microsoft.com/office/officeart/2005/8/layout/hierarchy4"/>
    <dgm:cxn modelId="{CCA931FD-5923-4043-9B00-1B8E35284CA2}" type="presParOf" srcId="{03D249D0-7D59-4E86-977E-72A56F2F7D94}" destId="{0FE28D3C-CBA4-44B0-91CD-F8BCCF9638CE}" srcOrd="2" destOrd="0" presId="urn:microsoft.com/office/officeart/2005/8/layout/hierarchy4"/>
    <dgm:cxn modelId="{1CC99E3F-E091-46DE-86B0-D39BB2ED1BD9}" type="presParOf" srcId="{0FE28D3C-CBA4-44B0-91CD-F8BCCF9638CE}" destId="{51F8EC2D-F44A-4218-84BC-A3F45CC3E13F}" srcOrd="0" destOrd="0" presId="urn:microsoft.com/office/officeart/2005/8/layout/hierarchy4"/>
    <dgm:cxn modelId="{4F0BAE30-9C7C-45E5-BD0E-06EE4CC2D617}" type="presParOf" srcId="{51F8EC2D-F44A-4218-84BC-A3F45CC3E13F}" destId="{DF18345D-E904-46FA-8CBE-FE0ABC52DB75}" srcOrd="0" destOrd="0" presId="urn:microsoft.com/office/officeart/2005/8/layout/hierarchy4"/>
    <dgm:cxn modelId="{7DF65721-7AEC-401D-9C69-727D84753794}" type="presParOf" srcId="{51F8EC2D-F44A-4218-84BC-A3F45CC3E13F}" destId="{27A7C167-F115-4E81-81DD-5BFC70D63B92}"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7C3476-4EB1-4FB9-8AE9-201428FFAB31}" type="doc">
      <dgm:prSet loTypeId="urn:microsoft.com/office/officeart/2009/3/layout/HorizontalOrganizationChart" loCatId="hierarchy" qsTypeId="urn:microsoft.com/office/officeart/2005/8/quickstyle/3d3" qsCatId="3D" csTypeId="urn:microsoft.com/office/officeart/2005/8/colors/colorful5" csCatId="colorful" phldr="1"/>
      <dgm:spPr/>
      <dgm:t>
        <a:bodyPr/>
        <a:lstStyle/>
        <a:p>
          <a:endParaRPr lang="ru-RU"/>
        </a:p>
      </dgm:t>
    </dgm:pt>
    <dgm:pt modelId="{00986758-4381-4E0F-9A01-5E2E42E1D058}">
      <dgm:prSet phldrT="[Текст]"/>
      <dgm:spPr/>
      <dgm:t>
        <a:bodyPr/>
        <a:lstStyle/>
        <a:p>
          <a:r>
            <a:rPr lang="ru-RU" dirty="0"/>
            <a:t>Принцип эффективности использования бюджетных средств</a:t>
          </a:r>
        </a:p>
      </dgm:t>
    </dgm:pt>
    <dgm:pt modelId="{7A4A1AA6-8245-4531-A7DA-07C4CAA0D0E0}" type="parTrans" cxnId="{47115293-02E7-4274-B2BC-BB95E60FE4BA}">
      <dgm:prSet/>
      <dgm:spPr/>
      <dgm:t>
        <a:bodyPr/>
        <a:lstStyle/>
        <a:p>
          <a:endParaRPr lang="ru-RU"/>
        </a:p>
      </dgm:t>
    </dgm:pt>
    <dgm:pt modelId="{22D634A5-D8BC-47A3-9289-AFD3CFD16BE6}" type="sibTrans" cxnId="{47115293-02E7-4274-B2BC-BB95E60FE4BA}">
      <dgm:prSet/>
      <dgm:spPr/>
      <dgm:t>
        <a:bodyPr/>
        <a:lstStyle/>
        <a:p>
          <a:endParaRPr lang="ru-RU"/>
        </a:p>
      </dgm:t>
    </dgm:pt>
    <dgm:pt modelId="{F09586EE-373F-466D-8C70-469EFBE0E529}">
      <dgm:prSet phldrT="[Текст]"/>
      <dgm:spPr/>
      <dgm:t>
        <a:bodyPr/>
        <a:lstStyle/>
        <a:p>
          <a:r>
            <a:rPr lang="ru-RU" dirty="0"/>
            <a:t>при составлении и исполнении бюджетов участники бюджетного процесса в рамках установленных им бюджетных полномочий должны исходить из необходимости</a:t>
          </a:r>
        </a:p>
      </dgm:t>
    </dgm:pt>
    <dgm:pt modelId="{5B5ACE59-B34B-4926-BE12-9CE6BB83A798}" type="parTrans" cxnId="{6D2705CE-6148-4A16-8F8D-8AF1ACB1C0A9}">
      <dgm:prSet/>
      <dgm:spPr/>
      <dgm:t>
        <a:bodyPr/>
        <a:lstStyle/>
        <a:p>
          <a:endParaRPr lang="ru-RU"/>
        </a:p>
      </dgm:t>
    </dgm:pt>
    <dgm:pt modelId="{4B936288-8FF8-4734-AFF1-C4D03CA0328B}" type="sibTrans" cxnId="{6D2705CE-6148-4A16-8F8D-8AF1ACB1C0A9}">
      <dgm:prSet/>
      <dgm:spPr/>
      <dgm:t>
        <a:bodyPr/>
        <a:lstStyle/>
        <a:p>
          <a:endParaRPr lang="ru-RU"/>
        </a:p>
      </dgm:t>
    </dgm:pt>
    <dgm:pt modelId="{3B6343FC-D631-4AFA-BFCF-42CB41F2E522}">
      <dgm:prSet phldrT="[Текст]"/>
      <dgm:spPr/>
      <dgm:t>
        <a:bodyPr/>
        <a:lstStyle/>
        <a:p>
          <a:r>
            <a:rPr lang="ru-RU" b="1" dirty="0"/>
            <a:t>достижения заданных результатов с использованием наименьшего объема средств (экономности)</a:t>
          </a:r>
          <a:endParaRPr lang="ru-RU" dirty="0"/>
        </a:p>
      </dgm:t>
    </dgm:pt>
    <dgm:pt modelId="{9D699951-CDBF-4E0B-A787-693A4C03A3A9}" type="parTrans" cxnId="{143AB87A-A885-4FBF-89AD-04C86452F227}">
      <dgm:prSet/>
      <dgm:spPr/>
      <dgm:t>
        <a:bodyPr/>
        <a:lstStyle/>
        <a:p>
          <a:endParaRPr lang="ru-RU"/>
        </a:p>
      </dgm:t>
    </dgm:pt>
    <dgm:pt modelId="{790799E9-A756-484F-A5B4-25EBA384080A}" type="sibTrans" cxnId="{143AB87A-A885-4FBF-89AD-04C86452F227}">
      <dgm:prSet/>
      <dgm:spPr/>
      <dgm:t>
        <a:bodyPr/>
        <a:lstStyle/>
        <a:p>
          <a:endParaRPr lang="ru-RU"/>
        </a:p>
      </dgm:t>
    </dgm:pt>
    <dgm:pt modelId="{BCCB99D0-72F2-4353-80BF-1E2A37355A1B}">
      <dgm:prSet phldrT="[Текст]"/>
      <dgm:spPr/>
      <dgm:t>
        <a:bodyPr/>
        <a:lstStyle/>
        <a:p>
          <a:r>
            <a:rPr lang="ru-RU" b="1" dirty="0"/>
            <a:t>достижения наилучшего результата с использованием определенного бюджетом объема средств (результативности)</a:t>
          </a:r>
          <a:endParaRPr lang="ru-RU" dirty="0"/>
        </a:p>
      </dgm:t>
    </dgm:pt>
    <dgm:pt modelId="{B59B3DA6-CBF5-4359-93A3-AA42A91136A3}" type="parTrans" cxnId="{116B5A0E-4428-4B1E-B1C2-A68DB23BCB7F}">
      <dgm:prSet/>
      <dgm:spPr/>
      <dgm:t>
        <a:bodyPr/>
        <a:lstStyle/>
        <a:p>
          <a:endParaRPr lang="ru-RU"/>
        </a:p>
      </dgm:t>
    </dgm:pt>
    <dgm:pt modelId="{88CE6E5F-EDE3-4990-98B6-07EC06E0EE07}" type="sibTrans" cxnId="{116B5A0E-4428-4B1E-B1C2-A68DB23BCB7F}">
      <dgm:prSet/>
      <dgm:spPr/>
      <dgm:t>
        <a:bodyPr/>
        <a:lstStyle/>
        <a:p>
          <a:endParaRPr lang="ru-RU"/>
        </a:p>
      </dgm:t>
    </dgm:pt>
    <dgm:pt modelId="{170D6FB4-9F1E-46D1-8494-C56266A55644}" type="pres">
      <dgm:prSet presAssocID="{937C3476-4EB1-4FB9-8AE9-201428FFAB31}" presName="hierChild1" presStyleCnt="0">
        <dgm:presLayoutVars>
          <dgm:orgChart val="1"/>
          <dgm:chPref val="1"/>
          <dgm:dir/>
          <dgm:animOne val="branch"/>
          <dgm:animLvl val="lvl"/>
          <dgm:resizeHandles/>
        </dgm:presLayoutVars>
      </dgm:prSet>
      <dgm:spPr/>
      <dgm:t>
        <a:bodyPr/>
        <a:lstStyle/>
        <a:p>
          <a:endParaRPr lang="ru-RU"/>
        </a:p>
      </dgm:t>
    </dgm:pt>
    <dgm:pt modelId="{96CC1C57-CD12-436E-AE71-417F6AA3408E}" type="pres">
      <dgm:prSet presAssocID="{00986758-4381-4E0F-9A01-5E2E42E1D058}" presName="hierRoot1" presStyleCnt="0">
        <dgm:presLayoutVars>
          <dgm:hierBranch val="l"/>
        </dgm:presLayoutVars>
      </dgm:prSet>
      <dgm:spPr/>
    </dgm:pt>
    <dgm:pt modelId="{D89111FA-0FC0-4453-A66A-C97F856BAC04}" type="pres">
      <dgm:prSet presAssocID="{00986758-4381-4E0F-9A01-5E2E42E1D058}" presName="rootComposite1" presStyleCnt="0"/>
      <dgm:spPr/>
    </dgm:pt>
    <dgm:pt modelId="{A612667D-E73D-4FD1-A503-5C3A84BF80A3}" type="pres">
      <dgm:prSet presAssocID="{00986758-4381-4E0F-9A01-5E2E42E1D058}" presName="rootText1" presStyleLbl="node0" presStyleIdx="0" presStyleCnt="1">
        <dgm:presLayoutVars>
          <dgm:chPref val="3"/>
        </dgm:presLayoutVars>
      </dgm:prSet>
      <dgm:spPr/>
      <dgm:t>
        <a:bodyPr/>
        <a:lstStyle/>
        <a:p>
          <a:endParaRPr lang="ru-RU"/>
        </a:p>
      </dgm:t>
    </dgm:pt>
    <dgm:pt modelId="{DBAB44CD-FB5C-41C4-9908-149537316F6F}" type="pres">
      <dgm:prSet presAssocID="{00986758-4381-4E0F-9A01-5E2E42E1D058}" presName="rootConnector1" presStyleLbl="node1" presStyleIdx="0" presStyleCnt="0"/>
      <dgm:spPr/>
      <dgm:t>
        <a:bodyPr/>
        <a:lstStyle/>
        <a:p>
          <a:endParaRPr lang="ru-RU"/>
        </a:p>
      </dgm:t>
    </dgm:pt>
    <dgm:pt modelId="{C31E9FC1-A628-4AFF-B345-CF5A9EE03517}" type="pres">
      <dgm:prSet presAssocID="{00986758-4381-4E0F-9A01-5E2E42E1D058}" presName="hierChild2" presStyleCnt="0"/>
      <dgm:spPr/>
    </dgm:pt>
    <dgm:pt modelId="{695DE72C-C2AB-4587-B807-2535552EF040}" type="pres">
      <dgm:prSet presAssocID="{5B5ACE59-B34B-4926-BE12-9CE6BB83A798}" presName="Name52" presStyleLbl="parChTrans1D2" presStyleIdx="0" presStyleCnt="1"/>
      <dgm:spPr/>
      <dgm:t>
        <a:bodyPr/>
        <a:lstStyle/>
        <a:p>
          <a:endParaRPr lang="ru-RU"/>
        </a:p>
      </dgm:t>
    </dgm:pt>
    <dgm:pt modelId="{A1EDF8AF-E98D-4A00-ABCA-9B05CAA2E4BD}" type="pres">
      <dgm:prSet presAssocID="{F09586EE-373F-466D-8C70-469EFBE0E529}" presName="hierRoot2" presStyleCnt="0">
        <dgm:presLayoutVars>
          <dgm:hierBranch val="init"/>
        </dgm:presLayoutVars>
      </dgm:prSet>
      <dgm:spPr/>
    </dgm:pt>
    <dgm:pt modelId="{47F081D5-7F1F-45B7-8993-295CF794FD72}" type="pres">
      <dgm:prSet presAssocID="{F09586EE-373F-466D-8C70-469EFBE0E529}" presName="rootComposite" presStyleCnt="0"/>
      <dgm:spPr/>
    </dgm:pt>
    <dgm:pt modelId="{EF5B8FAB-63F6-415A-AC11-C776AC11CAAC}" type="pres">
      <dgm:prSet presAssocID="{F09586EE-373F-466D-8C70-469EFBE0E529}" presName="rootText" presStyleLbl="node2" presStyleIdx="0" presStyleCnt="1">
        <dgm:presLayoutVars>
          <dgm:chPref val="3"/>
        </dgm:presLayoutVars>
      </dgm:prSet>
      <dgm:spPr/>
      <dgm:t>
        <a:bodyPr/>
        <a:lstStyle/>
        <a:p>
          <a:endParaRPr lang="ru-RU"/>
        </a:p>
      </dgm:t>
    </dgm:pt>
    <dgm:pt modelId="{1D52543A-CD91-4EBA-B74C-1A93EBDE0EA8}" type="pres">
      <dgm:prSet presAssocID="{F09586EE-373F-466D-8C70-469EFBE0E529}" presName="rootConnector" presStyleLbl="node2" presStyleIdx="0" presStyleCnt="1"/>
      <dgm:spPr/>
      <dgm:t>
        <a:bodyPr/>
        <a:lstStyle/>
        <a:p>
          <a:endParaRPr lang="ru-RU"/>
        </a:p>
      </dgm:t>
    </dgm:pt>
    <dgm:pt modelId="{BE2AB62E-4E9C-4F71-AEBC-070FC523AAB9}" type="pres">
      <dgm:prSet presAssocID="{F09586EE-373F-466D-8C70-469EFBE0E529}" presName="hierChild4" presStyleCnt="0"/>
      <dgm:spPr/>
    </dgm:pt>
    <dgm:pt modelId="{7261D2EC-DEC5-487B-8691-82DACA005A89}" type="pres">
      <dgm:prSet presAssocID="{9D699951-CDBF-4E0B-A787-693A4C03A3A9}" presName="Name64" presStyleLbl="parChTrans1D3" presStyleIdx="0" presStyleCnt="2"/>
      <dgm:spPr/>
      <dgm:t>
        <a:bodyPr/>
        <a:lstStyle/>
        <a:p>
          <a:endParaRPr lang="ru-RU"/>
        </a:p>
      </dgm:t>
    </dgm:pt>
    <dgm:pt modelId="{25E24F9C-0E2E-4735-8132-EB5A52AEA551}" type="pres">
      <dgm:prSet presAssocID="{3B6343FC-D631-4AFA-BFCF-42CB41F2E522}" presName="hierRoot2" presStyleCnt="0">
        <dgm:presLayoutVars>
          <dgm:hierBranch val="init"/>
        </dgm:presLayoutVars>
      </dgm:prSet>
      <dgm:spPr/>
    </dgm:pt>
    <dgm:pt modelId="{95C67547-E22A-4D4E-B543-4C557E6ED5B1}" type="pres">
      <dgm:prSet presAssocID="{3B6343FC-D631-4AFA-BFCF-42CB41F2E522}" presName="rootComposite" presStyleCnt="0"/>
      <dgm:spPr/>
    </dgm:pt>
    <dgm:pt modelId="{CABD2CEA-E456-4837-9446-32572871B671}" type="pres">
      <dgm:prSet presAssocID="{3B6343FC-D631-4AFA-BFCF-42CB41F2E522}" presName="rootText" presStyleLbl="node3" presStyleIdx="0" presStyleCnt="2">
        <dgm:presLayoutVars>
          <dgm:chPref val="3"/>
        </dgm:presLayoutVars>
      </dgm:prSet>
      <dgm:spPr/>
      <dgm:t>
        <a:bodyPr/>
        <a:lstStyle/>
        <a:p>
          <a:endParaRPr lang="ru-RU"/>
        </a:p>
      </dgm:t>
    </dgm:pt>
    <dgm:pt modelId="{D4C8F9FE-740F-434F-ABC0-2628DA1382F1}" type="pres">
      <dgm:prSet presAssocID="{3B6343FC-D631-4AFA-BFCF-42CB41F2E522}" presName="rootConnector" presStyleLbl="node3" presStyleIdx="0" presStyleCnt="2"/>
      <dgm:spPr/>
      <dgm:t>
        <a:bodyPr/>
        <a:lstStyle/>
        <a:p>
          <a:endParaRPr lang="ru-RU"/>
        </a:p>
      </dgm:t>
    </dgm:pt>
    <dgm:pt modelId="{64AE6646-D27C-4BA8-B79F-C1A9E2D610D7}" type="pres">
      <dgm:prSet presAssocID="{3B6343FC-D631-4AFA-BFCF-42CB41F2E522}" presName="hierChild4" presStyleCnt="0"/>
      <dgm:spPr/>
    </dgm:pt>
    <dgm:pt modelId="{8966894C-9579-4D16-8D11-C23C1718A22E}" type="pres">
      <dgm:prSet presAssocID="{3B6343FC-D631-4AFA-BFCF-42CB41F2E522}" presName="hierChild5" presStyleCnt="0"/>
      <dgm:spPr/>
    </dgm:pt>
    <dgm:pt modelId="{6086EDDB-4F58-4AE1-94E3-1439AA9112AF}" type="pres">
      <dgm:prSet presAssocID="{B59B3DA6-CBF5-4359-93A3-AA42A91136A3}" presName="Name64" presStyleLbl="parChTrans1D3" presStyleIdx="1" presStyleCnt="2"/>
      <dgm:spPr/>
      <dgm:t>
        <a:bodyPr/>
        <a:lstStyle/>
        <a:p>
          <a:endParaRPr lang="ru-RU"/>
        </a:p>
      </dgm:t>
    </dgm:pt>
    <dgm:pt modelId="{18C9673C-440F-4519-A7A6-5B050874F48F}" type="pres">
      <dgm:prSet presAssocID="{BCCB99D0-72F2-4353-80BF-1E2A37355A1B}" presName="hierRoot2" presStyleCnt="0">
        <dgm:presLayoutVars>
          <dgm:hierBranch val="init"/>
        </dgm:presLayoutVars>
      </dgm:prSet>
      <dgm:spPr/>
    </dgm:pt>
    <dgm:pt modelId="{DC76B0AD-FE1C-4ADB-BE99-0B6CFE8DC746}" type="pres">
      <dgm:prSet presAssocID="{BCCB99D0-72F2-4353-80BF-1E2A37355A1B}" presName="rootComposite" presStyleCnt="0"/>
      <dgm:spPr/>
    </dgm:pt>
    <dgm:pt modelId="{385243AF-D1B3-4486-B8C5-370F9D1663E0}" type="pres">
      <dgm:prSet presAssocID="{BCCB99D0-72F2-4353-80BF-1E2A37355A1B}" presName="rootText" presStyleLbl="node3" presStyleIdx="1" presStyleCnt="2">
        <dgm:presLayoutVars>
          <dgm:chPref val="3"/>
        </dgm:presLayoutVars>
      </dgm:prSet>
      <dgm:spPr/>
      <dgm:t>
        <a:bodyPr/>
        <a:lstStyle/>
        <a:p>
          <a:endParaRPr lang="ru-RU"/>
        </a:p>
      </dgm:t>
    </dgm:pt>
    <dgm:pt modelId="{14679DE3-D185-416D-8A53-569B561F9B0E}" type="pres">
      <dgm:prSet presAssocID="{BCCB99D0-72F2-4353-80BF-1E2A37355A1B}" presName="rootConnector" presStyleLbl="node3" presStyleIdx="1" presStyleCnt="2"/>
      <dgm:spPr/>
      <dgm:t>
        <a:bodyPr/>
        <a:lstStyle/>
        <a:p>
          <a:endParaRPr lang="ru-RU"/>
        </a:p>
      </dgm:t>
    </dgm:pt>
    <dgm:pt modelId="{51E81F18-5CDD-4528-917F-EEC786180D22}" type="pres">
      <dgm:prSet presAssocID="{BCCB99D0-72F2-4353-80BF-1E2A37355A1B}" presName="hierChild4" presStyleCnt="0"/>
      <dgm:spPr/>
    </dgm:pt>
    <dgm:pt modelId="{68EA627E-3CC6-4253-A463-395EA113D742}" type="pres">
      <dgm:prSet presAssocID="{BCCB99D0-72F2-4353-80BF-1E2A37355A1B}" presName="hierChild5" presStyleCnt="0"/>
      <dgm:spPr/>
    </dgm:pt>
    <dgm:pt modelId="{71BF3104-908F-42B7-ADB7-B05BDADCF32F}" type="pres">
      <dgm:prSet presAssocID="{F09586EE-373F-466D-8C70-469EFBE0E529}" presName="hierChild5" presStyleCnt="0"/>
      <dgm:spPr/>
    </dgm:pt>
    <dgm:pt modelId="{BA990164-E28E-42C9-A144-CE46A88E1D78}" type="pres">
      <dgm:prSet presAssocID="{00986758-4381-4E0F-9A01-5E2E42E1D058}" presName="hierChild3" presStyleCnt="0"/>
      <dgm:spPr/>
    </dgm:pt>
  </dgm:ptLst>
  <dgm:cxnLst>
    <dgm:cxn modelId="{143AB87A-A885-4FBF-89AD-04C86452F227}" srcId="{F09586EE-373F-466D-8C70-469EFBE0E529}" destId="{3B6343FC-D631-4AFA-BFCF-42CB41F2E522}" srcOrd="0" destOrd="0" parTransId="{9D699951-CDBF-4E0B-A787-693A4C03A3A9}" sibTransId="{790799E9-A756-484F-A5B4-25EBA384080A}"/>
    <dgm:cxn modelId="{992503E0-2FAE-4D89-8F74-99FF33CA62E0}" type="presOf" srcId="{BCCB99D0-72F2-4353-80BF-1E2A37355A1B}" destId="{14679DE3-D185-416D-8A53-569B561F9B0E}" srcOrd="1" destOrd="0" presId="urn:microsoft.com/office/officeart/2009/3/layout/HorizontalOrganizationChart"/>
    <dgm:cxn modelId="{0536939D-6EAF-4C20-A9F9-3643CEDEA079}" type="presOf" srcId="{937C3476-4EB1-4FB9-8AE9-201428FFAB31}" destId="{170D6FB4-9F1E-46D1-8494-C56266A55644}" srcOrd="0" destOrd="0" presId="urn:microsoft.com/office/officeart/2009/3/layout/HorizontalOrganizationChart"/>
    <dgm:cxn modelId="{9227FD16-3304-42E3-AD87-C7BC764A1280}" type="presOf" srcId="{3B6343FC-D631-4AFA-BFCF-42CB41F2E522}" destId="{CABD2CEA-E456-4837-9446-32572871B671}" srcOrd="0" destOrd="0" presId="urn:microsoft.com/office/officeart/2009/3/layout/HorizontalOrganizationChart"/>
    <dgm:cxn modelId="{02B7F53D-16DF-4D77-AC0D-ADDDA8EB8BF8}" type="presOf" srcId="{BCCB99D0-72F2-4353-80BF-1E2A37355A1B}" destId="{385243AF-D1B3-4486-B8C5-370F9D1663E0}" srcOrd="0" destOrd="0" presId="urn:microsoft.com/office/officeart/2009/3/layout/HorizontalOrganizationChart"/>
    <dgm:cxn modelId="{B1FE6E51-E67E-44F3-9749-1F5ADA0C5451}" type="presOf" srcId="{00986758-4381-4E0F-9A01-5E2E42E1D058}" destId="{DBAB44CD-FB5C-41C4-9908-149537316F6F}" srcOrd="1" destOrd="0" presId="urn:microsoft.com/office/officeart/2009/3/layout/HorizontalOrganizationChart"/>
    <dgm:cxn modelId="{01C58FE8-E5C5-4E58-B796-B66EEA7E62CA}" type="presOf" srcId="{5B5ACE59-B34B-4926-BE12-9CE6BB83A798}" destId="{695DE72C-C2AB-4587-B807-2535552EF040}" srcOrd="0" destOrd="0" presId="urn:microsoft.com/office/officeart/2009/3/layout/HorizontalOrganizationChart"/>
    <dgm:cxn modelId="{3B665524-23C4-4F6E-9DAF-204DC7844B78}" type="presOf" srcId="{B59B3DA6-CBF5-4359-93A3-AA42A91136A3}" destId="{6086EDDB-4F58-4AE1-94E3-1439AA9112AF}" srcOrd="0" destOrd="0" presId="urn:microsoft.com/office/officeart/2009/3/layout/HorizontalOrganizationChart"/>
    <dgm:cxn modelId="{E00C3081-411E-40EF-A83B-59045644677C}" type="presOf" srcId="{00986758-4381-4E0F-9A01-5E2E42E1D058}" destId="{A612667D-E73D-4FD1-A503-5C3A84BF80A3}" srcOrd="0" destOrd="0" presId="urn:microsoft.com/office/officeart/2009/3/layout/HorizontalOrganizationChart"/>
    <dgm:cxn modelId="{0755BCE9-B0AB-4298-B070-0C384B5F625E}" type="presOf" srcId="{9D699951-CDBF-4E0B-A787-693A4C03A3A9}" destId="{7261D2EC-DEC5-487B-8691-82DACA005A89}" srcOrd="0" destOrd="0" presId="urn:microsoft.com/office/officeart/2009/3/layout/HorizontalOrganizationChart"/>
    <dgm:cxn modelId="{19CA42A9-976D-4C05-A401-542FF3229596}" type="presOf" srcId="{F09586EE-373F-466D-8C70-469EFBE0E529}" destId="{1D52543A-CD91-4EBA-B74C-1A93EBDE0EA8}" srcOrd="1" destOrd="0" presId="urn:microsoft.com/office/officeart/2009/3/layout/HorizontalOrganizationChart"/>
    <dgm:cxn modelId="{47115293-02E7-4274-B2BC-BB95E60FE4BA}" srcId="{937C3476-4EB1-4FB9-8AE9-201428FFAB31}" destId="{00986758-4381-4E0F-9A01-5E2E42E1D058}" srcOrd="0" destOrd="0" parTransId="{7A4A1AA6-8245-4531-A7DA-07C4CAA0D0E0}" sibTransId="{22D634A5-D8BC-47A3-9289-AFD3CFD16BE6}"/>
    <dgm:cxn modelId="{116B5A0E-4428-4B1E-B1C2-A68DB23BCB7F}" srcId="{F09586EE-373F-466D-8C70-469EFBE0E529}" destId="{BCCB99D0-72F2-4353-80BF-1E2A37355A1B}" srcOrd="1" destOrd="0" parTransId="{B59B3DA6-CBF5-4359-93A3-AA42A91136A3}" sibTransId="{88CE6E5F-EDE3-4990-98B6-07EC06E0EE07}"/>
    <dgm:cxn modelId="{6D2705CE-6148-4A16-8F8D-8AF1ACB1C0A9}" srcId="{00986758-4381-4E0F-9A01-5E2E42E1D058}" destId="{F09586EE-373F-466D-8C70-469EFBE0E529}" srcOrd="0" destOrd="0" parTransId="{5B5ACE59-B34B-4926-BE12-9CE6BB83A798}" sibTransId="{4B936288-8FF8-4734-AFF1-C4D03CA0328B}"/>
    <dgm:cxn modelId="{7E919599-5C90-48A4-9ED2-353DA8F60906}" type="presOf" srcId="{F09586EE-373F-466D-8C70-469EFBE0E529}" destId="{EF5B8FAB-63F6-415A-AC11-C776AC11CAAC}" srcOrd="0" destOrd="0" presId="urn:microsoft.com/office/officeart/2009/3/layout/HorizontalOrganizationChart"/>
    <dgm:cxn modelId="{7B9D3342-1DB3-4935-93EB-118A2786C3DD}" type="presOf" srcId="{3B6343FC-D631-4AFA-BFCF-42CB41F2E522}" destId="{D4C8F9FE-740F-434F-ABC0-2628DA1382F1}" srcOrd="1" destOrd="0" presId="urn:microsoft.com/office/officeart/2009/3/layout/HorizontalOrganizationChart"/>
    <dgm:cxn modelId="{3D99F980-F031-4B6C-A30E-96408E873C73}" type="presParOf" srcId="{170D6FB4-9F1E-46D1-8494-C56266A55644}" destId="{96CC1C57-CD12-436E-AE71-417F6AA3408E}" srcOrd="0" destOrd="0" presId="urn:microsoft.com/office/officeart/2009/3/layout/HorizontalOrganizationChart"/>
    <dgm:cxn modelId="{AB91E615-D66F-4559-9F09-3C9A6973C045}" type="presParOf" srcId="{96CC1C57-CD12-436E-AE71-417F6AA3408E}" destId="{D89111FA-0FC0-4453-A66A-C97F856BAC04}" srcOrd="0" destOrd="0" presId="urn:microsoft.com/office/officeart/2009/3/layout/HorizontalOrganizationChart"/>
    <dgm:cxn modelId="{0A41B8CE-8E19-4D2B-8DD8-FD52116799EF}" type="presParOf" srcId="{D89111FA-0FC0-4453-A66A-C97F856BAC04}" destId="{A612667D-E73D-4FD1-A503-5C3A84BF80A3}" srcOrd="0" destOrd="0" presId="urn:microsoft.com/office/officeart/2009/3/layout/HorizontalOrganizationChart"/>
    <dgm:cxn modelId="{52148C6D-142B-4E5F-BB91-5033D0465291}" type="presParOf" srcId="{D89111FA-0FC0-4453-A66A-C97F856BAC04}" destId="{DBAB44CD-FB5C-41C4-9908-149537316F6F}" srcOrd="1" destOrd="0" presId="urn:microsoft.com/office/officeart/2009/3/layout/HorizontalOrganizationChart"/>
    <dgm:cxn modelId="{E17AC0C9-AAB5-43BB-8BA0-E8A1AA835FC2}" type="presParOf" srcId="{96CC1C57-CD12-436E-AE71-417F6AA3408E}" destId="{C31E9FC1-A628-4AFF-B345-CF5A9EE03517}" srcOrd="1" destOrd="0" presId="urn:microsoft.com/office/officeart/2009/3/layout/HorizontalOrganizationChart"/>
    <dgm:cxn modelId="{8C47B146-2AC4-4F02-AEB4-23894367D52A}" type="presParOf" srcId="{C31E9FC1-A628-4AFF-B345-CF5A9EE03517}" destId="{695DE72C-C2AB-4587-B807-2535552EF040}" srcOrd="0" destOrd="0" presId="urn:microsoft.com/office/officeart/2009/3/layout/HorizontalOrganizationChart"/>
    <dgm:cxn modelId="{2AF2F6DD-CA6D-4245-B55D-7D7EC94F83A2}" type="presParOf" srcId="{C31E9FC1-A628-4AFF-B345-CF5A9EE03517}" destId="{A1EDF8AF-E98D-4A00-ABCA-9B05CAA2E4BD}" srcOrd="1" destOrd="0" presId="urn:microsoft.com/office/officeart/2009/3/layout/HorizontalOrganizationChart"/>
    <dgm:cxn modelId="{7FDC1A6F-CFE3-40B2-AD95-7EAA514CBE7D}" type="presParOf" srcId="{A1EDF8AF-E98D-4A00-ABCA-9B05CAA2E4BD}" destId="{47F081D5-7F1F-45B7-8993-295CF794FD72}" srcOrd="0" destOrd="0" presId="urn:microsoft.com/office/officeart/2009/3/layout/HorizontalOrganizationChart"/>
    <dgm:cxn modelId="{3A57C859-9BA1-4F40-9B61-9898878259CA}" type="presParOf" srcId="{47F081D5-7F1F-45B7-8993-295CF794FD72}" destId="{EF5B8FAB-63F6-415A-AC11-C776AC11CAAC}" srcOrd="0" destOrd="0" presId="urn:microsoft.com/office/officeart/2009/3/layout/HorizontalOrganizationChart"/>
    <dgm:cxn modelId="{A010094C-912B-4A8F-85C8-A2FE7D82E3FF}" type="presParOf" srcId="{47F081D5-7F1F-45B7-8993-295CF794FD72}" destId="{1D52543A-CD91-4EBA-B74C-1A93EBDE0EA8}" srcOrd="1" destOrd="0" presId="urn:microsoft.com/office/officeart/2009/3/layout/HorizontalOrganizationChart"/>
    <dgm:cxn modelId="{C985F0E9-3A8B-4FA6-8986-0E24E08FE5FF}" type="presParOf" srcId="{A1EDF8AF-E98D-4A00-ABCA-9B05CAA2E4BD}" destId="{BE2AB62E-4E9C-4F71-AEBC-070FC523AAB9}" srcOrd="1" destOrd="0" presId="urn:microsoft.com/office/officeart/2009/3/layout/HorizontalOrganizationChart"/>
    <dgm:cxn modelId="{BF4A8D77-DDC7-4536-AECB-06BC5BB15885}" type="presParOf" srcId="{BE2AB62E-4E9C-4F71-AEBC-070FC523AAB9}" destId="{7261D2EC-DEC5-487B-8691-82DACA005A89}" srcOrd="0" destOrd="0" presId="urn:microsoft.com/office/officeart/2009/3/layout/HorizontalOrganizationChart"/>
    <dgm:cxn modelId="{DEA7AAA6-5622-4B3F-9F6C-DF9B606BA009}" type="presParOf" srcId="{BE2AB62E-4E9C-4F71-AEBC-070FC523AAB9}" destId="{25E24F9C-0E2E-4735-8132-EB5A52AEA551}" srcOrd="1" destOrd="0" presId="urn:microsoft.com/office/officeart/2009/3/layout/HorizontalOrganizationChart"/>
    <dgm:cxn modelId="{A877B5D2-3547-47D6-9292-9A040C77ADE7}" type="presParOf" srcId="{25E24F9C-0E2E-4735-8132-EB5A52AEA551}" destId="{95C67547-E22A-4D4E-B543-4C557E6ED5B1}" srcOrd="0" destOrd="0" presId="urn:microsoft.com/office/officeart/2009/3/layout/HorizontalOrganizationChart"/>
    <dgm:cxn modelId="{21EF4156-E616-45D2-BD80-DCA9B931C621}" type="presParOf" srcId="{95C67547-E22A-4D4E-B543-4C557E6ED5B1}" destId="{CABD2CEA-E456-4837-9446-32572871B671}" srcOrd="0" destOrd="0" presId="urn:microsoft.com/office/officeart/2009/3/layout/HorizontalOrganizationChart"/>
    <dgm:cxn modelId="{F22244F7-2DB8-4EAC-ACC3-8643C768428D}" type="presParOf" srcId="{95C67547-E22A-4D4E-B543-4C557E6ED5B1}" destId="{D4C8F9FE-740F-434F-ABC0-2628DA1382F1}" srcOrd="1" destOrd="0" presId="urn:microsoft.com/office/officeart/2009/3/layout/HorizontalOrganizationChart"/>
    <dgm:cxn modelId="{BF543027-2F2C-444F-8C82-B5590374A0E4}" type="presParOf" srcId="{25E24F9C-0E2E-4735-8132-EB5A52AEA551}" destId="{64AE6646-D27C-4BA8-B79F-C1A9E2D610D7}" srcOrd="1" destOrd="0" presId="urn:microsoft.com/office/officeart/2009/3/layout/HorizontalOrganizationChart"/>
    <dgm:cxn modelId="{8DF58810-7434-4337-86B9-AE1D176B851A}" type="presParOf" srcId="{25E24F9C-0E2E-4735-8132-EB5A52AEA551}" destId="{8966894C-9579-4D16-8D11-C23C1718A22E}" srcOrd="2" destOrd="0" presId="urn:microsoft.com/office/officeart/2009/3/layout/HorizontalOrganizationChart"/>
    <dgm:cxn modelId="{39374F7C-439D-4DD4-83DB-7B8030C544FA}" type="presParOf" srcId="{BE2AB62E-4E9C-4F71-AEBC-070FC523AAB9}" destId="{6086EDDB-4F58-4AE1-94E3-1439AA9112AF}" srcOrd="2" destOrd="0" presId="urn:microsoft.com/office/officeart/2009/3/layout/HorizontalOrganizationChart"/>
    <dgm:cxn modelId="{3B574716-7837-4CA7-9866-1C03386E064D}" type="presParOf" srcId="{BE2AB62E-4E9C-4F71-AEBC-070FC523AAB9}" destId="{18C9673C-440F-4519-A7A6-5B050874F48F}" srcOrd="3" destOrd="0" presId="urn:microsoft.com/office/officeart/2009/3/layout/HorizontalOrganizationChart"/>
    <dgm:cxn modelId="{C8580CEF-45C8-4742-8385-991ABB81B91F}" type="presParOf" srcId="{18C9673C-440F-4519-A7A6-5B050874F48F}" destId="{DC76B0AD-FE1C-4ADB-BE99-0B6CFE8DC746}" srcOrd="0" destOrd="0" presId="urn:microsoft.com/office/officeart/2009/3/layout/HorizontalOrganizationChart"/>
    <dgm:cxn modelId="{B0CA953C-9E34-43CB-86CF-02AA4B0CE049}" type="presParOf" srcId="{DC76B0AD-FE1C-4ADB-BE99-0B6CFE8DC746}" destId="{385243AF-D1B3-4486-B8C5-370F9D1663E0}" srcOrd="0" destOrd="0" presId="urn:microsoft.com/office/officeart/2009/3/layout/HorizontalOrganizationChart"/>
    <dgm:cxn modelId="{268A0DAF-7860-42E4-A823-14D45E5EB89B}" type="presParOf" srcId="{DC76B0AD-FE1C-4ADB-BE99-0B6CFE8DC746}" destId="{14679DE3-D185-416D-8A53-569B561F9B0E}" srcOrd="1" destOrd="0" presId="urn:microsoft.com/office/officeart/2009/3/layout/HorizontalOrganizationChart"/>
    <dgm:cxn modelId="{66D2D49D-C585-433F-B745-FC268E8A2EDB}" type="presParOf" srcId="{18C9673C-440F-4519-A7A6-5B050874F48F}" destId="{51E81F18-5CDD-4528-917F-EEC786180D22}" srcOrd="1" destOrd="0" presId="urn:microsoft.com/office/officeart/2009/3/layout/HorizontalOrganizationChart"/>
    <dgm:cxn modelId="{DAFD43C4-96F5-494E-B977-99A8C88533ED}" type="presParOf" srcId="{18C9673C-440F-4519-A7A6-5B050874F48F}" destId="{68EA627E-3CC6-4253-A463-395EA113D742}" srcOrd="2" destOrd="0" presId="urn:microsoft.com/office/officeart/2009/3/layout/HorizontalOrganizationChart"/>
    <dgm:cxn modelId="{1951F08A-A001-4EF8-B387-09840A86A119}" type="presParOf" srcId="{A1EDF8AF-E98D-4A00-ABCA-9B05CAA2E4BD}" destId="{71BF3104-908F-42B7-ADB7-B05BDADCF32F}" srcOrd="2" destOrd="0" presId="urn:microsoft.com/office/officeart/2009/3/layout/HorizontalOrganizationChart"/>
    <dgm:cxn modelId="{052F25E3-88DC-4612-8020-4687642EAF9E}" type="presParOf" srcId="{96CC1C57-CD12-436E-AE71-417F6AA3408E}" destId="{BA990164-E28E-42C9-A144-CE46A88E1D78}" srcOrd="2" destOrd="0" presId="urn:microsoft.com/office/officeart/2009/3/layout/HorizontalOrganizationChart"/>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F638921-E6EC-488A-91D4-2D6CAD28E26F}"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ru-RU"/>
        </a:p>
      </dgm:t>
    </dgm:pt>
    <dgm:pt modelId="{9954E644-DF65-4535-8012-ABDDA9552CB9}">
      <dgm:prSet phldrT="[Текст]" custT="1"/>
      <dgm:spPr/>
      <dgm:t>
        <a:bodyPr/>
        <a:lstStyle/>
        <a:p>
          <a:r>
            <a:rPr lang="ru-RU" sz="1500" dirty="0"/>
            <a:t>Предмет регулирования в рамках 44-ФЗ в части ценовых условий закупки</a:t>
          </a:r>
        </a:p>
      </dgm:t>
    </dgm:pt>
    <dgm:pt modelId="{2EEB0F84-854B-4B76-A2FE-C4BB793B9DC1}" type="parTrans" cxnId="{678490C1-688F-4E56-8FC0-4E3B0BCA5F13}">
      <dgm:prSet/>
      <dgm:spPr/>
      <dgm:t>
        <a:bodyPr/>
        <a:lstStyle/>
        <a:p>
          <a:endParaRPr lang="ru-RU"/>
        </a:p>
      </dgm:t>
    </dgm:pt>
    <dgm:pt modelId="{823823E1-E194-498F-BEF8-648569869F59}" type="sibTrans" cxnId="{678490C1-688F-4E56-8FC0-4E3B0BCA5F13}">
      <dgm:prSet/>
      <dgm:spPr/>
      <dgm:t>
        <a:bodyPr/>
        <a:lstStyle/>
        <a:p>
          <a:endParaRPr lang="ru-RU"/>
        </a:p>
      </dgm:t>
    </dgm:pt>
    <dgm:pt modelId="{C9BBE479-2923-4EEF-8457-057991474834}">
      <dgm:prSet phldrT="[Текст]" custT="1"/>
      <dgm:spPr/>
      <dgm:t>
        <a:bodyPr/>
        <a:lstStyle/>
        <a:p>
          <a:r>
            <a:rPr lang="ru-RU" sz="1300" b="0" dirty="0"/>
            <a:t>порядок определения и обоснования начальной (максимальной) цены контракта </a:t>
          </a:r>
          <a:endParaRPr lang="ru-RU" sz="1300" dirty="0"/>
        </a:p>
      </dgm:t>
    </dgm:pt>
    <dgm:pt modelId="{14C04305-89C9-426F-BC53-39771CE92B54}" type="parTrans" cxnId="{95D71795-A2E4-4247-BF9A-5F3A755FCD06}">
      <dgm:prSet/>
      <dgm:spPr/>
      <dgm:t>
        <a:bodyPr/>
        <a:lstStyle/>
        <a:p>
          <a:endParaRPr lang="ru-RU"/>
        </a:p>
      </dgm:t>
    </dgm:pt>
    <dgm:pt modelId="{5C1B5BE2-2340-44B3-A3C4-A1948814D96C}" type="sibTrans" cxnId="{95D71795-A2E4-4247-BF9A-5F3A755FCD06}">
      <dgm:prSet/>
      <dgm:spPr/>
      <dgm:t>
        <a:bodyPr/>
        <a:lstStyle/>
        <a:p>
          <a:endParaRPr lang="ru-RU"/>
        </a:p>
      </dgm:t>
    </dgm:pt>
    <dgm:pt modelId="{366C2874-B3C0-4F7C-B0BC-F88E75D6F2A2}">
      <dgm:prSet phldrT="[Текст]" custT="1"/>
      <dgm:spPr/>
      <dgm:t>
        <a:bodyPr/>
        <a:lstStyle/>
        <a:p>
          <a:r>
            <a:rPr lang="ru-RU" sz="1300" b="0" dirty="0"/>
            <a:t>порядок определения и обоснования цены контракта, заключаемого с единственным поставщиком </a:t>
          </a:r>
          <a:endParaRPr lang="ru-RU" sz="1300" dirty="0"/>
        </a:p>
      </dgm:t>
    </dgm:pt>
    <dgm:pt modelId="{012F80B0-DFC8-4622-805F-6D6297B9D4DD}" type="parTrans" cxnId="{1EC0F175-05CD-4ACA-AF92-2E9AF499AFD8}">
      <dgm:prSet/>
      <dgm:spPr/>
      <dgm:t>
        <a:bodyPr/>
        <a:lstStyle/>
        <a:p>
          <a:endParaRPr lang="ru-RU"/>
        </a:p>
      </dgm:t>
    </dgm:pt>
    <dgm:pt modelId="{AED60B2C-650E-49AD-9D49-5B02A5407723}" type="sibTrans" cxnId="{1EC0F175-05CD-4ACA-AF92-2E9AF499AFD8}">
      <dgm:prSet/>
      <dgm:spPr/>
      <dgm:t>
        <a:bodyPr/>
        <a:lstStyle/>
        <a:p>
          <a:endParaRPr lang="ru-RU"/>
        </a:p>
      </dgm:t>
    </dgm:pt>
    <dgm:pt modelId="{7FCBECD9-D4AF-48F4-A336-47B6A43DFEE0}">
      <dgm:prSet phldrT="[Текст]" custT="1"/>
      <dgm:spPr/>
      <dgm:t>
        <a:bodyPr/>
        <a:lstStyle/>
        <a:p>
          <a:r>
            <a:rPr lang="ru-RU" sz="1100" b="0" dirty="0"/>
            <a:t>порядок определения формулы цены, устанавливающей правила расчета сумм, подлежащих уплате заказчиком поставщику (исполнителю, подрядчику) / ориентировочное значение цены контракта</a:t>
          </a:r>
          <a:endParaRPr lang="ru-RU" sz="1100" dirty="0"/>
        </a:p>
      </dgm:t>
    </dgm:pt>
    <dgm:pt modelId="{4B09904A-E9FC-40DB-B804-B84AF50678DD}" type="parTrans" cxnId="{1D474C59-64E1-481D-9627-54AF03A779A1}">
      <dgm:prSet/>
      <dgm:spPr/>
      <dgm:t>
        <a:bodyPr/>
        <a:lstStyle/>
        <a:p>
          <a:endParaRPr lang="ru-RU"/>
        </a:p>
      </dgm:t>
    </dgm:pt>
    <dgm:pt modelId="{000A5307-55CD-4CF5-B654-97B76D0FA3C3}" type="sibTrans" cxnId="{1D474C59-64E1-481D-9627-54AF03A779A1}">
      <dgm:prSet/>
      <dgm:spPr/>
      <dgm:t>
        <a:bodyPr/>
        <a:lstStyle/>
        <a:p>
          <a:endParaRPr lang="ru-RU"/>
        </a:p>
      </dgm:t>
    </dgm:pt>
    <dgm:pt modelId="{C216DC6E-DA67-42CA-AC10-4C372F249749}">
      <dgm:prSet phldrT="[Текст]" custT="1"/>
      <dgm:spPr/>
      <dgm:t>
        <a:bodyPr/>
        <a:lstStyle/>
        <a:p>
          <a:r>
            <a:rPr lang="ru-RU" sz="1300" b="0" dirty="0"/>
            <a:t>порядок определения максимального значения цены контракта</a:t>
          </a:r>
          <a:endParaRPr lang="ru-RU" sz="1300" dirty="0"/>
        </a:p>
      </dgm:t>
    </dgm:pt>
    <dgm:pt modelId="{8B4D46F6-239C-4321-84D3-4E06AB2AFD3B}" type="parTrans" cxnId="{70F95C9D-AF27-4E51-95BC-D433130F135B}">
      <dgm:prSet/>
      <dgm:spPr/>
      <dgm:t>
        <a:bodyPr/>
        <a:lstStyle/>
        <a:p>
          <a:endParaRPr lang="ru-RU"/>
        </a:p>
      </dgm:t>
    </dgm:pt>
    <dgm:pt modelId="{4B350B72-92D9-44C7-AECE-BFE3E279B9E7}" type="sibTrans" cxnId="{70F95C9D-AF27-4E51-95BC-D433130F135B}">
      <dgm:prSet/>
      <dgm:spPr/>
      <dgm:t>
        <a:bodyPr/>
        <a:lstStyle/>
        <a:p>
          <a:endParaRPr lang="ru-RU"/>
        </a:p>
      </dgm:t>
    </dgm:pt>
    <dgm:pt modelId="{57DD6A00-91E8-4F30-A9CB-DE133B63EE22}">
      <dgm:prSet phldrT="[Текст]" custT="1"/>
      <dgm:spPr/>
      <dgm:t>
        <a:bodyPr/>
        <a:lstStyle/>
        <a:p>
          <a:r>
            <a:rPr lang="ru-RU" sz="1300" b="0" dirty="0"/>
            <a:t>порядок определения и обоснования цены единицы товара (работы, услуги) </a:t>
          </a:r>
          <a:endParaRPr lang="ru-RU" sz="1300" dirty="0"/>
        </a:p>
      </dgm:t>
    </dgm:pt>
    <dgm:pt modelId="{021C4986-61B7-4E85-B86D-E1E190F510AA}" type="parTrans" cxnId="{74314F54-7F2B-45DA-B9FE-1E4C1838FF2A}">
      <dgm:prSet/>
      <dgm:spPr/>
      <dgm:t>
        <a:bodyPr/>
        <a:lstStyle/>
        <a:p>
          <a:endParaRPr lang="ru-RU"/>
        </a:p>
      </dgm:t>
    </dgm:pt>
    <dgm:pt modelId="{4FDBD5AA-F60D-47D8-935D-FB00C0705747}" type="sibTrans" cxnId="{74314F54-7F2B-45DA-B9FE-1E4C1838FF2A}">
      <dgm:prSet/>
      <dgm:spPr/>
      <dgm:t>
        <a:bodyPr/>
        <a:lstStyle/>
        <a:p>
          <a:endParaRPr lang="ru-RU"/>
        </a:p>
      </dgm:t>
    </dgm:pt>
    <dgm:pt modelId="{9ED7E804-16AB-4B6D-8B61-33D3E4B83F6C}">
      <dgm:prSet phldrT="[Текст]"/>
      <dgm:spPr/>
      <dgm:t>
        <a:bodyPr/>
        <a:lstStyle/>
        <a:p>
          <a:endParaRPr lang="ru-RU"/>
        </a:p>
      </dgm:t>
    </dgm:pt>
    <dgm:pt modelId="{327F1309-3818-4A25-8DA4-FF2E649C3305}" type="parTrans" cxnId="{4A9AE4FD-7C97-47FA-B489-3ECFED54F518}">
      <dgm:prSet/>
      <dgm:spPr/>
      <dgm:t>
        <a:bodyPr/>
        <a:lstStyle/>
        <a:p>
          <a:endParaRPr lang="ru-RU"/>
        </a:p>
      </dgm:t>
    </dgm:pt>
    <dgm:pt modelId="{A69D63E1-FC0F-4D76-98D8-19619C5833E0}" type="sibTrans" cxnId="{4A9AE4FD-7C97-47FA-B489-3ECFED54F518}">
      <dgm:prSet/>
      <dgm:spPr/>
      <dgm:t>
        <a:bodyPr/>
        <a:lstStyle/>
        <a:p>
          <a:endParaRPr lang="ru-RU"/>
        </a:p>
      </dgm:t>
    </dgm:pt>
    <dgm:pt modelId="{F7729273-BD83-44B3-96A1-4DA1F59BC2C6}" type="pres">
      <dgm:prSet presAssocID="{AF638921-E6EC-488A-91D4-2D6CAD28E26F}" presName="composite" presStyleCnt="0">
        <dgm:presLayoutVars>
          <dgm:chMax val="1"/>
          <dgm:dir/>
          <dgm:resizeHandles val="exact"/>
        </dgm:presLayoutVars>
      </dgm:prSet>
      <dgm:spPr/>
      <dgm:t>
        <a:bodyPr/>
        <a:lstStyle/>
        <a:p>
          <a:endParaRPr lang="ru-RU"/>
        </a:p>
      </dgm:t>
    </dgm:pt>
    <dgm:pt modelId="{4CAC8024-601A-4645-8253-F600053E0BA3}" type="pres">
      <dgm:prSet presAssocID="{9954E644-DF65-4535-8012-ABDDA9552CB9}" presName="roof" presStyleLbl="dkBgShp" presStyleIdx="0" presStyleCnt="2"/>
      <dgm:spPr/>
      <dgm:t>
        <a:bodyPr/>
        <a:lstStyle/>
        <a:p>
          <a:endParaRPr lang="ru-RU"/>
        </a:p>
      </dgm:t>
    </dgm:pt>
    <dgm:pt modelId="{B4C5A036-0A0C-4F65-BBF2-BB2CE89E488D}" type="pres">
      <dgm:prSet presAssocID="{9954E644-DF65-4535-8012-ABDDA9552CB9}" presName="pillars" presStyleCnt="0"/>
      <dgm:spPr/>
    </dgm:pt>
    <dgm:pt modelId="{53A4641A-60C5-4648-9D97-4A1474F7B4CB}" type="pres">
      <dgm:prSet presAssocID="{9954E644-DF65-4535-8012-ABDDA9552CB9}" presName="pillar1" presStyleLbl="node1" presStyleIdx="0" presStyleCnt="5">
        <dgm:presLayoutVars>
          <dgm:bulletEnabled val="1"/>
        </dgm:presLayoutVars>
      </dgm:prSet>
      <dgm:spPr/>
      <dgm:t>
        <a:bodyPr/>
        <a:lstStyle/>
        <a:p>
          <a:endParaRPr lang="ru-RU"/>
        </a:p>
      </dgm:t>
    </dgm:pt>
    <dgm:pt modelId="{FE583EDB-BEBB-4BCD-8B47-EC3D366DADAE}" type="pres">
      <dgm:prSet presAssocID="{366C2874-B3C0-4F7C-B0BC-F88E75D6F2A2}" presName="pillarX" presStyleLbl="node1" presStyleIdx="1" presStyleCnt="5">
        <dgm:presLayoutVars>
          <dgm:bulletEnabled val="1"/>
        </dgm:presLayoutVars>
      </dgm:prSet>
      <dgm:spPr/>
      <dgm:t>
        <a:bodyPr/>
        <a:lstStyle/>
        <a:p>
          <a:endParaRPr lang="ru-RU"/>
        </a:p>
      </dgm:t>
    </dgm:pt>
    <dgm:pt modelId="{8075BD95-F63C-4D52-B6A1-7C036400756E}" type="pres">
      <dgm:prSet presAssocID="{7FCBECD9-D4AF-48F4-A336-47B6A43DFEE0}" presName="pillarX" presStyleLbl="node1" presStyleIdx="2" presStyleCnt="5">
        <dgm:presLayoutVars>
          <dgm:bulletEnabled val="1"/>
        </dgm:presLayoutVars>
      </dgm:prSet>
      <dgm:spPr/>
      <dgm:t>
        <a:bodyPr/>
        <a:lstStyle/>
        <a:p>
          <a:endParaRPr lang="ru-RU"/>
        </a:p>
      </dgm:t>
    </dgm:pt>
    <dgm:pt modelId="{13177B95-4B8E-4918-BF29-F266CE1F0E53}" type="pres">
      <dgm:prSet presAssocID="{C216DC6E-DA67-42CA-AC10-4C372F249749}" presName="pillarX" presStyleLbl="node1" presStyleIdx="3" presStyleCnt="5">
        <dgm:presLayoutVars>
          <dgm:bulletEnabled val="1"/>
        </dgm:presLayoutVars>
      </dgm:prSet>
      <dgm:spPr/>
      <dgm:t>
        <a:bodyPr/>
        <a:lstStyle/>
        <a:p>
          <a:endParaRPr lang="ru-RU"/>
        </a:p>
      </dgm:t>
    </dgm:pt>
    <dgm:pt modelId="{B5105FAE-84A2-480A-8C5C-A8F40C074CD7}" type="pres">
      <dgm:prSet presAssocID="{57DD6A00-91E8-4F30-A9CB-DE133B63EE22}" presName="pillarX" presStyleLbl="node1" presStyleIdx="4" presStyleCnt="5">
        <dgm:presLayoutVars>
          <dgm:bulletEnabled val="1"/>
        </dgm:presLayoutVars>
      </dgm:prSet>
      <dgm:spPr/>
      <dgm:t>
        <a:bodyPr/>
        <a:lstStyle/>
        <a:p>
          <a:endParaRPr lang="ru-RU"/>
        </a:p>
      </dgm:t>
    </dgm:pt>
    <dgm:pt modelId="{9573C516-9924-4646-B8D1-3629F2BF0603}" type="pres">
      <dgm:prSet presAssocID="{9954E644-DF65-4535-8012-ABDDA9552CB9}" presName="base" presStyleLbl="dkBgShp" presStyleIdx="1" presStyleCnt="2"/>
      <dgm:spPr/>
    </dgm:pt>
  </dgm:ptLst>
  <dgm:cxnLst>
    <dgm:cxn modelId="{FEA9E9ED-0C6C-40F9-B39A-F6267FF1FE2C}" type="presOf" srcId="{C216DC6E-DA67-42CA-AC10-4C372F249749}" destId="{13177B95-4B8E-4918-BF29-F266CE1F0E53}" srcOrd="0" destOrd="0" presId="urn:microsoft.com/office/officeart/2005/8/layout/hList3"/>
    <dgm:cxn modelId="{49A2EF12-52AA-4000-BE8A-DD4254FAFC27}" type="presOf" srcId="{C9BBE479-2923-4EEF-8457-057991474834}" destId="{53A4641A-60C5-4648-9D97-4A1474F7B4CB}" srcOrd="0" destOrd="0" presId="urn:microsoft.com/office/officeart/2005/8/layout/hList3"/>
    <dgm:cxn modelId="{7FE81FA4-FEC0-430C-A5B6-A47EF7AC0605}" type="presOf" srcId="{7FCBECD9-D4AF-48F4-A336-47B6A43DFEE0}" destId="{8075BD95-F63C-4D52-B6A1-7C036400756E}" srcOrd="0" destOrd="0" presId="urn:microsoft.com/office/officeart/2005/8/layout/hList3"/>
    <dgm:cxn modelId="{0A810E31-24B9-4468-A542-DF7DAE22E964}" type="presOf" srcId="{AF638921-E6EC-488A-91D4-2D6CAD28E26F}" destId="{F7729273-BD83-44B3-96A1-4DA1F59BC2C6}" srcOrd="0" destOrd="0" presId="urn:microsoft.com/office/officeart/2005/8/layout/hList3"/>
    <dgm:cxn modelId="{24BAF75A-5E92-477C-A5BE-3B55D1796DA3}" type="presOf" srcId="{57DD6A00-91E8-4F30-A9CB-DE133B63EE22}" destId="{B5105FAE-84A2-480A-8C5C-A8F40C074CD7}" srcOrd="0" destOrd="0" presId="urn:microsoft.com/office/officeart/2005/8/layout/hList3"/>
    <dgm:cxn modelId="{74314F54-7F2B-45DA-B9FE-1E4C1838FF2A}" srcId="{9954E644-DF65-4535-8012-ABDDA9552CB9}" destId="{57DD6A00-91E8-4F30-A9CB-DE133B63EE22}" srcOrd="4" destOrd="0" parTransId="{021C4986-61B7-4E85-B86D-E1E190F510AA}" sibTransId="{4FDBD5AA-F60D-47D8-935D-FB00C0705747}"/>
    <dgm:cxn modelId="{95D71795-A2E4-4247-BF9A-5F3A755FCD06}" srcId="{9954E644-DF65-4535-8012-ABDDA9552CB9}" destId="{C9BBE479-2923-4EEF-8457-057991474834}" srcOrd="0" destOrd="0" parTransId="{14C04305-89C9-426F-BC53-39771CE92B54}" sibTransId="{5C1B5BE2-2340-44B3-A3C4-A1948814D96C}"/>
    <dgm:cxn modelId="{56AFE072-39A9-404C-8A6F-05F3E02FAFCF}" type="presOf" srcId="{366C2874-B3C0-4F7C-B0BC-F88E75D6F2A2}" destId="{FE583EDB-BEBB-4BCD-8B47-EC3D366DADAE}" srcOrd="0" destOrd="0" presId="urn:microsoft.com/office/officeart/2005/8/layout/hList3"/>
    <dgm:cxn modelId="{1D474C59-64E1-481D-9627-54AF03A779A1}" srcId="{9954E644-DF65-4535-8012-ABDDA9552CB9}" destId="{7FCBECD9-D4AF-48F4-A336-47B6A43DFEE0}" srcOrd="2" destOrd="0" parTransId="{4B09904A-E9FC-40DB-B804-B84AF50678DD}" sibTransId="{000A5307-55CD-4CF5-B654-97B76D0FA3C3}"/>
    <dgm:cxn modelId="{70F95C9D-AF27-4E51-95BC-D433130F135B}" srcId="{9954E644-DF65-4535-8012-ABDDA9552CB9}" destId="{C216DC6E-DA67-42CA-AC10-4C372F249749}" srcOrd="3" destOrd="0" parTransId="{8B4D46F6-239C-4321-84D3-4E06AB2AFD3B}" sibTransId="{4B350B72-92D9-44C7-AECE-BFE3E279B9E7}"/>
    <dgm:cxn modelId="{678490C1-688F-4E56-8FC0-4E3B0BCA5F13}" srcId="{AF638921-E6EC-488A-91D4-2D6CAD28E26F}" destId="{9954E644-DF65-4535-8012-ABDDA9552CB9}" srcOrd="0" destOrd="0" parTransId="{2EEB0F84-854B-4B76-A2FE-C4BB793B9DC1}" sibTransId="{823823E1-E194-498F-BEF8-648569869F59}"/>
    <dgm:cxn modelId="{1EC0F175-05CD-4ACA-AF92-2E9AF499AFD8}" srcId="{9954E644-DF65-4535-8012-ABDDA9552CB9}" destId="{366C2874-B3C0-4F7C-B0BC-F88E75D6F2A2}" srcOrd="1" destOrd="0" parTransId="{012F80B0-DFC8-4622-805F-6D6297B9D4DD}" sibTransId="{AED60B2C-650E-49AD-9D49-5B02A5407723}"/>
    <dgm:cxn modelId="{4A9AE4FD-7C97-47FA-B489-3ECFED54F518}" srcId="{AF638921-E6EC-488A-91D4-2D6CAD28E26F}" destId="{9ED7E804-16AB-4B6D-8B61-33D3E4B83F6C}" srcOrd="1" destOrd="0" parTransId="{327F1309-3818-4A25-8DA4-FF2E649C3305}" sibTransId="{A69D63E1-FC0F-4D76-98D8-19619C5833E0}"/>
    <dgm:cxn modelId="{FCB20A32-F774-43FE-9B87-328750B89537}" type="presOf" srcId="{9954E644-DF65-4535-8012-ABDDA9552CB9}" destId="{4CAC8024-601A-4645-8253-F600053E0BA3}" srcOrd="0" destOrd="0" presId="urn:microsoft.com/office/officeart/2005/8/layout/hList3"/>
    <dgm:cxn modelId="{5A543E19-6E22-49C1-B4BD-0A4AD4C248FE}" type="presParOf" srcId="{F7729273-BD83-44B3-96A1-4DA1F59BC2C6}" destId="{4CAC8024-601A-4645-8253-F600053E0BA3}" srcOrd="0" destOrd="0" presId="urn:microsoft.com/office/officeart/2005/8/layout/hList3"/>
    <dgm:cxn modelId="{0AB8497C-5531-452B-A118-9C21361A4A77}" type="presParOf" srcId="{F7729273-BD83-44B3-96A1-4DA1F59BC2C6}" destId="{B4C5A036-0A0C-4F65-BBF2-BB2CE89E488D}" srcOrd="1" destOrd="0" presId="urn:microsoft.com/office/officeart/2005/8/layout/hList3"/>
    <dgm:cxn modelId="{403057B4-6A25-40E5-ABD1-95C410369700}" type="presParOf" srcId="{B4C5A036-0A0C-4F65-BBF2-BB2CE89E488D}" destId="{53A4641A-60C5-4648-9D97-4A1474F7B4CB}" srcOrd="0" destOrd="0" presId="urn:microsoft.com/office/officeart/2005/8/layout/hList3"/>
    <dgm:cxn modelId="{89E1EB5A-8C62-4FFB-B8E0-CAE393E5E3A5}" type="presParOf" srcId="{B4C5A036-0A0C-4F65-BBF2-BB2CE89E488D}" destId="{FE583EDB-BEBB-4BCD-8B47-EC3D366DADAE}" srcOrd="1" destOrd="0" presId="urn:microsoft.com/office/officeart/2005/8/layout/hList3"/>
    <dgm:cxn modelId="{173419A6-F663-4A8F-8D5A-173CAEDDF9E2}" type="presParOf" srcId="{B4C5A036-0A0C-4F65-BBF2-BB2CE89E488D}" destId="{8075BD95-F63C-4D52-B6A1-7C036400756E}" srcOrd="2" destOrd="0" presId="urn:microsoft.com/office/officeart/2005/8/layout/hList3"/>
    <dgm:cxn modelId="{A6F10A5B-8135-430B-B4DC-F65B91D05A89}" type="presParOf" srcId="{B4C5A036-0A0C-4F65-BBF2-BB2CE89E488D}" destId="{13177B95-4B8E-4918-BF29-F266CE1F0E53}" srcOrd="3" destOrd="0" presId="urn:microsoft.com/office/officeart/2005/8/layout/hList3"/>
    <dgm:cxn modelId="{1E66712E-4E2B-47F8-9841-290A55ACD622}" type="presParOf" srcId="{B4C5A036-0A0C-4F65-BBF2-BB2CE89E488D}" destId="{B5105FAE-84A2-480A-8C5C-A8F40C074CD7}" srcOrd="4" destOrd="0" presId="urn:microsoft.com/office/officeart/2005/8/layout/hList3"/>
    <dgm:cxn modelId="{33890445-DF34-425E-AE0B-A8124402C62F}" type="presParOf" srcId="{F7729273-BD83-44B3-96A1-4DA1F59BC2C6}" destId="{9573C516-9924-4646-B8D1-3629F2BF0603}"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0FD51DE-C7F4-43CF-A20E-55D941344AD8}"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ru-RU"/>
        </a:p>
      </dgm:t>
    </dgm:pt>
    <dgm:pt modelId="{A6BACC32-555A-4E43-BB5C-84126CA252A7}">
      <dgm:prSet phldrT="[Текст]" custT="1"/>
      <dgm:spPr/>
      <dgm:t>
        <a:bodyPr/>
        <a:lstStyle/>
        <a:p>
          <a:r>
            <a:rPr lang="ru-RU" sz="2200" dirty="0"/>
            <a:t>Обоснование</a:t>
          </a:r>
        </a:p>
      </dgm:t>
    </dgm:pt>
    <dgm:pt modelId="{F28C0816-AE06-4B78-B62F-FBFC66BFA0BF}" type="parTrans" cxnId="{8722BA1C-010C-4864-A778-AB4497801CFF}">
      <dgm:prSet/>
      <dgm:spPr/>
      <dgm:t>
        <a:bodyPr/>
        <a:lstStyle/>
        <a:p>
          <a:endParaRPr lang="ru-RU"/>
        </a:p>
      </dgm:t>
    </dgm:pt>
    <dgm:pt modelId="{917F8A70-3C36-4BAC-8278-F5F510CBFA98}" type="sibTrans" cxnId="{8722BA1C-010C-4864-A778-AB4497801CFF}">
      <dgm:prSet/>
      <dgm:spPr/>
      <dgm:t>
        <a:bodyPr/>
        <a:lstStyle/>
        <a:p>
          <a:endParaRPr lang="ru-RU"/>
        </a:p>
      </dgm:t>
    </dgm:pt>
    <dgm:pt modelId="{C288D464-867F-47C1-9E97-37E651640A51}">
      <dgm:prSet phldrT="[Текст]"/>
      <dgm:spPr/>
      <dgm:t>
        <a:bodyPr/>
        <a:lstStyle/>
        <a:p>
          <a:r>
            <a:rPr lang="ru-RU" b="0" dirty="0"/>
            <a:t>выполнение расчета указанной цены с приложением справочной информации и документов на основании которых выполнен расчет </a:t>
          </a:r>
          <a:endParaRPr lang="ru-RU" dirty="0"/>
        </a:p>
      </dgm:t>
    </dgm:pt>
    <dgm:pt modelId="{48B21E1E-8CAE-419C-ADD8-F2936E6F98D1}" type="parTrans" cxnId="{C18BCA43-991D-49B7-90ED-1F233ACAD850}">
      <dgm:prSet/>
      <dgm:spPr/>
      <dgm:t>
        <a:bodyPr/>
        <a:lstStyle/>
        <a:p>
          <a:endParaRPr lang="ru-RU"/>
        </a:p>
      </dgm:t>
    </dgm:pt>
    <dgm:pt modelId="{FDC22E2D-A1C3-407B-A637-E0EF2D239306}" type="sibTrans" cxnId="{C18BCA43-991D-49B7-90ED-1F233ACAD850}">
      <dgm:prSet/>
      <dgm:spPr/>
      <dgm:t>
        <a:bodyPr/>
        <a:lstStyle/>
        <a:p>
          <a:endParaRPr lang="ru-RU"/>
        </a:p>
      </dgm:t>
    </dgm:pt>
    <dgm:pt modelId="{FF2D3CD9-6F05-4E2C-85E6-B4B4F288E869}">
      <dgm:prSet phldrT="[Текст]"/>
      <dgm:spPr/>
      <dgm:t>
        <a:bodyPr/>
        <a:lstStyle/>
        <a:p>
          <a:r>
            <a:rPr lang="ru-RU" b="0" dirty="0"/>
            <a:t>выполнение расчета указанной цены с указанием реквизитов документов на основании которых выполнен расчет </a:t>
          </a:r>
          <a:endParaRPr lang="ru-RU" dirty="0"/>
        </a:p>
      </dgm:t>
    </dgm:pt>
    <dgm:pt modelId="{8D1BCCB4-7070-4ECF-8B4F-B91594654112}" type="parTrans" cxnId="{E4E94B2B-6490-4C89-A425-E38E0BA46D95}">
      <dgm:prSet/>
      <dgm:spPr/>
      <dgm:t>
        <a:bodyPr/>
        <a:lstStyle/>
        <a:p>
          <a:endParaRPr lang="ru-RU"/>
        </a:p>
      </dgm:t>
    </dgm:pt>
    <dgm:pt modelId="{38B50250-3108-41D5-85B8-87C207A565E9}" type="sibTrans" cxnId="{E4E94B2B-6490-4C89-A425-E38E0BA46D95}">
      <dgm:prSet/>
      <dgm:spPr/>
      <dgm:t>
        <a:bodyPr/>
        <a:lstStyle/>
        <a:p>
          <a:endParaRPr lang="ru-RU"/>
        </a:p>
      </dgm:t>
    </dgm:pt>
    <dgm:pt modelId="{004979AE-339B-45EE-B5A9-C41493C8A6CF}">
      <dgm:prSet phldrT="[Текст]"/>
      <dgm:spPr/>
      <dgm:t>
        <a:bodyPr/>
        <a:lstStyle/>
        <a:p>
          <a:r>
            <a:rPr lang="ru-RU" dirty="0"/>
            <a:t>документ, являющийся неотъемлемой частью извещения об осуществлении закупки</a:t>
          </a:r>
        </a:p>
      </dgm:t>
    </dgm:pt>
    <dgm:pt modelId="{5D5DB022-B927-4616-A47B-0730D616F7E8}" type="parTrans" cxnId="{F51A4165-1CFD-492D-AE44-E8CEFF70880F}">
      <dgm:prSet/>
      <dgm:spPr/>
      <dgm:t>
        <a:bodyPr/>
        <a:lstStyle/>
        <a:p>
          <a:endParaRPr lang="ru-RU"/>
        </a:p>
      </dgm:t>
    </dgm:pt>
    <dgm:pt modelId="{7D907276-27EF-48DC-B750-3E9B357A25D8}" type="sibTrans" cxnId="{F51A4165-1CFD-492D-AE44-E8CEFF70880F}">
      <dgm:prSet/>
      <dgm:spPr/>
      <dgm:t>
        <a:bodyPr/>
        <a:lstStyle/>
        <a:p>
          <a:endParaRPr lang="ru-RU"/>
        </a:p>
      </dgm:t>
    </dgm:pt>
    <dgm:pt modelId="{FA77A46D-495C-4E2B-9DE6-6EC7F0AFB070}">
      <dgm:prSet phldrT="[Текст]"/>
      <dgm:spPr/>
      <dgm:t>
        <a:bodyPr/>
        <a:lstStyle/>
        <a:p>
          <a:r>
            <a:rPr lang="ru-RU" dirty="0"/>
            <a:t>документ, являющийся неотъемлемой частью извещения об контракта</a:t>
          </a:r>
        </a:p>
      </dgm:t>
    </dgm:pt>
    <dgm:pt modelId="{B62D605C-4778-4A1D-8AA2-2C2728288CDA}" type="parTrans" cxnId="{4506EEFB-343A-41A3-BD84-690EF4D4523F}">
      <dgm:prSet/>
      <dgm:spPr/>
      <dgm:t>
        <a:bodyPr/>
        <a:lstStyle/>
        <a:p>
          <a:endParaRPr lang="ru-RU"/>
        </a:p>
      </dgm:t>
    </dgm:pt>
    <dgm:pt modelId="{F200B242-3F70-4604-8022-F21AC77597CD}" type="sibTrans" cxnId="{4506EEFB-343A-41A3-BD84-690EF4D4523F}">
      <dgm:prSet/>
      <dgm:spPr/>
      <dgm:t>
        <a:bodyPr/>
        <a:lstStyle/>
        <a:p>
          <a:endParaRPr lang="ru-RU"/>
        </a:p>
      </dgm:t>
    </dgm:pt>
    <dgm:pt modelId="{B6A26242-CDEF-4694-A08A-A64ED18F37A2}">
      <dgm:prSet phldrT="[Текст]"/>
      <dgm:spPr/>
      <dgm:t>
        <a:bodyPr/>
        <a:lstStyle/>
        <a:p>
          <a:r>
            <a:rPr lang="ru-RU" dirty="0"/>
            <a:t>определение НМЦК – выполнение непосредственного самого расчета с использованием методов/порядков определения, предусмотренных ст. 22 44-ФЗ</a:t>
          </a:r>
        </a:p>
      </dgm:t>
    </dgm:pt>
    <dgm:pt modelId="{3FFB2134-60A6-4DFF-9FB4-1BB4AA32E453}" type="parTrans" cxnId="{9E9E3061-1C54-48BB-8E79-0B5CEDE4C34D}">
      <dgm:prSet/>
      <dgm:spPr/>
      <dgm:t>
        <a:bodyPr/>
        <a:lstStyle/>
        <a:p>
          <a:endParaRPr lang="ru-RU"/>
        </a:p>
      </dgm:t>
    </dgm:pt>
    <dgm:pt modelId="{48AD1BA7-4E69-4F6D-8688-59FB6E9EDACB}" type="sibTrans" cxnId="{9E9E3061-1C54-48BB-8E79-0B5CEDE4C34D}">
      <dgm:prSet/>
      <dgm:spPr/>
      <dgm:t>
        <a:bodyPr/>
        <a:lstStyle/>
        <a:p>
          <a:endParaRPr lang="ru-RU"/>
        </a:p>
      </dgm:t>
    </dgm:pt>
    <dgm:pt modelId="{A0308BB6-0106-4477-8D4F-BAA96AA79B3F}">
      <dgm:prSet phldrT="[Текст]"/>
      <dgm:spPr/>
      <dgm:t>
        <a:bodyPr/>
        <a:lstStyle/>
        <a:p>
          <a:r>
            <a:rPr lang="ru-RU" dirty="0"/>
            <a:t>определение НМЦК – выполнение непосредственного самого расчета с использованием методов/порядков определения, предусмотренных ст. 22 44-ФЗ</a:t>
          </a:r>
        </a:p>
      </dgm:t>
    </dgm:pt>
    <dgm:pt modelId="{6B62838F-C8C5-40E0-9780-9961D19AF08D}" type="parTrans" cxnId="{A49ECC90-6203-4AB4-B201-F2A59A1D4850}">
      <dgm:prSet/>
      <dgm:spPr/>
      <dgm:t>
        <a:bodyPr/>
        <a:lstStyle/>
        <a:p>
          <a:endParaRPr lang="ru-RU"/>
        </a:p>
      </dgm:t>
    </dgm:pt>
    <dgm:pt modelId="{68A8EB1F-3613-4D1E-A901-2B2F8066FB6B}" type="sibTrans" cxnId="{A49ECC90-6203-4AB4-B201-F2A59A1D4850}">
      <dgm:prSet/>
      <dgm:spPr/>
      <dgm:t>
        <a:bodyPr/>
        <a:lstStyle/>
        <a:p>
          <a:endParaRPr lang="ru-RU"/>
        </a:p>
      </dgm:t>
    </dgm:pt>
    <dgm:pt modelId="{954DA5AC-08A5-470E-B807-62EA3203A4F3}" type="pres">
      <dgm:prSet presAssocID="{C0FD51DE-C7F4-43CF-A20E-55D941344AD8}" presName="Name0" presStyleCnt="0">
        <dgm:presLayoutVars>
          <dgm:chPref val="1"/>
          <dgm:dir/>
          <dgm:animOne val="branch"/>
          <dgm:animLvl val="lvl"/>
          <dgm:resizeHandles val="exact"/>
        </dgm:presLayoutVars>
      </dgm:prSet>
      <dgm:spPr/>
      <dgm:t>
        <a:bodyPr/>
        <a:lstStyle/>
        <a:p>
          <a:endParaRPr lang="ru-RU"/>
        </a:p>
      </dgm:t>
    </dgm:pt>
    <dgm:pt modelId="{02994872-67CE-4B6B-8492-D44956087CDD}" type="pres">
      <dgm:prSet presAssocID="{A6BACC32-555A-4E43-BB5C-84126CA252A7}" presName="root1" presStyleCnt="0"/>
      <dgm:spPr/>
    </dgm:pt>
    <dgm:pt modelId="{675BD050-F1EF-4E50-8236-44016A2C40AC}" type="pres">
      <dgm:prSet presAssocID="{A6BACC32-555A-4E43-BB5C-84126CA252A7}" presName="LevelOneTextNode" presStyleLbl="node0" presStyleIdx="0" presStyleCnt="1" custScaleX="64235" custScaleY="90862">
        <dgm:presLayoutVars>
          <dgm:chPref val="3"/>
        </dgm:presLayoutVars>
      </dgm:prSet>
      <dgm:spPr/>
      <dgm:t>
        <a:bodyPr/>
        <a:lstStyle/>
        <a:p>
          <a:endParaRPr lang="ru-RU"/>
        </a:p>
      </dgm:t>
    </dgm:pt>
    <dgm:pt modelId="{8AEBD2DE-2C38-4657-BE9C-3006A4F72D94}" type="pres">
      <dgm:prSet presAssocID="{A6BACC32-555A-4E43-BB5C-84126CA252A7}" presName="level2hierChild" presStyleCnt="0"/>
      <dgm:spPr/>
    </dgm:pt>
    <dgm:pt modelId="{C83C16BA-1C43-4E33-ACCA-91933D8DC191}" type="pres">
      <dgm:prSet presAssocID="{48B21E1E-8CAE-419C-ADD8-F2936E6F98D1}" presName="conn2-1" presStyleLbl="parChTrans1D2" presStyleIdx="0" presStyleCnt="4"/>
      <dgm:spPr/>
      <dgm:t>
        <a:bodyPr/>
        <a:lstStyle/>
        <a:p>
          <a:endParaRPr lang="ru-RU"/>
        </a:p>
      </dgm:t>
    </dgm:pt>
    <dgm:pt modelId="{0861607B-15EB-4748-A0AE-5681BB94269B}" type="pres">
      <dgm:prSet presAssocID="{48B21E1E-8CAE-419C-ADD8-F2936E6F98D1}" presName="connTx" presStyleLbl="parChTrans1D2" presStyleIdx="0" presStyleCnt="4"/>
      <dgm:spPr/>
      <dgm:t>
        <a:bodyPr/>
        <a:lstStyle/>
        <a:p>
          <a:endParaRPr lang="ru-RU"/>
        </a:p>
      </dgm:t>
    </dgm:pt>
    <dgm:pt modelId="{021282A1-13B0-4F2B-86CA-251C059775C3}" type="pres">
      <dgm:prSet presAssocID="{C288D464-867F-47C1-9E97-37E651640A51}" presName="root2" presStyleCnt="0"/>
      <dgm:spPr/>
    </dgm:pt>
    <dgm:pt modelId="{80563A06-66A6-4865-A9B7-CE1C2102BF77}" type="pres">
      <dgm:prSet presAssocID="{C288D464-867F-47C1-9E97-37E651640A51}" presName="LevelTwoTextNode" presStyleLbl="node2" presStyleIdx="0" presStyleCnt="4" custScaleX="147080">
        <dgm:presLayoutVars>
          <dgm:chPref val="3"/>
        </dgm:presLayoutVars>
      </dgm:prSet>
      <dgm:spPr/>
      <dgm:t>
        <a:bodyPr/>
        <a:lstStyle/>
        <a:p>
          <a:endParaRPr lang="ru-RU"/>
        </a:p>
      </dgm:t>
    </dgm:pt>
    <dgm:pt modelId="{BA84EBF0-F5A8-43A0-9E02-7760654BB176}" type="pres">
      <dgm:prSet presAssocID="{C288D464-867F-47C1-9E97-37E651640A51}" presName="level3hierChild" presStyleCnt="0"/>
      <dgm:spPr/>
    </dgm:pt>
    <dgm:pt modelId="{5AC4A79A-6B6B-4CDE-A5DC-00AAFE626044}" type="pres">
      <dgm:prSet presAssocID="{3FFB2134-60A6-4DFF-9FB4-1BB4AA32E453}" presName="conn2-1" presStyleLbl="parChTrans1D3" presStyleIdx="0" presStyleCnt="2"/>
      <dgm:spPr/>
      <dgm:t>
        <a:bodyPr/>
        <a:lstStyle/>
        <a:p>
          <a:endParaRPr lang="ru-RU"/>
        </a:p>
      </dgm:t>
    </dgm:pt>
    <dgm:pt modelId="{605D3A54-313A-443D-B7BA-BE49959EC250}" type="pres">
      <dgm:prSet presAssocID="{3FFB2134-60A6-4DFF-9FB4-1BB4AA32E453}" presName="connTx" presStyleLbl="parChTrans1D3" presStyleIdx="0" presStyleCnt="2"/>
      <dgm:spPr/>
      <dgm:t>
        <a:bodyPr/>
        <a:lstStyle/>
        <a:p>
          <a:endParaRPr lang="ru-RU"/>
        </a:p>
      </dgm:t>
    </dgm:pt>
    <dgm:pt modelId="{9C2851E6-A568-429E-81B4-6B2CA7CE7674}" type="pres">
      <dgm:prSet presAssocID="{B6A26242-CDEF-4694-A08A-A64ED18F37A2}" presName="root2" presStyleCnt="0"/>
      <dgm:spPr/>
    </dgm:pt>
    <dgm:pt modelId="{7DDE57D7-E81C-4023-ADFB-7C1AFC9AE58A}" type="pres">
      <dgm:prSet presAssocID="{B6A26242-CDEF-4694-A08A-A64ED18F37A2}" presName="LevelTwoTextNode" presStyleLbl="node3" presStyleIdx="0" presStyleCnt="2" custScaleX="207212">
        <dgm:presLayoutVars>
          <dgm:chPref val="3"/>
        </dgm:presLayoutVars>
      </dgm:prSet>
      <dgm:spPr/>
      <dgm:t>
        <a:bodyPr/>
        <a:lstStyle/>
        <a:p>
          <a:endParaRPr lang="ru-RU"/>
        </a:p>
      </dgm:t>
    </dgm:pt>
    <dgm:pt modelId="{E2CD77D1-4D4D-46D0-9FF6-5A672099BE2E}" type="pres">
      <dgm:prSet presAssocID="{B6A26242-CDEF-4694-A08A-A64ED18F37A2}" presName="level3hierChild" presStyleCnt="0"/>
      <dgm:spPr/>
    </dgm:pt>
    <dgm:pt modelId="{9B7E0B2F-9AD5-4B8F-86DC-8F681FE795B7}" type="pres">
      <dgm:prSet presAssocID="{8D1BCCB4-7070-4ECF-8B4F-B91594654112}" presName="conn2-1" presStyleLbl="parChTrans1D2" presStyleIdx="1" presStyleCnt="4"/>
      <dgm:spPr/>
      <dgm:t>
        <a:bodyPr/>
        <a:lstStyle/>
        <a:p>
          <a:endParaRPr lang="ru-RU"/>
        </a:p>
      </dgm:t>
    </dgm:pt>
    <dgm:pt modelId="{5599556F-BF25-49C7-8829-72562FA24432}" type="pres">
      <dgm:prSet presAssocID="{8D1BCCB4-7070-4ECF-8B4F-B91594654112}" presName="connTx" presStyleLbl="parChTrans1D2" presStyleIdx="1" presStyleCnt="4"/>
      <dgm:spPr/>
      <dgm:t>
        <a:bodyPr/>
        <a:lstStyle/>
        <a:p>
          <a:endParaRPr lang="ru-RU"/>
        </a:p>
      </dgm:t>
    </dgm:pt>
    <dgm:pt modelId="{DD6F1943-462A-4BA8-A555-DDA0CA92753A}" type="pres">
      <dgm:prSet presAssocID="{FF2D3CD9-6F05-4E2C-85E6-B4B4F288E869}" presName="root2" presStyleCnt="0"/>
      <dgm:spPr/>
    </dgm:pt>
    <dgm:pt modelId="{F8B7A79A-D286-42F6-BF8F-A79CE0F58FFA}" type="pres">
      <dgm:prSet presAssocID="{FF2D3CD9-6F05-4E2C-85E6-B4B4F288E869}" presName="LevelTwoTextNode" presStyleLbl="node2" presStyleIdx="1" presStyleCnt="4" custScaleX="147080">
        <dgm:presLayoutVars>
          <dgm:chPref val="3"/>
        </dgm:presLayoutVars>
      </dgm:prSet>
      <dgm:spPr/>
      <dgm:t>
        <a:bodyPr/>
        <a:lstStyle/>
        <a:p>
          <a:endParaRPr lang="ru-RU"/>
        </a:p>
      </dgm:t>
    </dgm:pt>
    <dgm:pt modelId="{B00B587D-61B6-4173-8918-8FD8A69F65E5}" type="pres">
      <dgm:prSet presAssocID="{FF2D3CD9-6F05-4E2C-85E6-B4B4F288E869}" presName="level3hierChild" presStyleCnt="0"/>
      <dgm:spPr/>
    </dgm:pt>
    <dgm:pt modelId="{FEB9421F-F2C8-4D8E-8398-2569166EDE86}" type="pres">
      <dgm:prSet presAssocID="{6B62838F-C8C5-40E0-9780-9961D19AF08D}" presName="conn2-1" presStyleLbl="parChTrans1D3" presStyleIdx="1" presStyleCnt="2"/>
      <dgm:spPr/>
      <dgm:t>
        <a:bodyPr/>
        <a:lstStyle/>
        <a:p>
          <a:endParaRPr lang="ru-RU"/>
        </a:p>
      </dgm:t>
    </dgm:pt>
    <dgm:pt modelId="{4967A293-F11D-48DE-805B-2E6A00B27650}" type="pres">
      <dgm:prSet presAssocID="{6B62838F-C8C5-40E0-9780-9961D19AF08D}" presName="connTx" presStyleLbl="parChTrans1D3" presStyleIdx="1" presStyleCnt="2"/>
      <dgm:spPr/>
      <dgm:t>
        <a:bodyPr/>
        <a:lstStyle/>
        <a:p>
          <a:endParaRPr lang="ru-RU"/>
        </a:p>
      </dgm:t>
    </dgm:pt>
    <dgm:pt modelId="{7721EC1D-B70C-4696-8A58-450AB408702B}" type="pres">
      <dgm:prSet presAssocID="{A0308BB6-0106-4477-8D4F-BAA96AA79B3F}" presName="root2" presStyleCnt="0"/>
      <dgm:spPr/>
    </dgm:pt>
    <dgm:pt modelId="{6AA613B7-BA82-4117-93F1-5F643CB3D2D2}" type="pres">
      <dgm:prSet presAssocID="{A0308BB6-0106-4477-8D4F-BAA96AA79B3F}" presName="LevelTwoTextNode" presStyleLbl="node3" presStyleIdx="1" presStyleCnt="2" custScaleX="207212">
        <dgm:presLayoutVars>
          <dgm:chPref val="3"/>
        </dgm:presLayoutVars>
      </dgm:prSet>
      <dgm:spPr/>
      <dgm:t>
        <a:bodyPr/>
        <a:lstStyle/>
        <a:p>
          <a:endParaRPr lang="ru-RU"/>
        </a:p>
      </dgm:t>
    </dgm:pt>
    <dgm:pt modelId="{7AB74775-2465-4761-99C3-64F6594D12C7}" type="pres">
      <dgm:prSet presAssocID="{A0308BB6-0106-4477-8D4F-BAA96AA79B3F}" presName="level3hierChild" presStyleCnt="0"/>
      <dgm:spPr/>
    </dgm:pt>
    <dgm:pt modelId="{AF2459DD-D506-432F-9C2A-57675F907441}" type="pres">
      <dgm:prSet presAssocID="{5D5DB022-B927-4616-A47B-0730D616F7E8}" presName="conn2-1" presStyleLbl="parChTrans1D2" presStyleIdx="2" presStyleCnt="4"/>
      <dgm:spPr/>
      <dgm:t>
        <a:bodyPr/>
        <a:lstStyle/>
        <a:p>
          <a:endParaRPr lang="ru-RU"/>
        </a:p>
      </dgm:t>
    </dgm:pt>
    <dgm:pt modelId="{617C7622-57E8-4BC2-8733-E5A8C4F2DC9E}" type="pres">
      <dgm:prSet presAssocID="{5D5DB022-B927-4616-A47B-0730D616F7E8}" presName="connTx" presStyleLbl="parChTrans1D2" presStyleIdx="2" presStyleCnt="4"/>
      <dgm:spPr/>
      <dgm:t>
        <a:bodyPr/>
        <a:lstStyle/>
        <a:p>
          <a:endParaRPr lang="ru-RU"/>
        </a:p>
      </dgm:t>
    </dgm:pt>
    <dgm:pt modelId="{F7B6D60B-C96C-42E8-A8A4-F792D20E8321}" type="pres">
      <dgm:prSet presAssocID="{004979AE-339B-45EE-B5A9-C41493C8A6CF}" presName="root2" presStyleCnt="0"/>
      <dgm:spPr/>
    </dgm:pt>
    <dgm:pt modelId="{100CCC93-6608-4E29-83CF-19B3320195F5}" type="pres">
      <dgm:prSet presAssocID="{004979AE-339B-45EE-B5A9-C41493C8A6CF}" presName="LevelTwoTextNode" presStyleLbl="node2" presStyleIdx="2" presStyleCnt="4" custScaleX="147080">
        <dgm:presLayoutVars>
          <dgm:chPref val="3"/>
        </dgm:presLayoutVars>
      </dgm:prSet>
      <dgm:spPr/>
      <dgm:t>
        <a:bodyPr/>
        <a:lstStyle/>
        <a:p>
          <a:endParaRPr lang="ru-RU"/>
        </a:p>
      </dgm:t>
    </dgm:pt>
    <dgm:pt modelId="{78A19865-ABFF-426D-855C-157839B783A3}" type="pres">
      <dgm:prSet presAssocID="{004979AE-339B-45EE-B5A9-C41493C8A6CF}" presName="level3hierChild" presStyleCnt="0"/>
      <dgm:spPr/>
    </dgm:pt>
    <dgm:pt modelId="{FDC5A0C8-E7CA-451E-A6D6-7B855712B4B2}" type="pres">
      <dgm:prSet presAssocID="{B62D605C-4778-4A1D-8AA2-2C2728288CDA}" presName="conn2-1" presStyleLbl="parChTrans1D2" presStyleIdx="3" presStyleCnt="4"/>
      <dgm:spPr/>
      <dgm:t>
        <a:bodyPr/>
        <a:lstStyle/>
        <a:p>
          <a:endParaRPr lang="ru-RU"/>
        </a:p>
      </dgm:t>
    </dgm:pt>
    <dgm:pt modelId="{26CB932F-8CC8-4354-A397-E627EE09860A}" type="pres">
      <dgm:prSet presAssocID="{B62D605C-4778-4A1D-8AA2-2C2728288CDA}" presName="connTx" presStyleLbl="parChTrans1D2" presStyleIdx="3" presStyleCnt="4"/>
      <dgm:spPr/>
      <dgm:t>
        <a:bodyPr/>
        <a:lstStyle/>
        <a:p>
          <a:endParaRPr lang="ru-RU"/>
        </a:p>
      </dgm:t>
    </dgm:pt>
    <dgm:pt modelId="{86DB169B-1628-4225-AD10-ABCFEF82A796}" type="pres">
      <dgm:prSet presAssocID="{FA77A46D-495C-4E2B-9DE6-6EC7F0AFB070}" presName="root2" presStyleCnt="0"/>
      <dgm:spPr/>
    </dgm:pt>
    <dgm:pt modelId="{28FE79D6-D628-4064-9E02-793176453A0E}" type="pres">
      <dgm:prSet presAssocID="{FA77A46D-495C-4E2B-9DE6-6EC7F0AFB070}" presName="LevelTwoTextNode" presStyleLbl="node2" presStyleIdx="3" presStyleCnt="4" custScaleX="147080">
        <dgm:presLayoutVars>
          <dgm:chPref val="3"/>
        </dgm:presLayoutVars>
      </dgm:prSet>
      <dgm:spPr/>
      <dgm:t>
        <a:bodyPr/>
        <a:lstStyle/>
        <a:p>
          <a:endParaRPr lang="ru-RU"/>
        </a:p>
      </dgm:t>
    </dgm:pt>
    <dgm:pt modelId="{687C05B7-EE45-471B-BE6B-F8991086DD47}" type="pres">
      <dgm:prSet presAssocID="{FA77A46D-495C-4E2B-9DE6-6EC7F0AFB070}" presName="level3hierChild" presStyleCnt="0"/>
      <dgm:spPr/>
    </dgm:pt>
  </dgm:ptLst>
  <dgm:cxnLst>
    <dgm:cxn modelId="{F115CD45-EC2C-445C-B0E0-00FC8903F4AF}" type="presOf" srcId="{6B62838F-C8C5-40E0-9780-9961D19AF08D}" destId="{4967A293-F11D-48DE-805B-2E6A00B27650}" srcOrd="1" destOrd="0" presId="urn:microsoft.com/office/officeart/2008/layout/HorizontalMultiLevelHierarchy"/>
    <dgm:cxn modelId="{18FF8783-2A43-4218-959E-AF68941AF518}" type="presOf" srcId="{5D5DB022-B927-4616-A47B-0730D616F7E8}" destId="{AF2459DD-D506-432F-9C2A-57675F907441}" srcOrd="0" destOrd="0" presId="urn:microsoft.com/office/officeart/2008/layout/HorizontalMultiLevelHierarchy"/>
    <dgm:cxn modelId="{E39B770C-C72D-4C86-94EC-048CE4954E18}" type="presOf" srcId="{004979AE-339B-45EE-B5A9-C41493C8A6CF}" destId="{100CCC93-6608-4E29-83CF-19B3320195F5}" srcOrd="0" destOrd="0" presId="urn:microsoft.com/office/officeart/2008/layout/HorizontalMultiLevelHierarchy"/>
    <dgm:cxn modelId="{E4E94B2B-6490-4C89-A425-E38E0BA46D95}" srcId="{A6BACC32-555A-4E43-BB5C-84126CA252A7}" destId="{FF2D3CD9-6F05-4E2C-85E6-B4B4F288E869}" srcOrd="1" destOrd="0" parTransId="{8D1BCCB4-7070-4ECF-8B4F-B91594654112}" sibTransId="{38B50250-3108-41D5-85B8-87C207A565E9}"/>
    <dgm:cxn modelId="{A49ECC90-6203-4AB4-B201-F2A59A1D4850}" srcId="{FF2D3CD9-6F05-4E2C-85E6-B4B4F288E869}" destId="{A0308BB6-0106-4477-8D4F-BAA96AA79B3F}" srcOrd="0" destOrd="0" parTransId="{6B62838F-C8C5-40E0-9780-9961D19AF08D}" sibTransId="{68A8EB1F-3613-4D1E-A901-2B2F8066FB6B}"/>
    <dgm:cxn modelId="{8722BA1C-010C-4864-A778-AB4497801CFF}" srcId="{C0FD51DE-C7F4-43CF-A20E-55D941344AD8}" destId="{A6BACC32-555A-4E43-BB5C-84126CA252A7}" srcOrd="0" destOrd="0" parTransId="{F28C0816-AE06-4B78-B62F-FBFC66BFA0BF}" sibTransId="{917F8A70-3C36-4BAC-8278-F5F510CBFA98}"/>
    <dgm:cxn modelId="{E4ADBFC5-637C-4025-A7D6-9CD5E9E36273}" type="presOf" srcId="{3FFB2134-60A6-4DFF-9FB4-1BB4AA32E453}" destId="{5AC4A79A-6B6B-4CDE-A5DC-00AAFE626044}" srcOrd="0" destOrd="0" presId="urn:microsoft.com/office/officeart/2008/layout/HorizontalMultiLevelHierarchy"/>
    <dgm:cxn modelId="{76B33829-5BC3-4E37-844C-8F0AD8A05FF8}" type="presOf" srcId="{5D5DB022-B927-4616-A47B-0730D616F7E8}" destId="{617C7622-57E8-4BC2-8733-E5A8C4F2DC9E}" srcOrd="1" destOrd="0" presId="urn:microsoft.com/office/officeart/2008/layout/HorizontalMultiLevelHierarchy"/>
    <dgm:cxn modelId="{1121295F-BA1A-43C4-8CEB-17F33B5A22FE}" type="presOf" srcId="{3FFB2134-60A6-4DFF-9FB4-1BB4AA32E453}" destId="{605D3A54-313A-443D-B7BA-BE49959EC250}" srcOrd="1" destOrd="0" presId="urn:microsoft.com/office/officeart/2008/layout/HorizontalMultiLevelHierarchy"/>
    <dgm:cxn modelId="{69D53F24-17E6-406E-8D0F-28C5D3302B74}" type="presOf" srcId="{A0308BB6-0106-4477-8D4F-BAA96AA79B3F}" destId="{6AA613B7-BA82-4117-93F1-5F643CB3D2D2}" srcOrd="0" destOrd="0" presId="urn:microsoft.com/office/officeart/2008/layout/HorizontalMultiLevelHierarchy"/>
    <dgm:cxn modelId="{F51A4165-1CFD-492D-AE44-E8CEFF70880F}" srcId="{A6BACC32-555A-4E43-BB5C-84126CA252A7}" destId="{004979AE-339B-45EE-B5A9-C41493C8A6CF}" srcOrd="2" destOrd="0" parTransId="{5D5DB022-B927-4616-A47B-0730D616F7E8}" sibTransId="{7D907276-27EF-48DC-B750-3E9B357A25D8}"/>
    <dgm:cxn modelId="{5E79D92A-7700-4804-8F73-5D642B13A132}" type="presOf" srcId="{48B21E1E-8CAE-419C-ADD8-F2936E6F98D1}" destId="{0861607B-15EB-4748-A0AE-5681BB94269B}" srcOrd="1" destOrd="0" presId="urn:microsoft.com/office/officeart/2008/layout/HorizontalMultiLevelHierarchy"/>
    <dgm:cxn modelId="{CE01D15E-A4D1-4194-9E2E-0A0958382A27}" type="presOf" srcId="{C288D464-867F-47C1-9E97-37E651640A51}" destId="{80563A06-66A6-4865-A9B7-CE1C2102BF77}" srcOrd="0" destOrd="0" presId="urn:microsoft.com/office/officeart/2008/layout/HorizontalMultiLevelHierarchy"/>
    <dgm:cxn modelId="{B36AC91E-C2BF-47F3-AF4A-35B596B96ED5}" type="presOf" srcId="{FF2D3CD9-6F05-4E2C-85E6-B4B4F288E869}" destId="{F8B7A79A-D286-42F6-BF8F-A79CE0F58FFA}" srcOrd="0" destOrd="0" presId="urn:microsoft.com/office/officeart/2008/layout/HorizontalMultiLevelHierarchy"/>
    <dgm:cxn modelId="{C18BCA43-991D-49B7-90ED-1F233ACAD850}" srcId="{A6BACC32-555A-4E43-BB5C-84126CA252A7}" destId="{C288D464-867F-47C1-9E97-37E651640A51}" srcOrd="0" destOrd="0" parTransId="{48B21E1E-8CAE-419C-ADD8-F2936E6F98D1}" sibTransId="{FDC22E2D-A1C3-407B-A637-E0EF2D239306}"/>
    <dgm:cxn modelId="{ED3A00DA-B9FE-4D36-AE94-9695B6B79D55}" type="presOf" srcId="{48B21E1E-8CAE-419C-ADD8-F2936E6F98D1}" destId="{C83C16BA-1C43-4E33-ACCA-91933D8DC191}" srcOrd="0" destOrd="0" presId="urn:microsoft.com/office/officeart/2008/layout/HorizontalMultiLevelHierarchy"/>
    <dgm:cxn modelId="{4506EEFB-343A-41A3-BD84-690EF4D4523F}" srcId="{A6BACC32-555A-4E43-BB5C-84126CA252A7}" destId="{FA77A46D-495C-4E2B-9DE6-6EC7F0AFB070}" srcOrd="3" destOrd="0" parTransId="{B62D605C-4778-4A1D-8AA2-2C2728288CDA}" sibTransId="{F200B242-3F70-4604-8022-F21AC77597CD}"/>
    <dgm:cxn modelId="{78911A64-CE43-4F3E-89D7-6E39DE1DC17D}" type="presOf" srcId="{B62D605C-4778-4A1D-8AA2-2C2728288CDA}" destId="{FDC5A0C8-E7CA-451E-A6D6-7B855712B4B2}" srcOrd="0" destOrd="0" presId="urn:microsoft.com/office/officeart/2008/layout/HorizontalMultiLevelHierarchy"/>
    <dgm:cxn modelId="{1027B295-EBFA-4402-BB87-0AC2589BA17A}" type="presOf" srcId="{8D1BCCB4-7070-4ECF-8B4F-B91594654112}" destId="{9B7E0B2F-9AD5-4B8F-86DC-8F681FE795B7}" srcOrd="0" destOrd="0" presId="urn:microsoft.com/office/officeart/2008/layout/HorizontalMultiLevelHierarchy"/>
    <dgm:cxn modelId="{2F702501-9076-4CE2-99AF-724F8B51FFB3}" type="presOf" srcId="{8D1BCCB4-7070-4ECF-8B4F-B91594654112}" destId="{5599556F-BF25-49C7-8829-72562FA24432}" srcOrd="1" destOrd="0" presId="urn:microsoft.com/office/officeart/2008/layout/HorizontalMultiLevelHierarchy"/>
    <dgm:cxn modelId="{9ED6563E-E6D5-4380-A54C-C44408428D4B}" type="presOf" srcId="{6B62838F-C8C5-40E0-9780-9961D19AF08D}" destId="{FEB9421F-F2C8-4D8E-8398-2569166EDE86}" srcOrd="0" destOrd="0" presId="urn:microsoft.com/office/officeart/2008/layout/HorizontalMultiLevelHierarchy"/>
    <dgm:cxn modelId="{D582758E-3F8C-43F1-AD5B-48203BA12FAF}" type="presOf" srcId="{B6A26242-CDEF-4694-A08A-A64ED18F37A2}" destId="{7DDE57D7-E81C-4023-ADFB-7C1AFC9AE58A}" srcOrd="0" destOrd="0" presId="urn:microsoft.com/office/officeart/2008/layout/HorizontalMultiLevelHierarchy"/>
    <dgm:cxn modelId="{9E9E3061-1C54-48BB-8E79-0B5CEDE4C34D}" srcId="{C288D464-867F-47C1-9E97-37E651640A51}" destId="{B6A26242-CDEF-4694-A08A-A64ED18F37A2}" srcOrd="0" destOrd="0" parTransId="{3FFB2134-60A6-4DFF-9FB4-1BB4AA32E453}" sibTransId="{48AD1BA7-4E69-4F6D-8688-59FB6E9EDACB}"/>
    <dgm:cxn modelId="{65CD4266-A43F-41A3-B00E-F5321548C18B}" type="presOf" srcId="{C0FD51DE-C7F4-43CF-A20E-55D941344AD8}" destId="{954DA5AC-08A5-470E-B807-62EA3203A4F3}" srcOrd="0" destOrd="0" presId="urn:microsoft.com/office/officeart/2008/layout/HorizontalMultiLevelHierarchy"/>
    <dgm:cxn modelId="{3EF8A5A6-4B5F-4C5A-9114-F6BFFD3ABEFA}" type="presOf" srcId="{A6BACC32-555A-4E43-BB5C-84126CA252A7}" destId="{675BD050-F1EF-4E50-8236-44016A2C40AC}" srcOrd="0" destOrd="0" presId="urn:microsoft.com/office/officeart/2008/layout/HorizontalMultiLevelHierarchy"/>
    <dgm:cxn modelId="{6CDEA26B-6B7C-4175-B9D8-A6EA8F8F6C55}" type="presOf" srcId="{FA77A46D-495C-4E2B-9DE6-6EC7F0AFB070}" destId="{28FE79D6-D628-4064-9E02-793176453A0E}" srcOrd="0" destOrd="0" presId="urn:microsoft.com/office/officeart/2008/layout/HorizontalMultiLevelHierarchy"/>
    <dgm:cxn modelId="{FD32BF42-5D7A-4EDB-B460-A11F6B7BAE68}" type="presOf" srcId="{B62D605C-4778-4A1D-8AA2-2C2728288CDA}" destId="{26CB932F-8CC8-4354-A397-E627EE09860A}" srcOrd="1" destOrd="0" presId="urn:microsoft.com/office/officeart/2008/layout/HorizontalMultiLevelHierarchy"/>
    <dgm:cxn modelId="{3745C0A1-4B23-4C2C-9E2B-30C027031112}" type="presParOf" srcId="{954DA5AC-08A5-470E-B807-62EA3203A4F3}" destId="{02994872-67CE-4B6B-8492-D44956087CDD}" srcOrd="0" destOrd="0" presId="urn:microsoft.com/office/officeart/2008/layout/HorizontalMultiLevelHierarchy"/>
    <dgm:cxn modelId="{C6192731-8934-4241-85FC-88639EDBCB22}" type="presParOf" srcId="{02994872-67CE-4B6B-8492-D44956087CDD}" destId="{675BD050-F1EF-4E50-8236-44016A2C40AC}" srcOrd="0" destOrd="0" presId="urn:microsoft.com/office/officeart/2008/layout/HorizontalMultiLevelHierarchy"/>
    <dgm:cxn modelId="{0413A5A4-0364-4E2F-B94D-A9324686D81A}" type="presParOf" srcId="{02994872-67CE-4B6B-8492-D44956087CDD}" destId="{8AEBD2DE-2C38-4657-BE9C-3006A4F72D94}" srcOrd="1" destOrd="0" presId="urn:microsoft.com/office/officeart/2008/layout/HorizontalMultiLevelHierarchy"/>
    <dgm:cxn modelId="{19508B44-3CB0-4470-B589-A352CB8E8D51}" type="presParOf" srcId="{8AEBD2DE-2C38-4657-BE9C-3006A4F72D94}" destId="{C83C16BA-1C43-4E33-ACCA-91933D8DC191}" srcOrd="0" destOrd="0" presId="urn:microsoft.com/office/officeart/2008/layout/HorizontalMultiLevelHierarchy"/>
    <dgm:cxn modelId="{FE74FBE8-265C-4369-843E-8D028F91B32E}" type="presParOf" srcId="{C83C16BA-1C43-4E33-ACCA-91933D8DC191}" destId="{0861607B-15EB-4748-A0AE-5681BB94269B}" srcOrd="0" destOrd="0" presId="urn:microsoft.com/office/officeart/2008/layout/HorizontalMultiLevelHierarchy"/>
    <dgm:cxn modelId="{30F47495-EA77-467F-88B8-707A47F49DE7}" type="presParOf" srcId="{8AEBD2DE-2C38-4657-BE9C-3006A4F72D94}" destId="{021282A1-13B0-4F2B-86CA-251C059775C3}" srcOrd="1" destOrd="0" presId="urn:microsoft.com/office/officeart/2008/layout/HorizontalMultiLevelHierarchy"/>
    <dgm:cxn modelId="{B07F9ADD-BA72-4512-8B51-66A69B4144B8}" type="presParOf" srcId="{021282A1-13B0-4F2B-86CA-251C059775C3}" destId="{80563A06-66A6-4865-A9B7-CE1C2102BF77}" srcOrd="0" destOrd="0" presId="urn:microsoft.com/office/officeart/2008/layout/HorizontalMultiLevelHierarchy"/>
    <dgm:cxn modelId="{E1A117A1-9D6B-4356-8C5A-A9460B783DA0}" type="presParOf" srcId="{021282A1-13B0-4F2B-86CA-251C059775C3}" destId="{BA84EBF0-F5A8-43A0-9E02-7760654BB176}" srcOrd="1" destOrd="0" presId="urn:microsoft.com/office/officeart/2008/layout/HorizontalMultiLevelHierarchy"/>
    <dgm:cxn modelId="{EB10F52B-4AE4-495E-A74C-DCC9F0356941}" type="presParOf" srcId="{BA84EBF0-F5A8-43A0-9E02-7760654BB176}" destId="{5AC4A79A-6B6B-4CDE-A5DC-00AAFE626044}" srcOrd="0" destOrd="0" presId="urn:microsoft.com/office/officeart/2008/layout/HorizontalMultiLevelHierarchy"/>
    <dgm:cxn modelId="{2744B1FE-216E-4F31-8E45-CD02351B1A87}" type="presParOf" srcId="{5AC4A79A-6B6B-4CDE-A5DC-00AAFE626044}" destId="{605D3A54-313A-443D-B7BA-BE49959EC250}" srcOrd="0" destOrd="0" presId="urn:microsoft.com/office/officeart/2008/layout/HorizontalMultiLevelHierarchy"/>
    <dgm:cxn modelId="{0E575AA1-7EAF-4A07-AA63-A238AACCD0E7}" type="presParOf" srcId="{BA84EBF0-F5A8-43A0-9E02-7760654BB176}" destId="{9C2851E6-A568-429E-81B4-6B2CA7CE7674}" srcOrd="1" destOrd="0" presId="urn:microsoft.com/office/officeart/2008/layout/HorizontalMultiLevelHierarchy"/>
    <dgm:cxn modelId="{B21FBD9C-37D8-4A2E-9004-B241B5653E0F}" type="presParOf" srcId="{9C2851E6-A568-429E-81B4-6B2CA7CE7674}" destId="{7DDE57D7-E81C-4023-ADFB-7C1AFC9AE58A}" srcOrd="0" destOrd="0" presId="urn:microsoft.com/office/officeart/2008/layout/HorizontalMultiLevelHierarchy"/>
    <dgm:cxn modelId="{499411B8-36A1-415A-AEC1-8A49C57AF9EF}" type="presParOf" srcId="{9C2851E6-A568-429E-81B4-6B2CA7CE7674}" destId="{E2CD77D1-4D4D-46D0-9FF6-5A672099BE2E}" srcOrd="1" destOrd="0" presId="urn:microsoft.com/office/officeart/2008/layout/HorizontalMultiLevelHierarchy"/>
    <dgm:cxn modelId="{209B87FE-6170-466B-9DC0-723A6475DD0A}" type="presParOf" srcId="{8AEBD2DE-2C38-4657-BE9C-3006A4F72D94}" destId="{9B7E0B2F-9AD5-4B8F-86DC-8F681FE795B7}" srcOrd="2" destOrd="0" presId="urn:microsoft.com/office/officeart/2008/layout/HorizontalMultiLevelHierarchy"/>
    <dgm:cxn modelId="{006F5278-752F-4B28-A031-4DA9AEB5DEA5}" type="presParOf" srcId="{9B7E0B2F-9AD5-4B8F-86DC-8F681FE795B7}" destId="{5599556F-BF25-49C7-8829-72562FA24432}" srcOrd="0" destOrd="0" presId="urn:microsoft.com/office/officeart/2008/layout/HorizontalMultiLevelHierarchy"/>
    <dgm:cxn modelId="{0A3E9745-95B9-484F-95A4-9AB6433367C3}" type="presParOf" srcId="{8AEBD2DE-2C38-4657-BE9C-3006A4F72D94}" destId="{DD6F1943-462A-4BA8-A555-DDA0CA92753A}" srcOrd="3" destOrd="0" presId="urn:microsoft.com/office/officeart/2008/layout/HorizontalMultiLevelHierarchy"/>
    <dgm:cxn modelId="{52E4520B-28D4-416C-8F64-B5D697B9A9DD}" type="presParOf" srcId="{DD6F1943-462A-4BA8-A555-DDA0CA92753A}" destId="{F8B7A79A-D286-42F6-BF8F-A79CE0F58FFA}" srcOrd="0" destOrd="0" presId="urn:microsoft.com/office/officeart/2008/layout/HorizontalMultiLevelHierarchy"/>
    <dgm:cxn modelId="{C638555F-7EF1-48BA-9CAD-DDEF61F4ACCC}" type="presParOf" srcId="{DD6F1943-462A-4BA8-A555-DDA0CA92753A}" destId="{B00B587D-61B6-4173-8918-8FD8A69F65E5}" srcOrd="1" destOrd="0" presId="urn:microsoft.com/office/officeart/2008/layout/HorizontalMultiLevelHierarchy"/>
    <dgm:cxn modelId="{DD450CD8-77D4-4C97-AFAF-9CB6394723E4}" type="presParOf" srcId="{B00B587D-61B6-4173-8918-8FD8A69F65E5}" destId="{FEB9421F-F2C8-4D8E-8398-2569166EDE86}" srcOrd="0" destOrd="0" presId="urn:microsoft.com/office/officeart/2008/layout/HorizontalMultiLevelHierarchy"/>
    <dgm:cxn modelId="{B55517C4-34A6-4639-A2FE-A95EF0EF2B12}" type="presParOf" srcId="{FEB9421F-F2C8-4D8E-8398-2569166EDE86}" destId="{4967A293-F11D-48DE-805B-2E6A00B27650}" srcOrd="0" destOrd="0" presId="urn:microsoft.com/office/officeart/2008/layout/HorizontalMultiLevelHierarchy"/>
    <dgm:cxn modelId="{C51E62BA-E9B4-42E0-8DCB-6654C3FB75F8}" type="presParOf" srcId="{B00B587D-61B6-4173-8918-8FD8A69F65E5}" destId="{7721EC1D-B70C-4696-8A58-450AB408702B}" srcOrd="1" destOrd="0" presId="urn:microsoft.com/office/officeart/2008/layout/HorizontalMultiLevelHierarchy"/>
    <dgm:cxn modelId="{92C5020F-A33D-4B3B-AC67-33D486F894CF}" type="presParOf" srcId="{7721EC1D-B70C-4696-8A58-450AB408702B}" destId="{6AA613B7-BA82-4117-93F1-5F643CB3D2D2}" srcOrd="0" destOrd="0" presId="urn:microsoft.com/office/officeart/2008/layout/HorizontalMultiLevelHierarchy"/>
    <dgm:cxn modelId="{EE316BAD-BA68-47BA-BC65-89A01765501B}" type="presParOf" srcId="{7721EC1D-B70C-4696-8A58-450AB408702B}" destId="{7AB74775-2465-4761-99C3-64F6594D12C7}" srcOrd="1" destOrd="0" presId="urn:microsoft.com/office/officeart/2008/layout/HorizontalMultiLevelHierarchy"/>
    <dgm:cxn modelId="{50DAE099-EE9C-47B8-9D70-28D6AA158ACD}" type="presParOf" srcId="{8AEBD2DE-2C38-4657-BE9C-3006A4F72D94}" destId="{AF2459DD-D506-432F-9C2A-57675F907441}" srcOrd="4" destOrd="0" presId="urn:microsoft.com/office/officeart/2008/layout/HorizontalMultiLevelHierarchy"/>
    <dgm:cxn modelId="{E28EB6B5-F9F7-41EC-931B-7AA35FD981C9}" type="presParOf" srcId="{AF2459DD-D506-432F-9C2A-57675F907441}" destId="{617C7622-57E8-4BC2-8733-E5A8C4F2DC9E}" srcOrd="0" destOrd="0" presId="urn:microsoft.com/office/officeart/2008/layout/HorizontalMultiLevelHierarchy"/>
    <dgm:cxn modelId="{37BC939E-E93C-4684-902B-7F1851031FEA}" type="presParOf" srcId="{8AEBD2DE-2C38-4657-BE9C-3006A4F72D94}" destId="{F7B6D60B-C96C-42E8-A8A4-F792D20E8321}" srcOrd="5" destOrd="0" presId="urn:microsoft.com/office/officeart/2008/layout/HorizontalMultiLevelHierarchy"/>
    <dgm:cxn modelId="{E34589C0-A3A3-4589-8F14-2DAAB49C4EED}" type="presParOf" srcId="{F7B6D60B-C96C-42E8-A8A4-F792D20E8321}" destId="{100CCC93-6608-4E29-83CF-19B3320195F5}" srcOrd="0" destOrd="0" presId="urn:microsoft.com/office/officeart/2008/layout/HorizontalMultiLevelHierarchy"/>
    <dgm:cxn modelId="{FABA0C45-F738-4AC1-9CBC-16F6AA3F4B82}" type="presParOf" srcId="{F7B6D60B-C96C-42E8-A8A4-F792D20E8321}" destId="{78A19865-ABFF-426D-855C-157839B783A3}" srcOrd="1" destOrd="0" presId="urn:microsoft.com/office/officeart/2008/layout/HorizontalMultiLevelHierarchy"/>
    <dgm:cxn modelId="{7A88DD3F-B1DF-4E90-9546-AE4B9420DC0A}" type="presParOf" srcId="{8AEBD2DE-2C38-4657-BE9C-3006A4F72D94}" destId="{FDC5A0C8-E7CA-451E-A6D6-7B855712B4B2}" srcOrd="6" destOrd="0" presId="urn:microsoft.com/office/officeart/2008/layout/HorizontalMultiLevelHierarchy"/>
    <dgm:cxn modelId="{D3E9D828-4D7B-4FB9-AE11-19E5C4926928}" type="presParOf" srcId="{FDC5A0C8-E7CA-451E-A6D6-7B855712B4B2}" destId="{26CB932F-8CC8-4354-A397-E627EE09860A}" srcOrd="0" destOrd="0" presId="urn:microsoft.com/office/officeart/2008/layout/HorizontalMultiLevelHierarchy"/>
    <dgm:cxn modelId="{B19A99DE-E133-47E9-951C-D1A86E624799}" type="presParOf" srcId="{8AEBD2DE-2C38-4657-BE9C-3006A4F72D94}" destId="{86DB169B-1628-4225-AD10-ABCFEF82A796}" srcOrd="7" destOrd="0" presId="urn:microsoft.com/office/officeart/2008/layout/HorizontalMultiLevelHierarchy"/>
    <dgm:cxn modelId="{371A0CF4-23D4-4B02-BF88-0983B7C73324}" type="presParOf" srcId="{86DB169B-1628-4225-AD10-ABCFEF82A796}" destId="{28FE79D6-D628-4064-9E02-793176453A0E}" srcOrd="0" destOrd="0" presId="urn:microsoft.com/office/officeart/2008/layout/HorizontalMultiLevelHierarchy"/>
    <dgm:cxn modelId="{C9F7E955-64A7-459A-BB54-D526C56B1CFD}" type="presParOf" srcId="{86DB169B-1628-4225-AD10-ABCFEF82A796}" destId="{687C05B7-EE45-471B-BE6B-F8991086DD47}"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BBCE9D2-9658-49C8-AC58-59E20869D18B}"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ru-RU"/>
        </a:p>
      </dgm:t>
    </dgm:pt>
    <dgm:pt modelId="{B0CAF82C-932C-4CC4-9547-0D48D75CA588}">
      <dgm:prSet phldrT="[Текст]">
        <dgm:style>
          <a:lnRef idx="2">
            <a:schemeClr val="accent5"/>
          </a:lnRef>
          <a:fillRef idx="1">
            <a:schemeClr val="lt1"/>
          </a:fillRef>
          <a:effectRef idx="0">
            <a:schemeClr val="accent5"/>
          </a:effectRef>
          <a:fontRef idx="minor">
            <a:schemeClr val="dk1"/>
          </a:fontRef>
        </dgm:style>
      </dgm:prSet>
      <dgm:spPr>
        <a:ln w="34925">
          <a:solidFill>
            <a:schemeClr val="accent1"/>
          </a:solidFill>
        </a:ln>
      </dgm:spPr>
      <dgm:t>
        <a:bodyPr anchor="ctr"/>
        <a:lstStyle/>
        <a:p>
          <a:r>
            <a:rPr lang="ru-RU" dirty="0"/>
            <a:t>При осуществлении закупки у единственного поставщика (подрядчика, исполнителя) заказчик </a:t>
          </a:r>
          <a:r>
            <a:rPr lang="ru-RU" b="1" u="sng" dirty="0">
              <a:solidFill>
                <a:srgbClr val="0070C0"/>
              </a:solidFill>
            </a:rPr>
            <a:t>определяет</a:t>
          </a:r>
          <a:r>
            <a:rPr lang="ru-RU" dirty="0"/>
            <a:t> цену контракта, заключаемого с единственным поставщиком (подрядчиком, исполнителем), в соответствии с </a:t>
          </a:r>
          <a:r>
            <a:rPr lang="en-US" dirty="0"/>
            <a:t>44-</a:t>
          </a:r>
          <a:r>
            <a:rPr lang="ru-RU" dirty="0"/>
            <a:t>ФЗ</a:t>
          </a:r>
        </a:p>
      </dgm:t>
    </dgm:pt>
    <dgm:pt modelId="{790ADAC9-7B81-4B57-8A24-5470C8711CF9}" type="parTrans" cxnId="{A301340E-6521-438D-BDBD-D24749F30AC5}">
      <dgm:prSet/>
      <dgm:spPr/>
      <dgm:t>
        <a:bodyPr/>
        <a:lstStyle/>
        <a:p>
          <a:endParaRPr lang="ru-RU"/>
        </a:p>
      </dgm:t>
    </dgm:pt>
    <dgm:pt modelId="{C68ECE9A-E799-4E0A-9FF8-C673B681F441}" type="sibTrans" cxnId="{A301340E-6521-438D-BDBD-D24749F30AC5}">
      <dgm:prSet/>
      <dgm:spPr/>
      <dgm:t>
        <a:bodyPr/>
        <a:lstStyle/>
        <a:p>
          <a:endParaRPr lang="ru-RU"/>
        </a:p>
      </dgm:t>
    </dgm:pt>
    <dgm:pt modelId="{DD293E42-FC75-40B5-94F6-93BEB28B2B2D}">
      <dgm:prSet phldrT="[Текст]">
        <dgm:style>
          <a:lnRef idx="2">
            <a:schemeClr val="accent5"/>
          </a:lnRef>
          <a:fillRef idx="1">
            <a:schemeClr val="lt1"/>
          </a:fillRef>
          <a:effectRef idx="0">
            <a:schemeClr val="accent5"/>
          </a:effectRef>
          <a:fontRef idx="minor">
            <a:schemeClr val="dk1"/>
          </a:fontRef>
        </dgm:style>
      </dgm:prSet>
      <dgm:spPr>
        <a:ln w="34925">
          <a:solidFill>
            <a:schemeClr val="accent1"/>
          </a:solidFill>
        </a:ln>
      </dgm:spPr>
      <dgm:t>
        <a:bodyPr anchor="ctr"/>
        <a:lstStyle/>
        <a:p>
          <a:r>
            <a:rPr lang="ru-RU" dirty="0"/>
            <a:t>При этом в случаях, предусмотренных п. 3, 6, 11, 12, 16, 18, 19, 22, 23, 30 - 35, 37 - 41, 46 и 49 ч. 1 ст. 93 44-ФЗ, заказчик </a:t>
          </a:r>
          <a:r>
            <a:rPr lang="ru-RU" b="1" u="sng" dirty="0">
              <a:solidFill>
                <a:srgbClr val="0070C0"/>
              </a:solidFill>
            </a:rPr>
            <a:t>обосновывает</a:t>
          </a:r>
          <a:r>
            <a:rPr lang="ru-RU" dirty="0"/>
            <a:t> такую цену в соответствии с 44-ФЗ и включает в контракт обоснование цены контракта</a:t>
          </a:r>
        </a:p>
      </dgm:t>
    </dgm:pt>
    <dgm:pt modelId="{6AE9E047-B81A-4BD8-8546-4F47EC1EA87C}" type="parTrans" cxnId="{5ED8AC58-D077-45F6-9D4A-CF81CCFB5043}">
      <dgm:prSet/>
      <dgm:spPr/>
      <dgm:t>
        <a:bodyPr/>
        <a:lstStyle/>
        <a:p>
          <a:endParaRPr lang="ru-RU"/>
        </a:p>
      </dgm:t>
    </dgm:pt>
    <dgm:pt modelId="{988F3F3F-7282-42B9-908D-89EEE3598B45}" type="sibTrans" cxnId="{5ED8AC58-D077-45F6-9D4A-CF81CCFB5043}">
      <dgm:prSet/>
      <dgm:spPr/>
      <dgm:t>
        <a:bodyPr/>
        <a:lstStyle/>
        <a:p>
          <a:endParaRPr lang="ru-RU"/>
        </a:p>
      </dgm:t>
    </dgm:pt>
    <dgm:pt modelId="{A4866C2E-BDE6-4728-9CF5-4EE7BA1FAD12}" type="pres">
      <dgm:prSet presAssocID="{6BBCE9D2-9658-49C8-AC58-59E20869D18B}" presName="Name0" presStyleCnt="0">
        <dgm:presLayoutVars>
          <dgm:chMax val="2"/>
          <dgm:chPref val="2"/>
          <dgm:animLvl val="lvl"/>
        </dgm:presLayoutVars>
      </dgm:prSet>
      <dgm:spPr/>
      <dgm:t>
        <a:bodyPr/>
        <a:lstStyle/>
        <a:p>
          <a:endParaRPr lang="ru-RU"/>
        </a:p>
      </dgm:t>
    </dgm:pt>
    <dgm:pt modelId="{3666D285-196B-40E4-A6E6-22C54076F3FA}" type="pres">
      <dgm:prSet presAssocID="{6BBCE9D2-9658-49C8-AC58-59E20869D18B}" presName="LeftText" presStyleLbl="revTx" presStyleIdx="0" presStyleCnt="0">
        <dgm:presLayoutVars>
          <dgm:bulletEnabled val="1"/>
        </dgm:presLayoutVars>
      </dgm:prSet>
      <dgm:spPr/>
      <dgm:t>
        <a:bodyPr/>
        <a:lstStyle/>
        <a:p>
          <a:endParaRPr lang="ru-RU"/>
        </a:p>
      </dgm:t>
    </dgm:pt>
    <dgm:pt modelId="{D0A9C2C0-81C3-4423-86EF-634EBE40A5BB}" type="pres">
      <dgm:prSet presAssocID="{6BBCE9D2-9658-49C8-AC58-59E20869D18B}" presName="LeftNode" presStyleLbl="bgImgPlace1" presStyleIdx="0" presStyleCnt="2" custScaleX="166729" custLinFactNeighborX="-47950">
        <dgm:presLayoutVars>
          <dgm:chMax val="2"/>
          <dgm:chPref val="2"/>
        </dgm:presLayoutVars>
      </dgm:prSet>
      <dgm:spPr/>
      <dgm:t>
        <a:bodyPr/>
        <a:lstStyle/>
        <a:p>
          <a:endParaRPr lang="ru-RU"/>
        </a:p>
      </dgm:t>
    </dgm:pt>
    <dgm:pt modelId="{93AB8C8E-C2E2-4B24-AAEE-0DDE09F3198A}" type="pres">
      <dgm:prSet presAssocID="{6BBCE9D2-9658-49C8-AC58-59E20869D18B}" presName="RightText" presStyleLbl="revTx" presStyleIdx="0" presStyleCnt="0">
        <dgm:presLayoutVars>
          <dgm:bulletEnabled val="1"/>
        </dgm:presLayoutVars>
      </dgm:prSet>
      <dgm:spPr/>
      <dgm:t>
        <a:bodyPr/>
        <a:lstStyle/>
        <a:p>
          <a:endParaRPr lang="ru-RU"/>
        </a:p>
      </dgm:t>
    </dgm:pt>
    <dgm:pt modelId="{DEA16882-33B3-47A5-8CEC-4044DD4F01EB}" type="pres">
      <dgm:prSet presAssocID="{6BBCE9D2-9658-49C8-AC58-59E20869D18B}" presName="RightNode" presStyleLbl="bgImgPlace1" presStyleIdx="1" presStyleCnt="2" custScaleX="175346" custLinFactNeighborX="54602" custLinFactNeighborY="-214">
        <dgm:presLayoutVars>
          <dgm:chMax val="0"/>
          <dgm:chPref val="0"/>
        </dgm:presLayoutVars>
      </dgm:prSet>
      <dgm:spPr/>
      <dgm:t>
        <a:bodyPr/>
        <a:lstStyle/>
        <a:p>
          <a:endParaRPr lang="ru-RU"/>
        </a:p>
      </dgm:t>
    </dgm:pt>
    <dgm:pt modelId="{E9AF59BA-1B3F-4034-B275-BB4CCC477642}" type="pres">
      <dgm:prSet presAssocID="{6BBCE9D2-9658-49C8-AC58-59E20869D18B}" presName="TopArrow" presStyleLbl="node1" presStyleIdx="0" presStyleCnt="2">
        <dgm:style>
          <a:lnRef idx="3">
            <a:schemeClr val="lt1"/>
          </a:lnRef>
          <a:fillRef idx="1">
            <a:schemeClr val="accent2"/>
          </a:fillRef>
          <a:effectRef idx="1">
            <a:schemeClr val="accent2"/>
          </a:effectRef>
          <a:fontRef idx="minor">
            <a:schemeClr val="lt1"/>
          </a:fontRef>
        </dgm:style>
      </dgm:prSet>
      <dgm:spPr/>
    </dgm:pt>
    <dgm:pt modelId="{3062113D-886E-45F2-9589-696399C16BB3}" type="pres">
      <dgm:prSet presAssocID="{6BBCE9D2-9658-49C8-AC58-59E20869D18B}" presName="BottomArrow" presStyleLbl="node1" presStyleIdx="1" presStyleCnt="2">
        <dgm:style>
          <a:lnRef idx="3">
            <a:schemeClr val="lt1"/>
          </a:lnRef>
          <a:fillRef idx="1">
            <a:schemeClr val="accent2"/>
          </a:fillRef>
          <a:effectRef idx="1">
            <a:schemeClr val="accent2"/>
          </a:effectRef>
          <a:fontRef idx="minor">
            <a:schemeClr val="lt1"/>
          </a:fontRef>
        </dgm:style>
      </dgm:prSet>
      <dgm:spPr/>
    </dgm:pt>
  </dgm:ptLst>
  <dgm:cxnLst>
    <dgm:cxn modelId="{D034E062-B4EC-4F12-B92C-1DF175CCF1B2}" type="presOf" srcId="{6BBCE9D2-9658-49C8-AC58-59E20869D18B}" destId="{A4866C2E-BDE6-4728-9CF5-4EE7BA1FAD12}" srcOrd="0" destOrd="0" presId="urn:microsoft.com/office/officeart/2009/layout/ReverseList"/>
    <dgm:cxn modelId="{5ED8AC58-D077-45F6-9D4A-CF81CCFB5043}" srcId="{6BBCE9D2-9658-49C8-AC58-59E20869D18B}" destId="{DD293E42-FC75-40B5-94F6-93BEB28B2B2D}" srcOrd="1" destOrd="0" parTransId="{6AE9E047-B81A-4BD8-8546-4F47EC1EA87C}" sibTransId="{988F3F3F-7282-42B9-908D-89EEE3598B45}"/>
    <dgm:cxn modelId="{A301340E-6521-438D-BDBD-D24749F30AC5}" srcId="{6BBCE9D2-9658-49C8-AC58-59E20869D18B}" destId="{B0CAF82C-932C-4CC4-9547-0D48D75CA588}" srcOrd="0" destOrd="0" parTransId="{790ADAC9-7B81-4B57-8A24-5470C8711CF9}" sibTransId="{C68ECE9A-E799-4E0A-9FF8-C673B681F441}"/>
    <dgm:cxn modelId="{F7530BF1-44F4-4C67-96D0-725BE2E18475}" type="presOf" srcId="{DD293E42-FC75-40B5-94F6-93BEB28B2B2D}" destId="{DEA16882-33B3-47A5-8CEC-4044DD4F01EB}" srcOrd="1" destOrd="0" presId="urn:microsoft.com/office/officeart/2009/layout/ReverseList"/>
    <dgm:cxn modelId="{48966C63-8904-4921-8D84-791922F1C7B0}" type="presOf" srcId="{B0CAF82C-932C-4CC4-9547-0D48D75CA588}" destId="{3666D285-196B-40E4-A6E6-22C54076F3FA}" srcOrd="0" destOrd="0" presId="urn:microsoft.com/office/officeart/2009/layout/ReverseList"/>
    <dgm:cxn modelId="{8C4EA351-C65A-4B0E-8A37-F460A43F2CAB}" type="presOf" srcId="{DD293E42-FC75-40B5-94F6-93BEB28B2B2D}" destId="{93AB8C8E-C2E2-4B24-AAEE-0DDE09F3198A}" srcOrd="0" destOrd="0" presId="urn:microsoft.com/office/officeart/2009/layout/ReverseList"/>
    <dgm:cxn modelId="{B21252BD-0024-43AD-82CE-A901AEC080D2}" type="presOf" srcId="{B0CAF82C-932C-4CC4-9547-0D48D75CA588}" destId="{D0A9C2C0-81C3-4423-86EF-634EBE40A5BB}" srcOrd="1" destOrd="0" presId="urn:microsoft.com/office/officeart/2009/layout/ReverseList"/>
    <dgm:cxn modelId="{70626520-DB2D-427A-9F21-0DAC8529B1B0}" type="presParOf" srcId="{A4866C2E-BDE6-4728-9CF5-4EE7BA1FAD12}" destId="{3666D285-196B-40E4-A6E6-22C54076F3FA}" srcOrd="0" destOrd="0" presId="urn:microsoft.com/office/officeart/2009/layout/ReverseList"/>
    <dgm:cxn modelId="{76F2ACB5-B133-416E-B010-AF2F042B7D4D}" type="presParOf" srcId="{A4866C2E-BDE6-4728-9CF5-4EE7BA1FAD12}" destId="{D0A9C2C0-81C3-4423-86EF-634EBE40A5BB}" srcOrd="1" destOrd="0" presId="urn:microsoft.com/office/officeart/2009/layout/ReverseList"/>
    <dgm:cxn modelId="{94C0389D-6620-4C73-B947-BF539004AE31}" type="presParOf" srcId="{A4866C2E-BDE6-4728-9CF5-4EE7BA1FAD12}" destId="{93AB8C8E-C2E2-4B24-AAEE-0DDE09F3198A}" srcOrd="2" destOrd="0" presId="urn:microsoft.com/office/officeart/2009/layout/ReverseList"/>
    <dgm:cxn modelId="{AE31AF82-776E-459B-A377-E34E2F0B69FB}" type="presParOf" srcId="{A4866C2E-BDE6-4728-9CF5-4EE7BA1FAD12}" destId="{DEA16882-33B3-47A5-8CEC-4044DD4F01EB}" srcOrd="3" destOrd="0" presId="urn:microsoft.com/office/officeart/2009/layout/ReverseList"/>
    <dgm:cxn modelId="{EB40E341-243F-4C18-83F3-04208CBF5DB9}" type="presParOf" srcId="{A4866C2E-BDE6-4728-9CF5-4EE7BA1FAD12}" destId="{E9AF59BA-1B3F-4034-B275-BB4CCC477642}" srcOrd="4" destOrd="0" presId="urn:microsoft.com/office/officeart/2009/layout/ReverseList"/>
    <dgm:cxn modelId="{051A9CCB-F2CE-4A75-A1DE-40F5EE3B8606}" type="presParOf" srcId="{A4866C2E-BDE6-4728-9CF5-4EE7BA1FAD12}" destId="{3062113D-886E-45F2-9589-696399C16BB3}" srcOrd="5" destOrd="0" presId="urn:microsoft.com/office/officeart/2009/layout/ReverseList"/>
  </dgm:cxnLst>
  <dgm:bg/>
  <dgm:whole>
    <a:ln w="19050">
      <a:solidFill>
        <a:srgbClr val="FF0000"/>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89B17CF-D172-4E20-BDB0-4A7B72518D5E}" type="doc">
      <dgm:prSet loTypeId="urn:microsoft.com/office/officeart/2005/8/layout/pyramid2" loCatId="list" qsTypeId="urn:microsoft.com/office/officeart/2005/8/quickstyle/simple1" qsCatId="simple" csTypeId="urn:microsoft.com/office/officeart/2005/8/colors/colorful4" csCatId="colorful" phldr="1"/>
      <dgm:spPr/>
    </dgm:pt>
    <dgm:pt modelId="{AE8884CB-3DB4-40A4-95A7-45042BD331D1}">
      <dgm:prSet phldrT="[Текст]"/>
      <dgm:spPr/>
      <dgm:t>
        <a:bodyPr/>
        <a:lstStyle/>
        <a:p>
          <a:r>
            <a:rPr lang="ru-RU" dirty="0"/>
            <a:t>Нормы ст. 22 44-ФЗ</a:t>
          </a:r>
        </a:p>
      </dgm:t>
    </dgm:pt>
    <dgm:pt modelId="{BA7F45A5-9FD9-4B20-8D13-3293028DA9E3}" type="parTrans" cxnId="{3E4988AF-E70C-463D-9CAD-FEC6CCCC3A8E}">
      <dgm:prSet/>
      <dgm:spPr/>
      <dgm:t>
        <a:bodyPr/>
        <a:lstStyle/>
        <a:p>
          <a:endParaRPr lang="ru-RU"/>
        </a:p>
      </dgm:t>
    </dgm:pt>
    <dgm:pt modelId="{892D9698-8D87-4013-A35B-1C8B132DB604}" type="sibTrans" cxnId="{3E4988AF-E70C-463D-9CAD-FEC6CCCC3A8E}">
      <dgm:prSet/>
      <dgm:spPr/>
      <dgm:t>
        <a:bodyPr/>
        <a:lstStyle/>
        <a:p>
          <a:endParaRPr lang="ru-RU"/>
        </a:p>
      </dgm:t>
    </dgm:pt>
    <dgm:pt modelId="{62512FCD-68C6-4786-8276-2B34D094D22F}">
      <dgm:prSet phldrT="[Текст]"/>
      <dgm:spPr/>
      <dgm:t>
        <a:bodyPr/>
        <a:lstStyle/>
        <a:p>
          <a:r>
            <a:rPr lang="ru-RU" dirty="0"/>
            <a:t>Нормы иных ФЗ</a:t>
          </a:r>
        </a:p>
      </dgm:t>
    </dgm:pt>
    <dgm:pt modelId="{70EE9022-F48E-4C34-B406-CF28A4565D73}" type="parTrans" cxnId="{58CF5ED8-27BB-435D-9728-78CDD128CD43}">
      <dgm:prSet/>
      <dgm:spPr/>
      <dgm:t>
        <a:bodyPr/>
        <a:lstStyle/>
        <a:p>
          <a:endParaRPr lang="ru-RU"/>
        </a:p>
      </dgm:t>
    </dgm:pt>
    <dgm:pt modelId="{06C46757-9008-41D1-A33C-B6BFBA2828BD}" type="sibTrans" cxnId="{58CF5ED8-27BB-435D-9728-78CDD128CD43}">
      <dgm:prSet/>
      <dgm:spPr/>
      <dgm:t>
        <a:bodyPr/>
        <a:lstStyle/>
        <a:p>
          <a:endParaRPr lang="ru-RU"/>
        </a:p>
      </dgm:t>
    </dgm:pt>
    <dgm:pt modelId="{C27CE14E-B5CF-4E3F-B6C2-B2ADA8A76EB7}">
      <dgm:prSet phldrT="[Текст]"/>
      <dgm:spPr/>
      <dgm:t>
        <a:bodyPr/>
        <a:lstStyle/>
        <a:p>
          <a:r>
            <a:rPr lang="ru-RU" dirty="0"/>
            <a:t>Решения Правительства РФ</a:t>
          </a:r>
        </a:p>
      </dgm:t>
    </dgm:pt>
    <dgm:pt modelId="{40BEE020-698B-42A9-A747-FC601FDBBA82}" type="parTrans" cxnId="{E5BFA0D9-7F6A-4397-AC00-7D05D872FAD0}">
      <dgm:prSet/>
      <dgm:spPr/>
      <dgm:t>
        <a:bodyPr/>
        <a:lstStyle/>
        <a:p>
          <a:endParaRPr lang="ru-RU"/>
        </a:p>
      </dgm:t>
    </dgm:pt>
    <dgm:pt modelId="{DBBCB645-B813-4E43-AB12-477CAFFB2BB7}" type="sibTrans" cxnId="{E5BFA0D9-7F6A-4397-AC00-7D05D872FAD0}">
      <dgm:prSet/>
      <dgm:spPr/>
      <dgm:t>
        <a:bodyPr/>
        <a:lstStyle/>
        <a:p>
          <a:endParaRPr lang="ru-RU"/>
        </a:p>
      </dgm:t>
    </dgm:pt>
    <dgm:pt modelId="{A1F478EC-92E9-4009-8CF7-99E47B23E09D}">
      <dgm:prSet phldrT="[Текст]"/>
      <dgm:spPr/>
      <dgm:t>
        <a:bodyPr/>
        <a:lstStyle/>
        <a:p>
          <a:r>
            <a:rPr lang="ru-RU" dirty="0"/>
            <a:t>Решения ВОИВ Субъектов РФ</a:t>
          </a:r>
        </a:p>
      </dgm:t>
    </dgm:pt>
    <dgm:pt modelId="{1E615466-16B7-44A4-9A72-316477A5E109}" type="parTrans" cxnId="{649667EA-F58D-4F02-B78A-F2F393DA7689}">
      <dgm:prSet/>
      <dgm:spPr/>
      <dgm:t>
        <a:bodyPr/>
        <a:lstStyle/>
        <a:p>
          <a:endParaRPr lang="ru-RU"/>
        </a:p>
      </dgm:t>
    </dgm:pt>
    <dgm:pt modelId="{A46916E3-F6F4-49BD-803C-578B45B83537}" type="sibTrans" cxnId="{649667EA-F58D-4F02-B78A-F2F393DA7689}">
      <dgm:prSet/>
      <dgm:spPr/>
      <dgm:t>
        <a:bodyPr/>
        <a:lstStyle/>
        <a:p>
          <a:endParaRPr lang="ru-RU"/>
        </a:p>
      </dgm:t>
    </dgm:pt>
    <dgm:pt modelId="{B23A0867-DCCB-4198-BCBA-58D655890C3A}" type="pres">
      <dgm:prSet presAssocID="{189B17CF-D172-4E20-BDB0-4A7B72518D5E}" presName="compositeShape" presStyleCnt="0">
        <dgm:presLayoutVars>
          <dgm:dir/>
          <dgm:resizeHandles/>
        </dgm:presLayoutVars>
      </dgm:prSet>
      <dgm:spPr/>
    </dgm:pt>
    <dgm:pt modelId="{0CBF04A7-1ED7-441B-854F-653BDD36C4FF}" type="pres">
      <dgm:prSet presAssocID="{189B17CF-D172-4E20-BDB0-4A7B72518D5E}" presName="pyramid" presStyleLbl="node1" presStyleIdx="0" presStyleCnt="1"/>
      <dgm:spPr/>
    </dgm:pt>
    <dgm:pt modelId="{944BA7C5-6103-42C9-83D6-7214D137C6CE}" type="pres">
      <dgm:prSet presAssocID="{189B17CF-D172-4E20-BDB0-4A7B72518D5E}" presName="theList" presStyleCnt="0"/>
      <dgm:spPr/>
    </dgm:pt>
    <dgm:pt modelId="{C74E861A-FA63-4771-BB78-2D9C74693E70}" type="pres">
      <dgm:prSet presAssocID="{AE8884CB-3DB4-40A4-95A7-45042BD331D1}" presName="aNode" presStyleLbl="fgAcc1" presStyleIdx="0" presStyleCnt="4" custScaleX="180736">
        <dgm:presLayoutVars>
          <dgm:bulletEnabled val="1"/>
        </dgm:presLayoutVars>
      </dgm:prSet>
      <dgm:spPr/>
      <dgm:t>
        <a:bodyPr/>
        <a:lstStyle/>
        <a:p>
          <a:endParaRPr lang="ru-RU"/>
        </a:p>
      </dgm:t>
    </dgm:pt>
    <dgm:pt modelId="{715C3C65-1F51-4A92-BD37-51345CB33032}" type="pres">
      <dgm:prSet presAssocID="{AE8884CB-3DB4-40A4-95A7-45042BD331D1}" presName="aSpace" presStyleCnt="0"/>
      <dgm:spPr/>
    </dgm:pt>
    <dgm:pt modelId="{5A43A3E4-DED6-4CCB-96A2-7CE299CDE02C}" type="pres">
      <dgm:prSet presAssocID="{62512FCD-68C6-4786-8276-2B34D094D22F}" presName="aNode" presStyleLbl="fgAcc1" presStyleIdx="1" presStyleCnt="4" custScaleX="180486">
        <dgm:presLayoutVars>
          <dgm:bulletEnabled val="1"/>
        </dgm:presLayoutVars>
      </dgm:prSet>
      <dgm:spPr/>
      <dgm:t>
        <a:bodyPr/>
        <a:lstStyle/>
        <a:p>
          <a:endParaRPr lang="ru-RU"/>
        </a:p>
      </dgm:t>
    </dgm:pt>
    <dgm:pt modelId="{A66524E6-25A7-45FD-A24E-C27F21DFF2D0}" type="pres">
      <dgm:prSet presAssocID="{62512FCD-68C6-4786-8276-2B34D094D22F}" presName="aSpace" presStyleCnt="0"/>
      <dgm:spPr/>
    </dgm:pt>
    <dgm:pt modelId="{DF937DAF-7871-473C-9FC5-5DC2A5291590}" type="pres">
      <dgm:prSet presAssocID="{C27CE14E-B5CF-4E3F-B6C2-B2ADA8A76EB7}" presName="aNode" presStyleLbl="fgAcc1" presStyleIdx="2" presStyleCnt="4" custScaleX="180486">
        <dgm:presLayoutVars>
          <dgm:bulletEnabled val="1"/>
        </dgm:presLayoutVars>
      </dgm:prSet>
      <dgm:spPr/>
      <dgm:t>
        <a:bodyPr/>
        <a:lstStyle/>
        <a:p>
          <a:endParaRPr lang="ru-RU"/>
        </a:p>
      </dgm:t>
    </dgm:pt>
    <dgm:pt modelId="{020BFD7A-17A6-416A-BB4F-B9665186DE8F}" type="pres">
      <dgm:prSet presAssocID="{C27CE14E-B5CF-4E3F-B6C2-B2ADA8A76EB7}" presName="aSpace" presStyleCnt="0"/>
      <dgm:spPr/>
    </dgm:pt>
    <dgm:pt modelId="{38E8168E-2D87-44B5-A673-F2407BB27E2B}" type="pres">
      <dgm:prSet presAssocID="{A1F478EC-92E9-4009-8CF7-99E47B23E09D}" presName="aNode" presStyleLbl="fgAcc1" presStyleIdx="3" presStyleCnt="4" custScaleX="182616">
        <dgm:presLayoutVars>
          <dgm:bulletEnabled val="1"/>
        </dgm:presLayoutVars>
      </dgm:prSet>
      <dgm:spPr/>
      <dgm:t>
        <a:bodyPr/>
        <a:lstStyle/>
        <a:p>
          <a:endParaRPr lang="ru-RU"/>
        </a:p>
      </dgm:t>
    </dgm:pt>
    <dgm:pt modelId="{EAA36593-308E-4BFD-A46D-AF52C9D81FE6}" type="pres">
      <dgm:prSet presAssocID="{A1F478EC-92E9-4009-8CF7-99E47B23E09D}" presName="aSpace" presStyleCnt="0"/>
      <dgm:spPr/>
    </dgm:pt>
  </dgm:ptLst>
  <dgm:cxnLst>
    <dgm:cxn modelId="{4570472F-F803-4ADB-9BDE-0AFFE5FEE6C7}" type="presOf" srcId="{189B17CF-D172-4E20-BDB0-4A7B72518D5E}" destId="{B23A0867-DCCB-4198-BCBA-58D655890C3A}" srcOrd="0" destOrd="0" presId="urn:microsoft.com/office/officeart/2005/8/layout/pyramid2"/>
    <dgm:cxn modelId="{D53E8D6A-3753-4BA7-9C2C-C5996102D7D2}" type="presOf" srcId="{62512FCD-68C6-4786-8276-2B34D094D22F}" destId="{5A43A3E4-DED6-4CCB-96A2-7CE299CDE02C}" srcOrd="0" destOrd="0" presId="urn:microsoft.com/office/officeart/2005/8/layout/pyramid2"/>
    <dgm:cxn modelId="{774C928C-DC35-4DC0-989D-66B65B3BA8F8}" type="presOf" srcId="{AE8884CB-3DB4-40A4-95A7-45042BD331D1}" destId="{C74E861A-FA63-4771-BB78-2D9C74693E70}" srcOrd="0" destOrd="0" presId="urn:microsoft.com/office/officeart/2005/8/layout/pyramid2"/>
    <dgm:cxn modelId="{3E4988AF-E70C-463D-9CAD-FEC6CCCC3A8E}" srcId="{189B17CF-D172-4E20-BDB0-4A7B72518D5E}" destId="{AE8884CB-3DB4-40A4-95A7-45042BD331D1}" srcOrd="0" destOrd="0" parTransId="{BA7F45A5-9FD9-4B20-8D13-3293028DA9E3}" sibTransId="{892D9698-8D87-4013-A35B-1C8B132DB604}"/>
    <dgm:cxn modelId="{649667EA-F58D-4F02-B78A-F2F393DA7689}" srcId="{189B17CF-D172-4E20-BDB0-4A7B72518D5E}" destId="{A1F478EC-92E9-4009-8CF7-99E47B23E09D}" srcOrd="3" destOrd="0" parTransId="{1E615466-16B7-44A4-9A72-316477A5E109}" sibTransId="{A46916E3-F6F4-49BD-803C-578B45B83537}"/>
    <dgm:cxn modelId="{14C08B18-FA44-47BB-ACBD-3AB13A0265D6}" type="presOf" srcId="{C27CE14E-B5CF-4E3F-B6C2-B2ADA8A76EB7}" destId="{DF937DAF-7871-473C-9FC5-5DC2A5291590}" srcOrd="0" destOrd="0" presId="urn:microsoft.com/office/officeart/2005/8/layout/pyramid2"/>
    <dgm:cxn modelId="{E5BFA0D9-7F6A-4397-AC00-7D05D872FAD0}" srcId="{189B17CF-D172-4E20-BDB0-4A7B72518D5E}" destId="{C27CE14E-B5CF-4E3F-B6C2-B2ADA8A76EB7}" srcOrd="2" destOrd="0" parTransId="{40BEE020-698B-42A9-A747-FC601FDBBA82}" sibTransId="{DBBCB645-B813-4E43-AB12-477CAFFB2BB7}"/>
    <dgm:cxn modelId="{2A3AB465-0633-4598-9177-59C226826B66}" type="presOf" srcId="{A1F478EC-92E9-4009-8CF7-99E47B23E09D}" destId="{38E8168E-2D87-44B5-A673-F2407BB27E2B}" srcOrd="0" destOrd="0" presId="urn:microsoft.com/office/officeart/2005/8/layout/pyramid2"/>
    <dgm:cxn modelId="{58CF5ED8-27BB-435D-9728-78CDD128CD43}" srcId="{189B17CF-D172-4E20-BDB0-4A7B72518D5E}" destId="{62512FCD-68C6-4786-8276-2B34D094D22F}" srcOrd="1" destOrd="0" parTransId="{70EE9022-F48E-4C34-B406-CF28A4565D73}" sibTransId="{06C46757-9008-41D1-A33C-B6BFBA2828BD}"/>
    <dgm:cxn modelId="{F933040B-EBD6-4AB5-B3E7-7410256215A7}" type="presParOf" srcId="{B23A0867-DCCB-4198-BCBA-58D655890C3A}" destId="{0CBF04A7-1ED7-441B-854F-653BDD36C4FF}" srcOrd="0" destOrd="0" presId="urn:microsoft.com/office/officeart/2005/8/layout/pyramid2"/>
    <dgm:cxn modelId="{270BEAE8-A801-4F8E-9C06-02DC4B29A7DC}" type="presParOf" srcId="{B23A0867-DCCB-4198-BCBA-58D655890C3A}" destId="{944BA7C5-6103-42C9-83D6-7214D137C6CE}" srcOrd="1" destOrd="0" presId="urn:microsoft.com/office/officeart/2005/8/layout/pyramid2"/>
    <dgm:cxn modelId="{D7EFC226-2DF9-4CE8-99C4-31A9DCDECE62}" type="presParOf" srcId="{944BA7C5-6103-42C9-83D6-7214D137C6CE}" destId="{C74E861A-FA63-4771-BB78-2D9C74693E70}" srcOrd="0" destOrd="0" presId="urn:microsoft.com/office/officeart/2005/8/layout/pyramid2"/>
    <dgm:cxn modelId="{3B2691AA-E095-46E4-9723-05D2EDBC6A5B}" type="presParOf" srcId="{944BA7C5-6103-42C9-83D6-7214D137C6CE}" destId="{715C3C65-1F51-4A92-BD37-51345CB33032}" srcOrd="1" destOrd="0" presId="urn:microsoft.com/office/officeart/2005/8/layout/pyramid2"/>
    <dgm:cxn modelId="{C7B22C93-3A3E-4D99-BEF5-88447A94AB33}" type="presParOf" srcId="{944BA7C5-6103-42C9-83D6-7214D137C6CE}" destId="{5A43A3E4-DED6-4CCB-96A2-7CE299CDE02C}" srcOrd="2" destOrd="0" presId="urn:microsoft.com/office/officeart/2005/8/layout/pyramid2"/>
    <dgm:cxn modelId="{F00B1FA8-AEAF-4999-84B7-65D2080D1AFA}" type="presParOf" srcId="{944BA7C5-6103-42C9-83D6-7214D137C6CE}" destId="{A66524E6-25A7-45FD-A24E-C27F21DFF2D0}" srcOrd="3" destOrd="0" presId="urn:microsoft.com/office/officeart/2005/8/layout/pyramid2"/>
    <dgm:cxn modelId="{1899F863-D2DE-4126-8288-173B49BCE83B}" type="presParOf" srcId="{944BA7C5-6103-42C9-83D6-7214D137C6CE}" destId="{DF937DAF-7871-473C-9FC5-5DC2A5291590}" srcOrd="4" destOrd="0" presId="urn:microsoft.com/office/officeart/2005/8/layout/pyramid2"/>
    <dgm:cxn modelId="{398AFC16-77A8-467F-B3AE-998FAF81F426}" type="presParOf" srcId="{944BA7C5-6103-42C9-83D6-7214D137C6CE}" destId="{020BFD7A-17A6-416A-BB4F-B9665186DE8F}" srcOrd="5" destOrd="0" presId="urn:microsoft.com/office/officeart/2005/8/layout/pyramid2"/>
    <dgm:cxn modelId="{10E805A1-226A-4BF1-885A-69A161AA1A02}" type="presParOf" srcId="{944BA7C5-6103-42C9-83D6-7214D137C6CE}" destId="{38E8168E-2D87-44B5-A673-F2407BB27E2B}" srcOrd="6" destOrd="0" presId="urn:microsoft.com/office/officeart/2005/8/layout/pyramid2"/>
    <dgm:cxn modelId="{0DB6315C-AF44-4FF9-974D-69B3BD83D975}" type="presParOf" srcId="{944BA7C5-6103-42C9-83D6-7214D137C6CE}" destId="{EAA36593-308E-4BFD-A46D-AF52C9D81FE6}"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5CC3FF4-9B8C-4A29-BC55-E5A115E6B652}" type="doc">
      <dgm:prSet loTypeId="urn:microsoft.com/office/officeart/2008/layout/VerticalCurvedList" loCatId="list" qsTypeId="urn:microsoft.com/office/officeart/2005/8/quickstyle/simple5" qsCatId="simple" csTypeId="urn:microsoft.com/office/officeart/2005/8/colors/accent1_1" csCatId="accent1" phldr="1"/>
      <dgm:spPr/>
    </dgm:pt>
    <dgm:pt modelId="{B290F723-FF26-48F9-9B76-A62F36C2116E}">
      <dgm:prSet phldrT="[Текст]"/>
      <dgm:spPr/>
      <dgm:t>
        <a:bodyPr/>
        <a:lstStyle/>
        <a:p>
          <a:r>
            <a:rPr lang="ru-RU" dirty="0">
              <a:latin typeface="Circe" panose="020B0502020203020203" pitchFamily="34" charset="-52"/>
            </a:rPr>
            <a:t>Правительство РФ → отдельные ТРУ </a:t>
          </a:r>
          <a:r>
            <a:rPr lang="ru-RU" b="0" dirty="0">
              <a:latin typeface="Circe" panose="020B0502020203020203" pitchFamily="34" charset="-52"/>
            </a:rPr>
            <a:t>перечень источников информации, которые могут быть использованы для целей определения НМЦК, </a:t>
          </a:r>
          <a:r>
            <a:rPr lang="ru-RU" dirty="0">
              <a:latin typeface="Circe" panose="020B0502020203020203" pitchFamily="34" charset="-52"/>
            </a:rPr>
            <a:t>ЦКЕП</a:t>
          </a:r>
        </a:p>
        <a:p>
          <a:r>
            <a:rPr lang="ru-RU" b="0" dirty="0">
              <a:latin typeface="Circe" panose="020B0502020203020203" pitchFamily="34" charset="-52"/>
            </a:rPr>
            <a:t>Распоряжение Правительства РФ от 18.09.2017 №1995-р</a:t>
          </a:r>
          <a:endParaRPr lang="ru-RU" dirty="0">
            <a:latin typeface="Circe" panose="020B0502020203020203" pitchFamily="34" charset="-52"/>
          </a:endParaRPr>
        </a:p>
      </dgm:t>
    </dgm:pt>
    <dgm:pt modelId="{D9C2D0A7-8B6C-41C6-873A-346F2022E7A6}" type="parTrans" cxnId="{A0B024B4-7D12-443F-BDCA-6232560456F8}">
      <dgm:prSet/>
      <dgm:spPr/>
      <dgm:t>
        <a:bodyPr/>
        <a:lstStyle/>
        <a:p>
          <a:endParaRPr lang="ru-RU"/>
        </a:p>
      </dgm:t>
    </dgm:pt>
    <dgm:pt modelId="{45DB2ED2-F03D-46B0-ABA1-86986ED8F6B4}" type="sibTrans" cxnId="{A0B024B4-7D12-443F-BDCA-6232560456F8}">
      <dgm:prSet/>
      <dgm:spPr/>
      <dgm:t>
        <a:bodyPr/>
        <a:lstStyle/>
        <a:p>
          <a:endParaRPr lang="ru-RU"/>
        </a:p>
      </dgm:t>
    </dgm:pt>
    <dgm:pt modelId="{EC333FE0-B5EE-4F54-8059-FDBB5A2C0867}">
      <dgm:prSet phldrT="[Текст]"/>
      <dgm:spPr/>
      <dgm:t>
        <a:bodyPr/>
        <a:lstStyle/>
        <a:p>
          <a:r>
            <a:rPr lang="ru-RU" b="0" dirty="0">
              <a:latin typeface="Circe" panose="020B0502020203020203" pitchFamily="34" charset="-52"/>
            </a:rPr>
            <a:t>Особенности определения НМЦК, ЦКЕП, </a:t>
          </a:r>
          <a:r>
            <a:rPr lang="ru-RU" dirty="0">
              <a:latin typeface="Circe" panose="020B0502020203020203" pitchFamily="34" charset="-52"/>
            </a:rPr>
            <a:t>НЦЕТРУ </a:t>
          </a:r>
          <a:r>
            <a:rPr lang="ru-RU" b="0" dirty="0">
              <a:latin typeface="Circe" panose="020B0502020203020203" pitchFamily="34" charset="-52"/>
            </a:rPr>
            <a:t>при осуществлении включаемых в состав ГОЗ закупок ТРУ для обеспечения федеральных нужд устанавливаются в соответствии с Федеральным законом от 29.12.2012 года №275-ФЗ «О государственном оборонном заказе»</a:t>
          </a:r>
          <a:endParaRPr lang="ru-RU" dirty="0">
            <a:latin typeface="Circe" panose="020B0502020203020203" pitchFamily="34" charset="-52"/>
          </a:endParaRPr>
        </a:p>
      </dgm:t>
    </dgm:pt>
    <dgm:pt modelId="{DCDABF66-EF7A-401B-9131-A721DA0403FD}" type="parTrans" cxnId="{38292B44-81F8-4A7C-83AE-090AEB53700E}">
      <dgm:prSet/>
      <dgm:spPr/>
      <dgm:t>
        <a:bodyPr/>
        <a:lstStyle/>
        <a:p>
          <a:endParaRPr lang="ru-RU"/>
        </a:p>
      </dgm:t>
    </dgm:pt>
    <dgm:pt modelId="{4DB042F8-99D4-4309-840C-8EAAED18C6E8}" type="sibTrans" cxnId="{38292B44-81F8-4A7C-83AE-090AEB53700E}">
      <dgm:prSet/>
      <dgm:spPr/>
      <dgm:t>
        <a:bodyPr/>
        <a:lstStyle/>
        <a:p>
          <a:endParaRPr lang="ru-RU"/>
        </a:p>
      </dgm:t>
    </dgm:pt>
    <dgm:pt modelId="{E922C70D-7FC5-4430-9CD1-38DBAFB94297}">
      <dgm:prSet phldrT="[Текст]"/>
      <dgm:spPr/>
      <dgm:t>
        <a:bodyPr/>
        <a:lstStyle/>
        <a:p>
          <a:r>
            <a:rPr lang="ru-RU" b="0" dirty="0">
              <a:latin typeface="Circe" panose="020B0502020203020203" pitchFamily="34" charset="-52"/>
            </a:rPr>
            <a:t>Особенности определения ЦКЕП, при приобретении жилых помещений, которые соответствуют условиям отнесения к стандартному жилью → Федеральный закон от 24.07.2008 №161-ФЗ «О содействии развитию жилищного строительства»</a:t>
          </a:r>
          <a:endParaRPr lang="ru-RU" dirty="0">
            <a:latin typeface="Circe" panose="020B0502020203020203" pitchFamily="34" charset="-52"/>
          </a:endParaRPr>
        </a:p>
      </dgm:t>
    </dgm:pt>
    <dgm:pt modelId="{B01942D8-999B-41DB-9DE1-7F67CEFD0F33}" type="parTrans" cxnId="{C79D2817-9CAA-43C5-9DAA-6E3A43A1C19F}">
      <dgm:prSet/>
      <dgm:spPr/>
      <dgm:t>
        <a:bodyPr/>
        <a:lstStyle/>
        <a:p>
          <a:endParaRPr lang="ru-RU"/>
        </a:p>
      </dgm:t>
    </dgm:pt>
    <dgm:pt modelId="{5321E41D-B7C3-40D9-8FBC-3592A9BFB97C}" type="sibTrans" cxnId="{C79D2817-9CAA-43C5-9DAA-6E3A43A1C19F}">
      <dgm:prSet/>
      <dgm:spPr/>
      <dgm:t>
        <a:bodyPr/>
        <a:lstStyle/>
        <a:p>
          <a:endParaRPr lang="ru-RU"/>
        </a:p>
      </dgm:t>
    </dgm:pt>
    <dgm:pt modelId="{641E0C1D-5C2B-4A11-9A47-99F74BCAC904}">
      <dgm:prSet phldrT="[Текст]"/>
      <dgm:spPr/>
      <dgm:t>
        <a:bodyPr/>
        <a:lstStyle/>
        <a:p>
          <a:r>
            <a:rPr lang="ru-RU" b="0" dirty="0">
              <a:latin typeface="Circe" panose="020B0502020203020203" pitchFamily="34" charset="-52"/>
            </a:rPr>
            <a:t>Особенности определения НМЦК, ЦКЕП, на выполнение работ, связанных с осуществлением регулярных перевозок пассажиров и багажа автомобильным транспортом и городским наземным электрическим транспортом → Федеральный закон от 13.07.2015 №220-ФЗ</a:t>
          </a:r>
          <a:endParaRPr lang="ru-RU" dirty="0">
            <a:latin typeface="Circe" panose="020B0502020203020203" pitchFamily="34" charset="-52"/>
          </a:endParaRPr>
        </a:p>
      </dgm:t>
    </dgm:pt>
    <dgm:pt modelId="{A69B7248-ECAE-4162-8D92-F54C1939028A}" type="parTrans" cxnId="{ACC6247B-3143-41DD-95E1-E8C635E5F71E}">
      <dgm:prSet/>
      <dgm:spPr/>
      <dgm:t>
        <a:bodyPr/>
        <a:lstStyle/>
        <a:p>
          <a:endParaRPr lang="ru-RU"/>
        </a:p>
      </dgm:t>
    </dgm:pt>
    <dgm:pt modelId="{9166D418-6E9B-4FAB-8883-62863B91169B}" type="sibTrans" cxnId="{ACC6247B-3143-41DD-95E1-E8C635E5F71E}">
      <dgm:prSet/>
      <dgm:spPr/>
      <dgm:t>
        <a:bodyPr/>
        <a:lstStyle/>
        <a:p>
          <a:endParaRPr lang="ru-RU"/>
        </a:p>
      </dgm:t>
    </dgm:pt>
    <dgm:pt modelId="{7580E53E-B204-4A58-920F-53EA5F106A12}">
      <dgm:prSet/>
      <dgm:spPr/>
      <dgm:t>
        <a:bodyPr/>
        <a:lstStyle/>
        <a:p>
          <a:r>
            <a:rPr lang="ru-RU" dirty="0">
              <a:latin typeface="Circe" panose="020B0502020203020203" pitchFamily="34" charset="-52"/>
            </a:rPr>
            <a:t>Правительство РФ → сферы деятельности</a:t>
          </a:r>
          <a:r>
            <a:rPr lang="en-US" dirty="0">
              <a:latin typeface="Circe" panose="020B0502020203020203" pitchFamily="34" charset="-52"/>
            </a:rPr>
            <a:t> → </a:t>
          </a:r>
          <a:r>
            <a:rPr lang="ru-RU" dirty="0">
              <a:latin typeface="Circe" panose="020B0502020203020203" pitchFamily="34" charset="-52"/>
            </a:rPr>
            <a:t>порядок определения </a:t>
          </a:r>
          <a:r>
            <a:rPr lang="ru-RU" b="0" dirty="0">
              <a:latin typeface="Circe" panose="020B0502020203020203" pitchFamily="34" charset="-52"/>
            </a:rPr>
            <a:t>НМЦК, ЦКЕП, </a:t>
          </a:r>
          <a:r>
            <a:rPr lang="ru-RU" dirty="0">
              <a:latin typeface="Circe" panose="020B0502020203020203" pitchFamily="34" charset="-52"/>
            </a:rPr>
            <a:t>НЦЕТРУ (ФОИВ) ГК </a:t>
          </a:r>
          <a:r>
            <a:rPr lang="ru-RU" dirty="0" err="1">
              <a:latin typeface="Circe" panose="020B0502020203020203" pitchFamily="34" charset="-52"/>
            </a:rPr>
            <a:t>Росатом</a:t>
          </a:r>
          <a:r>
            <a:rPr lang="ru-RU" dirty="0">
              <a:latin typeface="Circe" panose="020B0502020203020203" pitchFamily="34" charset="-52"/>
            </a:rPr>
            <a:t>, ГК </a:t>
          </a:r>
          <a:r>
            <a:rPr lang="ru-RU" dirty="0" err="1">
              <a:latin typeface="Circe" panose="020B0502020203020203" pitchFamily="34" charset="-52"/>
            </a:rPr>
            <a:t>Роскосмос</a:t>
          </a:r>
          <a:endParaRPr lang="ru-RU" dirty="0">
            <a:latin typeface="Circe" panose="020B0502020203020203" pitchFamily="34" charset="-52"/>
          </a:endParaRPr>
        </a:p>
      </dgm:t>
    </dgm:pt>
    <dgm:pt modelId="{BAC49782-E18C-4B5C-819A-63C41A4F2D94}" type="parTrans" cxnId="{6A9E7D4C-AB97-454D-AF72-D38DA51D6326}">
      <dgm:prSet/>
      <dgm:spPr/>
      <dgm:t>
        <a:bodyPr/>
        <a:lstStyle/>
        <a:p>
          <a:endParaRPr lang="ru-RU"/>
        </a:p>
      </dgm:t>
    </dgm:pt>
    <dgm:pt modelId="{75DF641A-DCA6-40F6-9C3C-864E5865A5C2}" type="sibTrans" cxnId="{6A9E7D4C-AB97-454D-AF72-D38DA51D6326}">
      <dgm:prSet/>
      <dgm:spPr/>
      <dgm:t>
        <a:bodyPr/>
        <a:lstStyle/>
        <a:p>
          <a:endParaRPr lang="ru-RU"/>
        </a:p>
      </dgm:t>
    </dgm:pt>
    <dgm:pt modelId="{8B54DEB8-FAA2-4624-AD2F-36FD32781618}">
      <dgm:prSet/>
      <dgm:spPr/>
      <dgm:t>
        <a:bodyPr/>
        <a:lstStyle/>
        <a:p>
          <a:r>
            <a:rPr lang="ru-RU" dirty="0">
              <a:latin typeface="Circe" panose="020B0502020203020203" pitchFamily="34" charset="-52"/>
            </a:rPr>
            <a:t>Правительство РФ → особенности определения НМЦК, ЦКЕП, НЦЕТРУ для </a:t>
          </a:r>
          <a:r>
            <a:rPr lang="ru-RU" b="0" dirty="0">
              <a:latin typeface="Circe" panose="020B0502020203020203" pitchFamily="34" charset="-52"/>
            </a:rPr>
            <a:t>целей выполнения заказчиком минимальной доли закупок.</a:t>
          </a:r>
        </a:p>
        <a:p>
          <a:r>
            <a:rPr lang="ru-RU" b="0" dirty="0">
              <a:latin typeface="Circe" panose="020B0502020203020203" pitchFamily="34" charset="-52"/>
            </a:rPr>
            <a:t>Постановление Правительства РФ от 03.12.2020 №2014</a:t>
          </a:r>
          <a:endParaRPr lang="ru-RU" dirty="0">
            <a:latin typeface="Circe" panose="020B0502020203020203" pitchFamily="34" charset="-52"/>
          </a:endParaRPr>
        </a:p>
      </dgm:t>
    </dgm:pt>
    <dgm:pt modelId="{02EB12D2-32A1-4CB5-BE74-B4F345B51C1D}" type="parTrans" cxnId="{9E375265-F54D-4459-97C5-8CD61700D45C}">
      <dgm:prSet/>
      <dgm:spPr/>
      <dgm:t>
        <a:bodyPr/>
        <a:lstStyle/>
        <a:p>
          <a:endParaRPr lang="ru-RU"/>
        </a:p>
      </dgm:t>
    </dgm:pt>
    <dgm:pt modelId="{80609A16-87D1-4ADB-BC9E-49936006A2FB}" type="sibTrans" cxnId="{9E375265-F54D-4459-97C5-8CD61700D45C}">
      <dgm:prSet/>
      <dgm:spPr/>
      <dgm:t>
        <a:bodyPr/>
        <a:lstStyle/>
        <a:p>
          <a:endParaRPr lang="ru-RU"/>
        </a:p>
      </dgm:t>
    </dgm:pt>
    <dgm:pt modelId="{26BE7CD6-90DE-4BAA-BE9B-AAC8B520B915}" type="pres">
      <dgm:prSet presAssocID="{15CC3FF4-9B8C-4A29-BC55-E5A115E6B652}" presName="Name0" presStyleCnt="0">
        <dgm:presLayoutVars>
          <dgm:chMax val="7"/>
          <dgm:chPref val="7"/>
          <dgm:dir/>
        </dgm:presLayoutVars>
      </dgm:prSet>
      <dgm:spPr/>
    </dgm:pt>
    <dgm:pt modelId="{DFD33893-9141-4FCF-AB67-580080CA4AAA}" type="pres">
      <dgm:prSet presAssocID="{15CC3FF4-9B8C-4A29-BC55-E5A115E6B652}" presName="Name1" presStyleCnt="0"/>
      <dgm:spPr/>
    </dgm:pt>
    <dgm:pt modelId="{47428544-9BDB-46D7-9E9E-D85260BB36EC}" type="pres">
      <dgm:prSet presAssocID="{15CC3FF4-9B8C-4A29-BC55-E5A115E6B652}" presName="cycle" presStyleCnt="0"/>
      <dgm:spPr/>
    </dgm:pt>
    <dgm:pt modelId="{39741210-2342-4393-9660-40D6CECAE945}" type="pres">
      <dgm:prSet presAssocID="{15CC3FF4-9B8C-4A29-BC55-E5A115E6B652}" presName="srcNode" presStyleLbl="node1" presStyleIdx="0" presStyleCnt="6"/>
      <dgm:spPr/>
    </dgm:pt>
    <dgm:pt modelId="{C19D8696-68EE-4F4E-A3C6-49E1C822279E}" type="pres">
      <dgm:prSet presAssocID="{15CC3FF4-9B8C-4A29-BC55-E5A115E6B652}" presName="conn" presStyleLbl="parChTrans1D2" presStyleIdx="0" presStyleCnt="1"/>
      <dgm:spPr/>
      <dgm:t>
        <a:bodyPr/>
        <a:lstStyle/>
        <a:p>
          <a:endParaRPr lang="ru-RU"/>
        </a:p>
      </dgm:t>
    </dgm:pt>
    <dgm:pt modelId="{2EB763F1-2F5D-4498-A0F5-B725B4001FCB}" type="pres">
      <dgm:prSet presAssocID="{15CC3FF4-9B8C-4A29-BC55-E5A115E6B652}" presName="extraNode" presStyleLbl="node1" presStyleIdx="0" presStyleCnt="6"/>
      <dgm:spPr/>
    </dgm:pt>
    <dgm:pt modelId="{D2D910CD-CDBF-4618-94A9-45BC9593DE1D}" type="pres">
      <dgm:prSet presAssocID="{15CC3FF4-9B8C-4A29-BC55-E5A115E6B652}" presName="dstNode" presStyleLbl="node1" presStyleIdx="0" presStyleCnt="6"/>
      <dgm:spPr/>
    </dgm:pt>
    <dgm:pt modelId="{D680BB53-59D5-424A-A098-0CF4788060E1}" type="pres">
      <dgm:prSet presAssocID="{B290F723-FF26-48F9-9B76-A62F36C2116E}" presName="text_1" presStyleLbl="node1" presStyleIdx="0" presStyleCnt="6">
        <dgm:presLayoutVars>
          <dgm:bulletEnabled val="1"/>
        </dgm:presLayoutVars>
      </dgm:prSet>
      <dgm:spPr/>
      <dgm:t>
        <a:bodyPr/>
        <a:lstStyle/>
        <a:p>
          <a:endParaRPr lang="ru-RU"/>
        </a:p>
      </dgm:t>
    </dgm:pt>
    <dgm:pt modelId="{3397130B-3DBF-4D33-853A-926CB68F6092}" type="pres">
      <dgm:prSet presAssocID="{B290F723-FF26-48F9-9B76-A62F36C2116E}" presName="accent_1" presStyleCnt="0"/>
      <dgm:spPr/>
    </dgm:pt>
    <dgm:pt modelId="{F2B34AE1-C563-4CBF-BD58-73E06AB7A198}" type="pres">
      <dgm:prSet presAssocID="{B290F723-FF26-48F9-9B76-A62F36C2116E}" presName="accentRepeatNode" presStyleLbl="solidFgAcc1" presStyleIdx="0" presStyleCnt="6"/>
      <dgm:spPr/>
    </dgm:pt>
    <dgm:pt modelId="{666D1B4E-D35D-4A83-A589-3F67B9321503}" type="pres">
      <dgm:prSet presAssocID="{7580E53E-B204-4A58-920F-53EA5F106A12}" presName="text_2" presStyleLbl="node1" presStyleIdx="1" presStyleCnt="6">
        <dgm:presLayoutVars>
          <dgm:bulletEnabled val="1"/>
        </dgm:presLayoutVars>
      </dgm:prSet>
      <dgm:spPr/>
      <dgm:t>
        <a:bodyPr/>
        <a:lstStyle/>
        <a:p>
          <a:endParaRPr lang="ru-RU"/>
        </a:p>
      </dgm:t>
    </dgm:pt>
    <dgm:pt modelId="{38EEC234-5E12-44D0-AB33-7BEFC1C3B9A3}" type="pres">
      <dgm:prSet presAssocID="{7580E53E-B204-4A58-920F-53EA5F106A12}" presName="accent_2" presStyleCnt="0"/>
      <dgm:spPr/>
    </dgm:pt>
    <dgm:pt modelId="{762425F6-EDEF-4723-99A3-D305BC8591C4}" type="pres">
      <dgm:prSet presAssocID="{7580E53E-B204-4A58-920F-53EA5F106A12}" presName="accentRepeatNode" presStyleLbl="solidFgAcc1" presStyleIdx="1" presStyleCnt="6"/>
      <dgm:spPr/>
    </dgm:pt>
    <dgm:pt modelId="{11F571BA-7F24-4958-9272-19B407C49C3E}" type="pres">
      <dgm:prSet presAssocID="{8B54DEB8-FAA2-4624-AD2F-36FD32781618}" presName="text_3" presStyleLbl="node1" presStyleIdx="2" presStyleCnt="6">
        <dgm:presLayoutVars>
          <dgm:bulletEnabled val="1"/>
        </dgm:presLayoutVars>
      </dgm:prSet>
      <dgm:spPr/>
      <dgm:t>
        <a:bodyPr/>
        <a:lstStyle/>
        <a:p>
          <a:endParaRPr lang="ru-RU"/>
        </a:p>
      </dgm:t>
    </dgm:pt>
    <dgm:pt modelId="{5AC36614-44D0-45BE-802B-8183EF79CBDD}" type="pres">
      <dgm:prSet presAssocID="{8B54DEB8-FAA2-4624-AD2F-36FD32781618}" presName="accent_3" presStyleCnt="0"/>
      <dgm:spPr/>
    </dgm:pt>
    <dgm:pt modelId="{85B56465-F34C-4EB7-91AD-26A24C50CA09}" type="pres">
      <dgm:prSet presAssocID="{8B54DEB8-FAA2-4624-AD2F-36FD32781618}" presName="accentRepeatNode" presStyleLbl="solidFgAcc1" presStyleIdx="2" presStyleCnt="6"/>
      <dgm:spPr/>
    </dgm:pt>
    <dgm:pt modelId="{0CA2F30C-E950-4D96-BE3C-D1BB013D2434}" type="pres">
      <dgm:prSet presAssocID="{EC333FE0-B5EE-4F54-8059-FDBB5A2C0867}" presName="text_4" presStyleLbl="node1" presStyleIdx="3" presStyleCnt="6">
        <dgm:presLayoutVars>
          <dgm:bulletEnabled val="1"/>
        </dgm:presLayoutVars>
      </dgm:prSet>
      <dgm:spPr/>
      <dgm:t>
        <a:bodyPr/>
        <a:lstStyle/>
        <a:p>
          <a:endParaRPr lang="ru-RU"/>
        </a:p>
      </dgm:t>
    </dgm:pt>
    <dgm:pt modelId="{444E4820-3641-4C1A-BEDF-4702EE0AB39E}" type="pres">
      <dgm:prSet presAssocID="{EC333FE0-B5EE-4F54-8059-FDBB5A2C0867}" presName="accent_4" presStyleCnt="0"/>
      <dgm:spPr/>
    </dgm:pt>
    <dgm:pt modelId="{4890E996-3500-484B-AEA8-388E90714D16}" type="pres">
      <dgm:prSet presAssocID="{EC333FE0-B5EE-4F54-8059-FDBB5A2C0867}" presName="accentRepeatNode" presStyleLbl="solidFgAcc1" presStyleIdx="3" presStyleCnt="6"/>
      <dgm:spPr/>
    </dgm:pt>
    <dgm:pt modelId="{8A8D1591-5571-494B-BFFA-1A0A29E5EEF1}" type="pres">
      <dgm:prSet presAssocID="{E922C70D-7FC5-4430-9CD1-38DBAFB94297}" presName="text_5" presStyleLbl="node1" presStyleIdx="4" presStyleCnt="6">
        <dgm:presLayoutVars>
          <dgm:bulletEnabled val="1"/>
        </dgm:presLayoutVars>
      </dgm:prSet>
      <dgm:spPr/>
      <dgm:t>
        <a:bodyPr/>
        <a:lstStyle/>
        <a:p>
          <a:endParaRPr lang="ru-RU"/>
        </a:p>
      </dgm:t>
    </dgm:pt>
    <dgm:pt modelId="{EDF8B270-C0E8-464F-8F69-DA962978E51F}" type="pres">
      <dgm:prSet presAssocID="{E922C70D-7FC5-4430-9CD1-38DBAFB94297}" presName="accent_5" presStyleCnt="0"/>
      <dgm:spPr/>
    </dgm:pt>
    <dgm:pt modelId="{BC35C041-80B5-4721-982D-62E12DDD4353}" type="pres">
      <dgm:prSet presAssocID="{E922C70D-7FC5-4430-9CD1-38DBAFB94297}" presName="accentRepeatNode" presStyleLbl="solidFgAcc1" presStyleIdx="4" presStyleCnt="6"/>
      <dgm:spPr/>
    </dgm:pt>
    <dgm:pt modelId="{B3A6376D-1552-4755-A88F-D017A0E1400A}" type="pres">
      <dgm:prSet presAssocID="{641E0C1D-5C2B-4A11-9A47-99F74BCAC904}" presName="text_6" presStyleLbl="node1" presStyleIdx="5" presStyleCnt="6">
        <dgm:presLayoutVars>
          <dgm:bulletEnabled val="1"/>
        </dgm:presLayoutVars>
      </dgm:prSet>
      <dgm:spPr/>
      <dgm:t>
        <a:bodyPr/>
        <a:lstStyle/>
        <a:p>
          <a:endParaRPr lang="ru-RU"/>
        </a:p>
      </dgm:t>
    </dgm:pt>
    <dgm:pt modelId="{0E526690-468B-4453-8BDD-E60ABF4A682B}" type="pres">
      <dgm:prSet presAssocID="{641E0C1D-5C2B-4A11-9A47-99F74BCAC904}" presName="accent_6" presStyleCnt="0"/>
      <dgm:spPr/>
    </dgm:pt>
    <dgm:pt modelId="{6E0D0699-0D58-4567-9A1D-966829AF1E0E}" type="pres">
      <dgm:prSet presAssocID="{641E0C1D-5C2B-4A11-9A47-99F74BCAC904}" presName="accentRepeatNode" presStyleLbl="solidFgAcc1" presStyleIdx="5" presStyleCnt="6"/>
      <dgm:spPr/>
    </dgm:pt>
  </dgm:ptLst>
  <dgm:cxnLst>
    <dgm:cxn modelId="{38292B44-81F8-4A7C-83AE-090AEB53700E}" srcId="{15CC3FF4-9B8C-4A29-BC55-E5A115E6B652}" destId="{EC333FE0-B5EE-4F54-8059-FDBB5A2C0867}" srcOrd="3" destOrd="0" parTransId="{DCDABF66-EF7A-401B-9131-A721DA0403FD}" sibTransId="{4DB042F8-99D4-4309-840C-8EAAED18C6E8}"/>
    <dgm:cxn modelId="{6A9E7D4C-AB97-454D-AF72-D38DA51D6326}" srcId="{15CC3FF4-9B8C-4A29-BC55-E5A115E6B652}" destId="{7580E53E-B204-4A58-920F-53EA5F106A12}" srcOrd="1" destOrd="0" parTransId="{BAC49782-E18C-4B5C-819A-63C41A4F2D94}" sibTransId="{75DF641A-DCA6-40F6-9C3C-864E5865A5C2}"/>
    <dgm:cxn modelId="{CA49A552-FAAC-47B3-ADE2-855948B45DA8}" type="presOf" srcId="{8B54DEB8-FAA2-4624-AD2F-36FD32781618}" destId="{11F571BA-7F24-4958-9272-19B407C49C3E}" srcOrd="0" destOrd="0" presId="urn:microsoft.com/office/officeart/2008/layout/VerticalCurvedList"/>
    <dgm:cxn modelId="{9E375265-F54D-4459-97C5-8CD61700D45C}" srcId="{15CC3FF4-9B8C-4A29-BC55-E5A115E6B652}" destId="{8B54DEB8-FAA2-4624-AD2F-36FD32781618}" srcOrd="2" destOrd="0" parTransId="{02EB12D2-32A1-4CB5-BE74-B4F345B51C1D}" sibTransId="{80609A16-87D1-4ADB-BC9E-49936006A2FB}"/>
    <dgm:cxn modelId="{8420464A-A74E-4F89-9D55-763106C9110C}" type="presOf" srcId="{EC333FE0-B5EE-4F54-8059-FDBB5A2C0867}" destId="{0CA2F30C-E950-4D96-BE3C-D1BB013D2434}" srcOrd="0" destOrd="0" presId="urn:microsoft.com/office/officeart/2008/layout/VerticalCurvedList"/>
    <dgm:cxn modelId="{F0878CB7-8DDB-42A7-9543-4572D9F2EC2B}" type="presOf" srcId="{15CC3FF4-9B8C-4A29-BC55-E5A115E6B652}" destId="{26BE7CD6-90DE-4BAA-BE9B-AAC8B520B915}" srcOrd="0" destOrd="0" presId="urn:microsoft.com/office/officeart/2008/layout/VerticalCurvedList"/>
    <dgm:cxn modelId="{94B7F078-9C60-4EA6-8BCE-56C348CC0BC7}" type="presOf" srcId="{E922C70D-7FC5-4430-9CD1-38DBAFB94297}" destId="{8A8D1591-5571-494B-BFFA-1A0A29E5EEF1}" srcOrd="0" destOrd="0" presId="urn:microsoft.com/office/officeart/2008/layout/VerticalCurvedList"/>
    <dgm:cxn modelId="{39F04373-E940-4226-9079-284A7A6D94F2}" type="presOf" srcId="{641E0C1D-5C2B-4A11-9A47-99F74BCAC904}" destId="{B3A6376D-1552-4755-A88F-D017A0E1400A}" srcOrd="0" destOrd="0" presId="urn:microsoft.com/office/officeart/2008/layout/VerticalCurvedList"/>
    <dgm:cxn modelId="{BEA6AC49-3C86-4AE1-BEA3-021FEA8A5A1F}" type="presOf" srcId="{7580E53E-B204-4A58-920F-53EA5F106A12}" destId="{666D1B4E-D35D-4A83-A589-3F67B9321503}" srcOrd="0" destOrd="0" presId="urn:microsoft.com/office/officeart/2008/layout/VerticalCurvedList"/>
    <dgm:cxn modelId="{9FB03021-898B-4A58-B420-027DA90D3051}" type="presOf" srcId="{B290F723-FF26-48F9-9B76-A62F36C2116E}" destId="{D680BB53-59D5-424A-A098-0CF4788060E1}" srcOrd="0" destOrd="0" presId="urn:microsoft.com/office/officeart/2008/layout/VerticalCurvedList"/>
    <dgm:cxn modelId="{ACC6247B-3143-41DD-95E1-E8C635E5F71E}" srcId="{15CC3FF4-9B8C-4A29-BC55-E5A115E6B652}" destId="{641E0C1D-5C2B-4A11-9A47-99F74BCAC904}" srcOrd="5" destOrd="0" parTransId="{A69B7248-ECAE-4162-8D92-F54C1939028A}" sibTransId="{9166D418-6E9B-4FAB-8883-62863B91169B}"/>
    <dgm:cxn modelId="{A0B024B4-7D12-443F-BDCA-6232560456F8}" srcId="{15CC3FF4-9B8C-4A29-BC55-E5A115E6B652}" destId="{B290F723-FF26-48F9-9B76-A62F36C2116E}" srcOrd="0" destOrd="0" parTransId="{D9C2D0A7-8B6C-41C6-873A-346F2022E7A6}" sibTransId="{45DB2ED2-F03D-46B0-ABA1-86986ED8F6B4}"/>
    <dgm:cxn modelId="{F473609A-7320-4567-AC0F-74D612467E61}" type="presOf" srcId="{45DB2ED2-F03D-46B0-ABA1-86986ED8F6B4}" destId="{C19D8696-68EE-4F4E-A3C6-49E1C822279E}" srcOrd="0" destOrd="0" presId="urn:microsoft.com/office/officeart/2008/layout/VerticalCurvedList"/>
    <dgm:cxn modelId="{C79D2817-9CAA-43C5-9DAA-6E3A43A1C19F}" srcId="{15CC3FF4-9B8C-4A29-BC55-E5A115E6B652}" destId="{E922C70D-7FC5-4430-9CD1-38DBAFB94297}" srcOrd="4" destOrd="0" parTransId="{B01942D8-999B-41DB-9DE1-7F67CEFD0F33}" sibTransId="{5321E41D-B7C3-40D9-8FBC-3592A9BFB97C}"/>
    <dgm:cxn modelId="{50FFF7F4-9223-48B5-9EEA-C7A24BF8B0B4}" type="presParOf" srcId="{26BE7CD6-90DE-4BAA-BE9B-AAC8B520B915}" destId="{DFD33893-9141-4FCF-AB67-580080CA4AAA}" srcOrd="0" destOrd="0" presId="urn:microsoft.com/office/officeart/2008/layout/VerticalCurvedList"/>
    <dgm:cxn modelId="{727C48F8-8838-4FA4-8004-5CC0B96F7642}" type="presParOf" srcId="{DFD33893-9141-4FCF-AB67-580080CA4AAA}" destId="{47428544-9BDB-46D7-9E9E-D85260BB36EC}" srcOrd="0" destOrd="0" presId="urn:microsoft.com/office/officeart/2008/layout/VerticalCurvedList"/>
    <dgm:cxn modelId="{7C2B0ADD-653A-4521-8679-53C825C92A7D}" type="presParOf" srcId="{47428544-9BDB-46D7-9E9E-D85260BB36EC}" destId="{39741210-2342-4393-9660-40D6CECAE945}" srcOrd="0" destOrd="0" presId="urn:microsoft.com/office/officeart/2008/layout/VerticalCurvedList"/>
    <dgm:cxn modelId="{ADDD77FA-1D34-4267-9929-EF681B095C41}" type="presParOf" srcId="{47428544-9BDB-46D7-9E9E-D85260BB36EC}" destId="{C19D8696-68EE-4F4E-A3C6-49E1C822279E}" srcOrd="1" destOrd="0" presId="urn:microsoft.com/office/officeart/2008/layout/VerticalCurvedList"/>
    <dgm:cxn modelId="{05831956-3F46-4191-BB60-13FDE5081B10}" type="presParOf" srcId="{47428544-9BDB-46D7-9E9E-D85260BB36EC}" destId="{2EB763F1-2F5D-4498-A0F5-B725B4001FCB}" srcOrd="2" destOrd="0" presId="urn:microsoft.com/office/officeart/2008/layout/VerticalCurvedList"/>
    <dgm:cxn modelId="{A0CA7099-0987-4EBC-9F75-3DF5A835CC65}" type="presParOf" srcId="{47428544-9BDB-46D7-9E9E-D85260BB36EC}" destId="{D2D910CD-CDBF-4618-94A9-45BC9593DE1D}" srcOrd="3" destOrd="0" presId="urn:microsoft.com/office/officeart/2008/layout/VerticalCurvedList"/>
    <dgm:cxn modelId="{3B617F31-A7AC-4CCF-8674-6C5E5D58C386}" type="presParOf" srcId="{DFD33893-9141-4FCF-AB67-580080CA4AAA}" destId="{D680BB53-59D5-424A-A098-0CF4788060E1}" srcOrd="1" destOrd="0" presId="urn:microsoft.com/office/officeart/2008/layout/VerticalCurvedList"/>
    <dgm:cxn modelId="{F968FD58-733F-461F-8D5A-7610D65880F8}" type="presParOf" srcId="{DFD33893-9141-4FCF-AB67-580080CA4AAA}" destId="{3397130B-3DBF-4D33-853A-926CB68F6092}" srcOrd="2" destOrd="0" presId="urn:microsoft.com/office/officeart/2008/layout/VerticalCurvedList"/>
    <dgm:cxn modelId="{BF8298EF-8DFA-4122-BBA4-F7B199EB984C}" type="presParOf" srcId="{3397130B-3DBF-4D33-853A-926CB68F6092}" destId="{F2B34AE1-C563-4CBF-BD58-73E06AB7A198}" srcOrd="0" destOrd="0" presId="urn:microsoft.com/office/officeart/2008/layout/VerticalCurvedList"/>
    <dgm:cxn modelId="{9B018301-C0E1-48E1-AE9C-089A1D591240}" type="presParOf" srcId="{DFD33893-9141-4FCF-AB67-580080CA4AAA}" destId="{666D1B4E-D35D-4A83-A589-3F67B9321503}" srcOrd="3" destOrd="0" presId="urn:microsoft.com/office/officeart/2008/layout/VerticalCurvedList"/>
    <dgm:cxn modelId="{29F76C93-61B3-47B6-90F2-20BFA4921563}" type="presParOf" srcId="{DFD33893-9141-4FCF-AB67-580080CA4AAA}" destId="{38EEC234-5E12-44D0-AB33-7BEFC1C3B9A3}" srcOrd="4" destOrd="0" presId="urn:microsoft.com/office/officeart/2008/layout/VerticalCurvedList"/>
    <dgm:cxn modelId="{2C770CFF-2BF0-4F2E-B64D-32D59D41956C}" type="presParOf" srcId="{38EEC234-5E12-44D0-AB33-7BEFC1C3B9A3}" destId="{762425F6-EDEF-4723-99A3-D305BC8591C4}" srcOrd="0" destOrd="0" presId="urn:microsoft.com/office/officeart/2008/layout/VerticalCurvedList"/>
    <dgm:cxn modelId="{A608B96B-2DED-4626-B667-63116F11A3A6}" type="presParOf" srcId="{DFD33893-9141-4FCF-AB67-580080CA4AAA}" destId="{11F571BA-7F24-4958-9272-19B407C49C3E}" srcOrd="5" destOrd="0" presId="urn:microsoft.com/office/officeart/2008/layout/VerticalCurvedList"/>
    <dgm:cxn modelId="{A6BC0AD8-5AB0-45F7-A8D9-76A62BE78A55}" type="presParOf" srcId="{DFD33893-9141-4FCF-AB67-580080CA4AAA}" destId="{5AC36614-44D0-45BE-802B-8183EF79CBDD}" srcOrd="6" destOrd="0" presId="urn:microsoft.com/office/officeart/2008/layout/VerticalCurvedList"/>
    <dgm:cxn modelId="{DD11FD4E-F032-4A33-9DAE-0CC634CD9AFE}" type="presParOf" srcId="{5AC36614-44D0-45BE-802B-8183EF79CBDD}" destId="{85B56465-F34C-4EB7-91AD-26A24C50CA09}" srcOrd="0" destOrd="0" presId="urn:microsoft.com/office/officeart/2008/layout/VerticalCurvedList"/>
    <dgm:cxn modelId="{6AF438F2-7322-4667-A067-639FCE61CD84}" type="presParOf" srcId="{DFD33893-9141-4FCF-AB67-580080CA4AAA}" destId="{0CA2F30C-E950-4D96-BE3C-D1BB013D2434}" srcOrd="7" destOrd="0" presId="urn:microsoft.com/office/officeart/2008/layout/VerticalCurvedList"/>
    <dgm:cxn modelId="{50003769-1386-4B65-B5B9-7ACAC3E5FBF5}" type="presParOf" srcId="{DFD33893-9141-4FCF-AB67-580080CA4AAA}" destId="{444E4820-3641-4C1A-BEDF-4702EE0AB39E}" srcOrd="8" destOrd="0" presId="urn:microsoft.com/office/officeart/2008/layout/VerticalCurvedList"/>
    <dgm:cxn modelId="{8FF61EFA-35C7-4BFA-8281-77A0B190E683}" type="presParOf" srcId="{444E4820-3641-4C1A-BEDF-4702EE0AB39E}" destId="{4890E996-3500-484B-AEA8-388E90714D16}" srcOrd="0" destOrd="0" presId="urn:microsoft.com/office/officeart/2008/layout/VerticalCurvedList"/>
    <dgm:cxn modelId="{B0361D2B-EFB5-4A3A-8E7A-3FCCF5DA1503}" type="presParOf" srcId="{DFD33893-9141-4FCF-AB67-580080CA4AAA}" destId="{8A8D1591-5571-494B-BFFA-1A0A29E5EEF1}" srcOrd="9" destOrd="0" presId="urn:microsoft.com/office/officeart/2008/layout/VerticalCurvedList"/>
    <dgm:cxn modelId="{4133774B-7BED-4D34-A9D8-EE8AC16953E7}" type="presParOf" srcId="{DFD33893-9141-4FCF-AB67-580080CA4AAA}" destId="{EDF8B270-C0E8-464F-8F69-DA962978E51F}" srcOrd="10" destOrd="0" presId="urn:microsoft.com/office/officeart/2008/layout/VerticalCurvedList"/>
    <dgm:cxn modelId="{1E3266BD-5756-4946-8362-A5AB4D67FCD3}" type="presParOf" srcId="{EDF8B270-C0E8-464F-8F69-DA962978E51F}" destId="{BC35C041-80B5-4721-982D-62E12DDD4353}" srcOrd="0" destOrd="0" presId="urn:microsoft.com/office/officeart/2008/layout/VerticalCurvedList"/>
    <dgm:cxn modelId="{4E271521-CD8D-4F5F-B431-AE51045B5ACA}" type="presParOf" srcId="{DFD33893-9141-4FCF-AB67-580080CA4AAA}" destId="{B3A6376D-1552-4755-A88F-D017A0E1400A}" srcOrd="11" destOrd="0" presId="urn:microsoft.com/office/officeart/2008/layout/VerticalCurvedList"/>
    <dgm:cxn modelId="{8C8AF171-F06C-433D-AEA6-F86CB56C6CAF}" type="presParOf" srcId="{DFD33893-9141-4FCF-AB67-580080CA4AAA}" destId="{0E526690-468B-4453-8BDD-E60ABF4A682B}" srcOrd="12" destOrd="0" presId="urn:microsoft.com/office/officeart/2008/layout/VerticalCurvedList"/>
    <dgm:cxn modelId="{E06F680C-350F-4E67-9C9B-50DCFE20A83A}" type="presParOf" srcId="{0E526690-468B-4453-8BDD-E60ABF4A682B}" destId="{6E0D0699-0D58-4567-9A1D-966829AF1E0E}"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A14B1A-34CE-4E86-91DA-5B5A20981F76}"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ru-RU"/>
        </a:p>
      </dgm:t>
    </dgm:pt>
    <dgm:pt modelId="{4997CA5E-F0CF-4EB0-BF38-340134C6F9D7}">
      <dgm:prSet phldrT="[Текст]"/>
      <dgm:spPr/>
      <dgm:t>
        <a:bodyPr/>
        <a:lstStyle/>
        <a:p>
          <a:r>
            <a:rPr lang="ru-RU" dirty="0">
              <a:latin typeface="+mj-lt"/>
            </a:rPr>
            <a:t>Общедоступная информация</a:t>
          </a:r>
        </a:p>
      </dgm:t>
    </dgm:pt>
    <dgm:pt modelId="{E568CD26-9698-4E4F-89A5-3C2F478A10BE}" type="parTrans" cxnId="{4EEB9F7F-E42E-4E7D-AC93-1EF69BE88957}">
      <dgm:prSet/>
      <dgm:spPr/>
      <dgm:t>
        <a:bodyPr/>
        <a:lstStyle/>
        <a:p>
          <a:endParaRPr lang="ru-RU"/>
        </a:p>
      </dgm:t>
    </dgm:pt>
    <dgm:pt modelId="{4EA1E296-3CE1-4ED2-898E-17B715F0CE99}" type="sibTrans" cxnId="{4EEB9F7F-E42E-4E7D-AC93-1EF69BE88957}">
      <dgm:prSet/>
      <dgm:spPr/>
      <dgm:t>
        <a:bodyPr/>
        <a:lstStyle/>
        <a:p>
          <a:endParaRPr lang="ru-RU"/>
        </a:p>
      </dgm:t>
    </dgm:pt>
    <dgm:pt modelId="{97AAE99C-8BC5-4964-903A-E9F9E07A59C7}">
      <dgm:prSet phldrT="[Текст]"/>
      <dgm:spPr/>
      <dgm:t>
        <a:bodyPr/>
        <a:lstStyle/>
        <a:p>
          <a:r>
            <a:rPr lang="ru-RU" b="0" dirty="0">
              <a:latin typeface="Circe" panose="020B0502020203020203" pitchFamily="34" charset="-52"/>
            </a:rPr>
            <a:t>информация о ценах ТРУ, содержащаяся в контрактах, которые исполнены и по которым не взыскивались неустойки (штрафы, пени) в связи с неисполнением или ненадлежащим исполнением обязательств, предусмотренных этими контрактами</a:t>
          </a:r>
          <a:endParaRPr lang="ru-RU" dirty="0">
            <a:latin typeface="Circe" panose="020B0502020203020203" pitchFamily="34" charset="-52"/>
          </a:endParaRPr>
        </a:p>
      </dgm:t>
    </dgm:pt>
    <dgm:pt modelId="{496B1195-154C-4AA6-A117-2E2CF49692CD}" type="parTrans" cxnId="{8A9A6A55-3641-4B91-B0B6-A9040EEF3C57}">
      <dgm:prSet/>
      <dgm:spPr/>
      <dgm:t>
        <a:bodyPr/>
        <a:lstStyle/>
        <a:p>
          <a:endParaRPr lang="ru-RU"/>
        </a:p>
      </dgm:t>
    </dgm:pt>
    <dgm:pt modelId="{38F09B51-AA40-40C1-BD7C-5D73C03E976D}" type="sibTrans" cxnId="{8A9A6A55-3641-4B91-B0B6-A9040EEF3C57}">
      <dgm:prSet/>
      <dgm:spPr/>
      <dgm:t>
        <a:bodyPr/>
        <a:lstStyle/>
        <a:p>
          <a:endParaRPr lang="ru-RU"/>
        </a:p>
      </dgm:t>
    </dgm:pt>
    <dgm:pt modelId="{C2C86764-1555-4CA7-9230-D28BE4580658}">
      <dgm:prSet phldrT="[Текст]"/>
      <dgm:spPr/>
      <dgm:t>
        <a:bodyPr/>
        <a:lstStyle/>
        <a:p>
          <a:r>
            <a:rPr lang="ru-RU" b="0" dirty="0">
              <a:latin typeface="Circe" panose="020B0502020203020203" pitchFamily="34" charset="-52"/>
            </a:rPr>
            <a:t>информация о ценах ТРУ, содержащаяся в рекламе, каталогах, описаниях товаров и в других предложениях, обращенных к неопределенному кругу лиц и признаваемых </a:t>
          </a:r>
          <a:r>
            <a:rPr lang="ru-RU" b="1" u="sng" dirty="0">
              <a:latin typeface="Circe" panose="020B0502020203020203" pitchFamily="34" charset="-52"/>
            </a:rPr>
            <a:t>в соответствии с гражданским законодательством публичными офертами</a:t>
          </a:r>
        </a:p>
      </dgm:t>
    </dgm:pt>
    <dgm:pt modelId="{2090C8FD-6F84-4DE8-A47E-A55AB04B23DB}" type="parTrans" cxnId="{F2D65B64-E89D-4105-A7B0-29AD5DEC2753}">
      <dgm:prSet/>
      <dgm:spPr/>
      <dgm:t>
        <a:bodyPr/>
        <a:lstStyle/>
        <a:p>
          <a:endParaRPr lang="ru-RU"/>
        </a:p>
      </dgm:t>
    </dgm:pt>
    <dgm:pt modelId="{AA979B75-57CE-4CE3-8775-0F15B299F8E0}" type="sibTrans" cxnId="{F2D65B64-E89D-4105-A7B0-29AD5DEC2753}">
      <dgm:prSet/>
      <dgm:spPr/>
      <dgm:t>
        <a:bodyPr/>
        <a:lstStyle/>
        <a:p>
          <a:endParaRPr lang="ru-RU"/>
        </a:p>
      </dgm:t>
    </dgm:pt>
    <dgm:pt modelId="{648ACA1D-D694-4ABF-942D-F0A9B4817082}">
      <dgm:prSet phldrT="[Текст]"/>
      <dgm:spPr/>
      <dgm:t>
        <a:bodyPr/>
        <a:lstStyle/>
        <a:p>
          <a:r>
            <a:rPr lang="ru-RU" b="0" dirty="0">
              <a:latin typeface="Circe" panose="020B0502020203020203" pitchFamily="34" charset="-52"/>
            </a:rPr>
            <a:t>информация о котировках на российских биржах и иностранных биржах</a:t>
          </a:r>
          <a:endParaRPr lang="ru-RU" dirty="0">
            <a:latin typeface="Circe" panose="020B0502020203020203" pitchFamily="34" charset="-52"/>
          </a:endParaRPr>
        </a:p>
      </dgm:t>
    </dgm:pt>
    <dgm:pt modelId="{A435F555-C78D-455D-A467-E6EE47572B66}" type="parTrans" cxnId="{3F11344F-E564-4BD3-B98C-BC2CBBED674B}">
      <dgm:prSet/>
      <dgm:spPr/>
      <dgm:t>
        <a:bodyPr/>
        <a:lstStyle/>
        <a:p>
          <a:endParaRPr lang="ru-RU"/>
        </a:p>
      </dgm:t>
    </dgm:pt>
    <dgm:pt modelId="{CAD28908-1C75-49B8-AAB9-5A2DDF9CF6F7}" type="sibTrans" cxnId="{3F11344F-E564-4BD3-B98C-BC2CBBED674B}">
      <dgm:prSet/>
      <dgm:spPr/>
      <dgm:t>
        <a:bodyPr/>
        <a:lstStyle/>
        <a:p>
          <a:endParaRPr lang="ru-RU"/>
        </a:p>
      </dgm:t>
    </dgm:pt>
    <dgm:pt modelId="{B29D0A29-625A-41FD-8808-EEE78D95D7B1}">
      <dgm:prSet phldrT="[Текст]"/>
      <dgm:spPr/>
      <dgm:t>
        <a:bodyPr/>
        <a:lstStyle/>
        <a:p>
          <a:r>
            <a:rPr lang="ru-RU" b="0" dirty="0">
              <a:latin typeface="Circe" panose="020B0502020203020203" pitchFamily="34" charset="-52"/>
            </a:rPr>
            <a:t>информация о котировках на электронных площадках</a:t>
          </a:r>
          <a:endParaRPr lang="ru-RU" dirty="0">
            <a:latin typeface="Circe" panose="020B0502020203020203" pitchFamily="34" charset="-52"/>
          </a:endParaRPr>
        </a:p>
      </dgm:t>
    </dgm:pt>
    <dgm:pt modelId="{506F6B13-61DC-458D-BDB4-BB3BDE175DDB}" type="parTrans" cxnId="{1DF32B2C-C1C8-41AD-84C0-54C32DB716FE}">
      <dgm:prSet/>
      <dgm:spPr/>
      <dgm:t>
        <a:bodyPr/>
        <a:lstStyle/>
        <a:p>
          <a:endParaRPr lang="ru-RU"/>
        </a:p>
      </dgm:t>
    </dgm:pt>
    <dgm:pt modelId="{29F5055A-68FD-48F4-B259-6099453EB09B}" type="sibTrans" cxnId="{1DF32B2C-C1C8-41AD-84C0-54C32DB716FE}">
      <dgm:prSet/>
      <dgm:spPr/>
      <dgm:t>
        <a:bodyPr/>
        <a:lstStyle/>
        <a:p>
          <a:endParaRPr lang="ru-RU"/>
        </a:p>
      </dgm:t>
    </dgm:pt>
    <dgm:pt modelId="{E77B9B06-7787-4514-B9B3-094418C490CA}">
      <dgm:prSet phldrT="[Текст]"/>
      <dgm:spPr/>
      <dgm:t>
        <a:bodyPr/>
        <a:lstStyle/>
        <a:p>
          <a:r>
            <a:rPr lang="ru-RU" b="0" dirty="0">
              <a:latin typeface="Circe" panose="020B0502020203020203" pitchFamily="34" charset="-52"/>
            </a:rPr>
            <a:t>данные государственной статистической отчетности о ценах ТРУ</a:t>
          </a:r>
          <a:endParaRPr lang="ru-RU" dirty="0">
            <a:latin typeface="Circe" panose="020B0502020203020203" pitchFamily="34" charset="-52"/>
          </a:endParaRPr>
        </a:p>
      </dgm:t>
    </dgm:pt>
    <dgm:pt modelId="{50134038-4A7E-42E4-A306-C6C225DF641B}" type="parTrans" cxnId="{22D71147-42F1-41F6-850E-B0FE657B8463}">
      <dgm:prSet/>
      <dgm:spPr/>
      <dgm:t>
        <a:bodyPr/>
        <a:lstStyle/>
        <a:p>
          <a:endParaRPr lang="ru-RU"/>
        </a:p>
      </dgm:t>
    </dgm:pt>
    <dgm:pt modelId="{83AC0051-8A6A-45A6-9BA4-CB2C6C4A7005}" type="sibTrans" cxnId="{22D71147-42F1-41F6-850E-B0FE657B8463}">
      <dgm:prSet/>
      <dgm:spPr/>
      <dgm:t>
        <a:bodyPr/>
        <a:lstStyle/>
        <a:p>
          <a:endParaRPr lang="ru-RU"/>
        </a:p>
      </dgm:t>
    </dgm:pt>
    <dgm:pt modelId="{B9277233-25A2-4E11-8FD5-B2B126B70136}">
      <dgm:prSet phldrT="[Текст]"/>
      <dgm:spPr/>
      <dgm:t>
        <a:bodyPr/>
        <a:lstStyle/>
        <a:p>
          <a:r>
            <a:rPr lang="ru-RU" b="0" dirty="0">
              <a:latin typeface="Circe" panose="020B0502020203020203" pitchFamily="34" charset="-52"/>
            </a:rPr>
            <a:t>информация о ценах ТРУ, содержащаяся в официальных источниках информации уполномоченных государственных органов и муниципальных органов в соответствии с законодательством РФ, законодательством субъектов РФ, муниципальными нормативными правовыми актами, в официальных источниках информации иностранных государств, международных организаций или иных общедоступных изданиях</a:t>
          </a:r>
          <a:endParaRPr lang="ru-RU" dirty="0">
            <a:latin typeface="Circe" panose="020B0502020203020203" pitchFamily="34" charset="-52"/>
          </a:endParaRPr>
        </a:p>
      </dgm:t>
    </dgm:pt>
    <dgm:pt modelId="{9BEAA21F-0218-4343-B475-C743B0C801D7}" type="parTrans" cxnId="{8F823E69-8AA1-4539-995D-E2DDBAC2A56C}">
      <dgm:prSet/>
      <dgm:spPr/>
      <dgm:t>
        <a:bodyPr/>
        <a:lstStyle/>
        <a:p>
          <a:endParaRPr lang="ru-RU"/>
        </a:p>
      </dgm:t>
    </dgm:pt>
    <dgm:pt modelId="{F4482C66-E492-45E0-85E5-0FBE32AF5729}" type="sibTrans" cxnId="{8F823E69-8AA1-4539-995D-E2DDBAC2A56C}">
      <dgm:prSet/>
      <dgm:spPr/>
      <dgm:t>
        <a:bodyPr/>
        <a:lstStyle/>
        <a:p>
          <a:endParaRPr lang="ru-RU"/>
        </a:p>
      </dgm:t>
    </dgm:pt>
    <dgm:pt modelId="{11579F36-CF70-4B7F-BFE3-9C55E385F31E}">
      <dgm:prSet phldrT="[Текст]"/>
      <dgm:spPr/>
      <dgm:t>
        <a:bodyPr/>
        <a:lstStyle/>
        <a:p>
          <a:r>
            <a:rPr lang="ru-RU" b="0" dirty="0">
              <a:latin typeface="Circe" panose="020B0502020203020203" pitchFamily="34" charset="-52"/>
            </a:rPr>
            <a:t>информация о рыночной стоимости объектов оценки, определенной в соответствии с законодательством, регулирующим оценочную деятельность в РФ, или законодательством иностранных государств</a:t>
          </a:r>
          <a:endParaRPr lang="ru-RU" dirty="0">
            <a:latin typeface="Circe" panose="020B0502020203020203" pitchFamily="34" charset="-52"/>
          </a:endParaRPr>
        </a:p>
      </dgm:t>
    </dgm:pt>
    <dgm:pt modelId="{0E8619F2-A9B3-4E70-8620-58328EC4D6A2}" type="parTrans" cxnId="{CF4035B7-874B-4707-8F24-F966414549C7}">
      <dgm:prSet/>
      <dgm:spPr/>
      <dgm:t>
        <a:bodyPr/>
        <a:lstStyle/>
        <a:p>
          <a:endParaRPr lang="ru-RU"/>
        </a:p>
      </dgm:t>
    </dgm:pt>
    <dgm:pt modelId="{5A463D2C-9749-48EA-9F5C-12741AF03839}" type="sibTrans" cxnId="{CF4035B7-874B-4707-8F24-F966414549C7}">
      <dgm:prSet/>
      <dgm:spPr/>
      <dgm:t>
        <a:bodyPr/>
        <a:lstStyle/>
        <a:p>
          <a:endParaRPr lang="ru-RU"/>
        </a:p>
      </dgm:t>
    </dgm:pt>
    <dgm:pt modelId="{00B574CE-F52C-4071-9962-BEBFE980AA1C}">
      <dgm:prSet phldrT="[Текст]"/>
      <dgm:spPr/>
      <dgm:t>
        <a:bodyPr/>
        <a:lstStyle/>
        <a:p>
          <a:r>
            <a:rPr lang="ru-RU" b="0" dirty="0">
              <a:latin typeface="Circe" panose="020B0502020203020203" pitchFamily="34" charset="-52"/>
            </a:rPr>
            <a:t>информация информационно-ценовых агентств, общедоступные результаты изучения рынка, а также результаты изучения рынка, проведенного по инициативе заказчика, в том числе на основании контракта, при условии раскрытия методологии расчета цен, иные источники информации</a:t>
          </a:r>
          <a:endParaRPr lang="ru-RU" dirty="0">
            <a:latin typeface="Circe" panose="020B0502020203020203" pitchFamily="34" charset="-52"/>
          </a:endParaRPr>
        </a:p>
      </dgm:t>
    </dgm:pt>
    <dgm:pt modelId="{C828977A-330D-4BF7-9414-BA70403ABA75}" type="parTrans" cxnId="{6FBA0DCC-C23B-4AFF-891D-EF79C1D87C52}">
      <dgm:prSet/>
      <dgm:spPr/>
      <dgm:t>
        <a:bodyPr/>
        <a:lstStyle/>
        <a:p>
          <a:endParaRPr lang="ru-RU"/>
        </a:p>
      </dgm:t>
    </dgm:pt>
    <dgm:pt modelId="{BF6FEAB8-55BC-45C7-9A77-6FB6069A0879}" type="sibTrans" cxnId="{6FBA0DCC-C23B-4AFF-891D-EF79C1D87C52}">
      <dgm:prSet/>
      <dgm:spPr/>
      <dgm:t>
        <a:bodyPr/>
        <a:lstStyle/>
        <a:p>
          <a:endParaRPr lang="ru-RU"/>
        </a:p>
      </dgm:t>
    </dgm:pt>
    <dgm:pt modelId="{B7EF415D-1499-4957-9EF6-68808561ED5A}" type="pres">
      <dgm:prSet presAssocID="{F0A14B1A-34CE-4E86-91DA-5B5A20981F76}" presName="vert0" presStyleCnt="0">
        <dgm:presLayoutVars>
          <dgm:dir/>
          <dgm:animOne val="branch"/>
          <dgm:animLvl val="lvl"/>
        </dgm:presLayoutVars>
      </dgm:prSet>
      <dgm:spPr/>
      <dgm:t>
        <a:bodyPr/>
        <a:lstStyle/>
        <a:p>
          <a:endParaRPr lang="ru-RU"/>
        </a:p>
      </dgm:t>
    </dgm:pt>
    <dgm:pt modelId="{3B6A522E-3D66-40F1-A7C6-AAB7FB366AAD}" type="pres">
      <dgm:prSet presAssocID="{4997CA5E-F0CF-4EB0-BF38-340134C6F9D7}" presName="thickLine" presStyleLbl="alignNode1" presStyleIdx="0" presStyleCnt="1"/>
      <dgm:spPr/>
    </dgm:pt>
    <dgm:pt modelId="{F9DBA8FB-B1DE-451A-BAFB-B8AB715508A8}" type="pres">
      <dgm:prSet presAssocID="{4997CA5E-F0CF-4EB0-BF38-340134C6F9D7}" presName="horz1" presStyleCnt="0"/>
      <dgm:spPr/>
    </dgm:pt>
    <dgm:pt modelId="{0D9F1DBA-D81E-49A8-9EAD-92400C74CF55}" type="pres">
      <dgm:prSet presAssocID="{4997CA5E-F0CF-4EB0-BF38-340134C6F9D7}" presName="tx1" presStyleLbl="revTx" presStyleIdx="0" presStyleCnt="9" custScaleX="77632"/>
      <dgm:spPr/>
      <dgm:t>
        <a:bodyPr/>
        <a:lstStyle/>
        <a:p>
          <a:endParaRPr lang="ru-RU"/>
        </a:p>
      </dgm:t>
    </dgm:pt>
    <dgm:pt modelId="{0F773395-8DF3-4103-84C9-B89DED74F9DD}" type="pres">
      <dgm:prSet presAssocID="{4997CA5E-F0CF-4EB0-BF38-340134C6F9D7}" presName="vert1" presStyleCnt="0"/>
      <dgm:spPr/>
    </dgm:pt>
    <dgm:pt modelId="{1DBD9577-0D4D-49A4-81D7-7E64A03F2286}" type="pres">
      <dgm:prSet presAssocID="{97AAE99C-8BC5-4964-903A-E9F9E07A59C7}" presName="vertSpace2a" presStyleCnt="0"/>
      <dgm:spPr/>
    </dgm:pt>
    <dgm:pt modelId="{64DC0F58-0BEC-4405-B1C6-4E78B3E0D957}" type="pres">
      <dgm:prSet presAssocID="{97AAE99C-8BC5-4964-903A-E9F9E07A59C7}" presName="horz2" presStyleCnt="0"/>
      <dgm:spPr/>
    </dgm:pt>
    <dgm:pt modelId="{7CBE161E-B09B-48DB-8EE3-430D2F75DF33}" type="pres">
      <dgm:prSet presAssocID="{97AAE99C-8BC5-4964-903A-E9F9E07A59C7}" presName="horzSpace2" presStyleCnt="0"/>
      <dgm:spPr/>
    </dgm:pt>
    <dgm:pt modelId="{10235214-4ABC-40EA-A379-032062ABA89D}" type="pres">
      <dgm:prSet presAssocID="{97AAE99C-8BC5-4964-903A-E9F9E07A59C7}" presName="tx2" presStyleLbl="revTx" presStyleIdx="1" presStyleCnt="9" custScaleX="99214"/>
      <dgm:spPr/>
      <dgm:t>
        <a:bodyPr/>
        <a:lstStyle/>
        <a:p>
          <a:endParaRPr lang="ru-RU"/>
        </a:p>
      </dgm:t>
    </dgm:pt>
    <dgm:pt modelId="{E13F881B-A34E-4498-8385-6455C932A576}" type="pres">
      <dgm:prSet presAssocID="{97AAE99C-8BC5-4964-903A-E9F9E07A59C7}" presName="vert2" presStyleCnt="0"/>
      <dgm:spPr/>
    </dgm:pt>
    <dgm:pt modelId="{2CB6D8A2-139C-40A4-8755-481E73A944E7}" type="pres">
      <dgm:prSet presAssocID="{97AAE99C-8BC5-4964-903A-E9F9E07A59C7}" presName="thinLine2b" presStyleLbl="callout" presStyleIdx="0" presStyleCnt="8"/>
      <dgm:spPr>
        <a:ln w="19050">
          <a:solidFill>
            <a:schemeClr val="accent1"/>
          </a:solidFill>
        </a:ln>
      </dgm:spPr>
    </dgm:pt>
    <dgm:pt modelId="{CD0A1ADE-B09D-4207-880A-129E20AC0CB4}" type="pres">
      <dgm:prSet presAssocID="{97AAE99C-8BC5-4964-903A-E9F9E07A59C7}" presName="vertSpace2b" presStyleCnt="0"/>
      <dgm:spPr/>
    </dgm:pt>
    <dgm:pt modelId="{8B90A580-8B1D-4EE1-87DD-06F8A0EE7BD1}" type="pres">
      <dgm:prSet presAssocID="{C2C86764-1555-4CA7-9230-D28BE4580658}" presName="horz2" presStyleCnt="0"/>
      <dgm:spPr/>
    </dgm:pt>
    <dgm:pt modelId="{CCEC1B11-68BB-48AF-ACEE-0319A58D06B1}" type="pres">
      <dgm:prSet presAssocID="{C2C86764-1555-4CA7-9230-D28BE4580658}" presName="horzSpace2" presStyleCnt="0"/>
      <dgm:spPr/>
    </dgm:pt>
    <dgm:pt modelId="{BE272644-E515-4942-949D-03A799CD8563}" type="pres">
      <dgm:prSet presAssocID="{C2C86764-1555-4CA7-9230-D28BE4580658}" presName="tx2" presStyleLbl="revTx" presStyleIdx="2" presStyleCnt="9"/>
      <dgm:spPr/>
      <dgm:t>
        <a:bodyPr/>
        <a:lstStyle/>
        <a:p>
          <a:endParaRPr lang="ru-RU"/>
        </a:p>
      </dgm:t>
    </dgm:pt>
    <dgm:pt modelId="{CAC1345C-1AD4-41EF-BE09-99BF95EDCDBA}" type="pres">
      <dgm:prSet presAssocID="{C2C86764-1555-4CA7-9230-D28BE4580658}" presName="vert2" presStyleCnt="0"/>
      <dgm:spPr/>
    </dgm:pt>
    <dgm:pt modelId="{30247D32-43B0-4BE7-9C47-8993E577A6D4}" type="pres">
      <dgm:prSet presAssocID="{C2C86764-1555-4CA7-9230-D28BE4580658}" presName="thinLine2b" presStyleLbl="callout" presStyleIdx="1" presStyleCnt="8"/>
      <dgm:spPr>
        <a:ln w="19050">
          <a:solidFill>
            <a:schemeClr val="accent1"/>
          </a:solidFill>
        </a:ln>
      </dgm:spPr>
    </dgm:pt>
    <dgm:pt modelId="{2AE90A72-563C-4539-B24C-E75CC3C2581D}" type="pres">
      <dgm:prSet presAssocID="{C2C86764-1555-4CA7-9230-D28BE4580658}" presName="vertSpace2b" presStyleCnt="0"/>
      <dgm:spPr/>
    </dgm:pt>
    <dgm:pt modelId="{DACBE31B-3D40-455D-9949-EEE7C5E9D302}" type="pres">
      <dgm:prSet presAssocID="{648ACA1D-D694-4ABF-942D-F0A9B4817082}" presName="horz2" presStyleCnt="0"/>
      <dgm:spPr/>
    </dgm:pt>
    <dgm:pt modelId="{33BFE6A8-126F-45A4-BC6D-07E089C5599A}" type="pres">
      <dgm:prSet presAssocID="{648ACA1D-D694-4ABF-942D-F0A9B4817082}" presName="horzSpace2" presStyleCnt="0"/>
      <dgm:spPr/>
    </dgm:pt>
    <dgm:pt modelId="{EC3D198D-2748-4A22-8BC2-885D0747C5C3}" type="pres">
      <dgm:prSet presAssocID="{648ACA1D-D694-4ABF-942D-F0A9B4817082}" presName="tx2" presStyleLbl="revTx" presStyleIdx="3" presStyleCnt="9"/>
      <dgm:spPr/>
      <dgm:t>
        <a:bodyPr/>
        <a:lstStyle/>
        <a:p>
          <a:endParaRPr lang="ru-RU"/>
        </a:p>
      </dgm:t>
    </dgm:pt>
    <dgm:pt modelId="{817C673F-3558-4442-B835-F686A4633A74}" type="pres">
      <dgm:prSet presAssocID="{648ACA1D-D694-4ABF-942D-F0A9B4817082}" presName="vert2" presStyleCnt="0"/>
      <dgm:spPr/>
    </dgm:pt>
    <dgm:pt modelId="{298A728F-14DA-449D-AFDB-90CEAA89344B}" type="pres">
      <dgm:prSet presAssocID="{648ACA1D-D694-4ABF-942D-F0A9B4817082}" presName="thinLine2b" presStyleLbl="callout" presStyleIdx="2" presStyleCnt="8"/>
      <dgm:spPr>
        <a:ln w="19050">
          <a:solidFill>
            <a:schemeClr val="accent1"/>
          </a:solidFill>
        </a:ln>
      </dgm:spPr>
    </dgm:pt>
    <dgm:pt modelId="{49FD92EB-C667-4A1C-91D3-8DE559467D3D}" type="pres">
      <dgm:prSet presAssocID="{648ACA1D-D694-4ABF-942D-F0A9B4817082}" presName="vertSpace2b" presStyleCnt="0"/>
      <dgm:spPr/>
    </dgm:pt>
    <dgm:pt modelId="{52D1E630-DDCC-4EC3-91BC-551CDC26EE16}" type="pres">
      <dgm:prSet presAssocID="{B29D0A29-625A-41FD-8808-EEE78D95D7B1}" presName="horz2" presStyleCnt="0"/>
      <dgm:spPr/>
    </dgm:pt>
    <dgm:pt modelId="{26A39F4E-285B-4618-AF10-9AE7895DF31E}" type="pres">
      <dgm:prSet presAssocID="{B29D0A29-625A-41FD-8808-EEE78D95D7B1}" presName="horzSpace2" presStyleCnt="0"/>
      <dgm:spPr/>
    </dgm:pt>
    <dgm:pt modelId="{A21B7AAB-EDA5-4642-983D-A3F92A632EC0}" type="pres">
      <dgm:prSet presAssocID="{B29D0A29-625A-41FD-8808-EEE78D95D7B1}" presName="tx2" presStyleLbl="revTx" presStyleIdx="4" presStyleCnt="9"/>
      <dgm:spPr/>
      <dgm:t>
        <a:bodyPr/>
        <a:lstStyle/>
        <a:p>
          <a:endParaRPr lang="ru-RU"/>
        </a:p>
      </dgm:t>
    </dgm:pt>
    <dgm:pt modelId="{2D8F2B51-3842-4EEB-AFC6-5EABD8BE2632}" type="pres">
      <dgm:prSet presAssocID="{B29D0A29-625A-41FD-8808-EEE78D95D7B1}" presName="vert2" presStyleCnt="0"/>
      <dgm:spPr/>
    </dgm:pt>
    <dgm:pt modelId="{2ED9FB07-E634-4622-9E26-D9EA83D3EED3}" type="pres">
      <dgm:prSet presAssocID="{B29D0A29-625A-41FD-8808-EEE78D95D7B1}" presName="thinLine2b" presStyleLbl="callout" presStyleIdx="3" presStyleCnt="8"/>
      <dgm:spPr>
        <a:ln w="19050">
          <a:solidFill>
            <a:schemeClr val="accent1"/>
          </a:solidFill>
        </a:ln>
      </dgm:spPr>
    </dgm:pt>
    <dgm:pt modelId="{1603814C-A6BF-40EE-BD69-764849A9A499}" type="pres">
      <dgm:prSet presAssocID="{B29D0A29-625A-41FD-8808-EEE78D95D7B1}" presName="vertSpace2b" presStyleCnt="0"/>
      <dgm:spPr/>
    </dgm:pt>
    <dgm:pt modelId="{2DC8529B-EDFC-4C6D-8812-40DE52358B02}" type="pres">
      <dgm:prSet presAssocID="{E77B9B06-7787-4514-B9B3-094418C490CA}" presName="horz2" presStyleCnt="0"/>
      <dgm:spPr/>
    </dgm:pt>
    <dgm:pt modelId="{794F2D33-5CC1-4927-BD63-33B09AF9B12D}" type="pres">
      <dgm:prSet presAssocID="{E77B9B06-7787-4514-B9B3-094418C490CA}" presName="horzSpace2" presStyleCnt="0"/>
      <dgm:spPr/>
    </dgm:pt>
    <dgm:pt modelId="{A49BDE1C-9F59-4E24-96C9-461D5782CC1A}" type="pres">
      <dgm:prSet presAssocID="{E77B9B06-7787-4514-B9B3-094418C490CA}" presName="tx2" presStyleLbl="revTx" presStyleIdx="5" presStyleCnt="9"/>
      <dgm:spPr/>
      <dgm:t>
        <a:bodyPr/>
        <a:lstStyle/>
        <a:p>
          <a:endParaRPr lang="ru-RU"/>
        </a:p>
      </dgm:t>
    </dgm:pt>
    <dgm:pt modelId="{9728193E-8C8E-46A3-89BC-53FB1A3F62BF}" type="pres">
      <dgm:prSet presAssocID="{E77B9B06-7787-4514-B9B3-094418C490CA}" presName="vert2" presStyleCnt="0"/>
      <dgm:spPr/>
    </dgm:pt>
    <dgm:pt modelId="{C5A5E165-0C2B-4E44-9B26-BE9BAB6F12D9}" type="pres">
      <dgm:prSet presAssocID="{E77B9B06-7787-4514-B9B3-094418C490CA}" presName="thinLine2b" presStyleLbl="callout" presStyleIdx="4" presStyleCnt="8"/>
      <dgm:spPr>
        <a:ln w="19050">
          <a:solidFill>
            <a:schemeClr val="accent1"/>
          </a:solidFill>
        </a:ln>
      </dgm:spPr>
    </dgm:pt>
    <dgm:pt modelId="{D605E4FD-6209-4382-9850-3672350F6A19}" type="pres">
      <dgm:prSet presAssocID="{E77B9B06-7787-4514-B9B3-094418C490CA}" presName="vertSpace2b" presStyleCnt="0"/>
      <dgm:spPr/>
    </dgm:pt>
    <dgm:pt modelId="{B43A8AAE-2513-4713-BE09-3B3238B12158}" type="pres">
      <dgm:prSet presAssocID="{B9277233-25A2-4E11-8FD5-B2B126B70136}" presName="horz2" presStyleCnt="0"/>
      <dgm:spPr/>
    </dgm:pt>
    <dgm:pt modelId="{24C3D230-9235-4B81-9299-5C73CCEDC16B}" type="pres">
      <dgm:prSet presAssocID="{B9277233-25A2-4E11-8FD5-B2B126B70136}" presName="horzSpace2" presStyleCnt="0"/>
      <dgm:spPr/>
    </dgm:pt>
    <dgm:pt modelId="{6AE52EE8-1CA5-4E20-AF53-869EA85AC4A3}" type="pres">
      <dgm:prSet presAssocID="{B9277233-25A2-4E11-8FD5-B2B126B70136}" presName="tx2" presStyleLbl="revTx" presStyleIdx="6" presStyleCnt="9"/>
      <dgm:spPr/>
      <dgm:t>
        <a:bodyPr/>
        <a:lstStyle/>
        <a:p>
          <a:endParaRPr lang="ru-RU"/>
        </a:p>
      </dgm:t>
    </dgm:pt>
    <dgm:pt modelId="{953473FD-4599-443D-B99F-7425758DE719}" type="pres">
      <dgm:prSet presAssocID="{B9277233-25A2-4E11-8FD5-B2B126B70136}" presName="vert2" presStyleCnt="0"/>
      <dgm:spPr/>
    </dgm:pt>
    <dgm:pt modelId="{053AED1C-3DA3-4E69-8848-B51B17412908}" type="pres">
      <dgm:prSet presAssocID="{B9277233-25A2-4E11-8FD5-B2B126B70136}" presName="thinLine2b" presStyleLbl="callout" presStyleIdx="5" presStyleCnt="8"/>
      <dgm:spPr>
        <a:ln w="19050">
          <a:solidFill>
            <a:schemeClr val="accent1"/>
          </a:solidFill>
        </a:ln>
      </dgm:spPr>
    </dgm:pt>
    <dgm:pt modelId="{64303B4F-C8D7-410A-9EFB-D6FCEE6694E4}" type="pres">
      <dgm:prSet presAssocID="{B9277233-25A2-4E11-8FD5-B2B126B70136}" presName="vertSpace2b" presStyleCnt="0"/>
      <dgm:spPr/>
    </dgm:pt>
    <dgm:pt modelId="{E8995F6E-E4AE-4D59-A1E7-C6423B15A68A}" type="pres">
      <dgm:prSet presAssocID="{11579F36-CF70-4B7F-BFE3-9C55E385F31E}" presName="horz2" presStyleCnt="0"/>
      <dgm:spPr/>
    </dgm:pt>
    <dgm:pt modelId="{DE16FACE-E8D0-4117-973F-154CFB4A19CB}" type="pres">
      <dgm:prSet presAssocID="{11579F36-CF70-4B7F-BFE3-9C55E385F31E}" presName="horzSpace2" presStyleCnt="0"/>
      <dgm:spPr/>
    </dgm:pt>
    <dgm:pt modelId="{3CAE0CB4-3B0D-40BB-80E0-2BFB2D57B034}" type="pres">
      <dgm:prSet presAssocID="{11579F36-CF70-4B7F-BFE3-9C55E385F31E}" presName="tx2" presStyleLbl="revTx" presStyleIdx="7" presStyleCnt="9"/>
      <dgm:spPr/>
      <dgm:t>
        <a:bodyPr/>
        <a:lstStyle/>
        <a:p>
          <a:endParaRPr lang="ru-RU"/>
        </a:p>
      </dgm:t>
    </dgm:pt>
    <dgm:pt modelId="{C169FE30-69EE-4DCC-8BD2-2C4F784218E0}" type="pres">
      <dgm:prSet presAssocID="{11579F36-CF70-4B7F-BFE3-9C55E385F31E}" presName="vert2" presStyleCnt="0"/>
      <dgm:spPr/>
    </dgm:pt>
    <dgm:pt modelId="{E6F18118-8D10-4BB3-A3F7-400AE6225ACC}" type="pres">
      <dgm:prSet presAssocID="{11579F36-CF70-4B7F-BFE3-9C55E385F31E}" presName="thinLine2b" presStyleLbl="callout" presStyleIdx="6" presStyleCnt="8"/>
      <dgm:spPr>
        <a:ln w="19050">
          <a:solidFill>
            <a:schemeClr val="accent1"/>
          </a:solidFill>
        </a:ln>
      </dgm:spPr>
    </dgm:pt>
    <dgm:pt modelId="{C59D5455-F08F-4185-9F86-B3D7CE841F9B}" type="pres">
      <dgm:prSet presAssocID="{11579F36-CF70-4B7F-BFE3-9C55E385F31E}" presName="vertSpace2b" presStyleCnt="0"/>
      <dgm:spPr/>
    </dgm:pt>
    <dgm:pt modelId="{676BC583-A515-4345-B853-2C99FC4CE5B7}" type="pres">
      <dgm:prSet presAssocID="{00B574CE-F52C-4071-9962-BEBFE980AA1C}" presName="horz2" presStyleCnt="0"/>
      <dgm:spPr/>
    </dgm:pt>
    <dgm:pt modelId="{6C7DA471-B80B-43B3-A02A-D0641B437F61}" type="pres">
      <dgm:prSet presAssocID="{00B574CE-F52C-4071-9962-BEBFE980AA1C}" presName="horzSpace2" presStyleCnt="0"/>
      <dgm:spPr/>
    </dgm:pt>
    <dgm:pt modelId="{47B2AF22-5DB1-4238-9A82-4AEE3408AB6F}" type="pres">
      <dgm:prSet presAssocID="{00B574CE-F52C-4071-9962-BEBFE980AA1C}" presName="tx2" presStyleLbl="revTx" presStyleIdx="8" presStyleCnt="9"/>
      <dgm:spPr/>
      <dgm:t>
        <a:bodyPr/>
        <a:lstStyle/>
        <a:p>
          <a:endParaRPr lang="ru-RU"/>
        </a:p>
      </dgm:t>
    </dgm:pt>
    <dgm:pt modelId="{6D9B3833-ADEA-4D7B-91E0-EFE47CF0A389}" type="pres">
      <dgm:prSet presAssocID="{00B574CE-F52C-4071-9962-BEBFE980AA1C}" presName="vert2" presStyleCnt="0"/>
      <dgm:spPr/>
    </dgm:pt>
    <dgm:pt modelId="{1FA11F44-0DD5-414D-BE99-9549F0CB8761}" type="pres">
      <dgm:prSet presAssocID="{00B574CE-F52C-4071-9962-BEBFE980AA1C}" presName="thinLine2b" presStyleLbl="callout" presStyleIdx="7" presStyleCnt="8"/>
      <dgm:spPr>
        <a:ln w="19050">
          <a:solidFill>
            <a:schemeClr val="accent1"/>
          </a:solidFill>
        </a:ln>
      </dgm:spPr>
    </dgm:pt>
    <dgm:pt modelId="{0A396B73-58ED-49FF-A419-EF54FFC067BB}" type="pres">
      <dgm:prSet presAssocID="{00B574CE-F52C-4071-9962-BEBFE980AA1C}" presName="vertSpace2b" presStyleCnt="0"/>
      <dgm:spPr/>
    </dgm:pt>
  </dgm:ptLst>
  <dgm:cxnLst>
    <dgm:cxn modelId="{3F11344F-E564-4BD3-B98C-BC2CBBED674B}" srcId="{4997CA5E-F0CF-4EB0-BF38-340134C6F9D7}" destId="{648ACA1D-D694-4ABF-942D-F0A9B4817082}" srcOrd="2" destOrd="0" parTransId="{A435F555-C78D-455D-A467-E6EE47572B66}" sibTransId="{CAD28908-1C75-49B8-AAB9-5A2DDF9CF6F7}"/>
    <dgm:cxn modelId="{66490B47-643E-4905-B6C8-C8E47F2A9723}" type="presOf" srcId="{E77B9B06-7787-4514-B9B3-094418C490CA}" destId="{A49BDE1C-9F59-4E24-96C9-461D5782CC1A}" srcOrd="0" destOrd="0" presId="urn:microsoft.com/office/officeart/2008/layout/LinedList"/>
    <dgm:cxn modelId="{67DC9874-215F-4260-A825-3767FAD4A424}" type="presOf" srcId="{11579F36-CF70-4B7F-BFE3-9C55E385F31E}" destId="{3CAE0CB4-3B0D-40BB-80E0-2BFB2D57B034}" srcOrd="0" destOrd="0" presId="urn:microsoft.com/office/officeart/2008/layout/LinedList"/>
    <dgm:cxn modelId="{F2D65B64-E89D-4105-A7B0-29AD5DEC2753}" srcId="{4997CA5E-F0CF-4EB0-BF38-340134C6F9D7}" destId="{C2C86764-1555-4CA7-9230-D28BE4580658}" srcOrd="1" destOrd="0" parTransId="{2090C8FD-6F84-4DE8-A47E-A55AB04B23DB}" sibTransId="{AA979B75-57CE-4CE3-8775-0F15B299F8E0}"/>
    <dgm:cxn modelId="{1DF32B2C-C1C8-41AD-84C0-54C32DB716FE}" srcId="{4997CA5E-F0CF-4EB0-BF38-340134C6F9D7}" destId="{B29D0A29-625A-41FD-8808-EEE78D95D7B1}" srcOrd="3" destOrd="0" parTransId="{506F6B13-61DC-458D-BDB4-BB3BDE175DDB}" sibTransId="{29F5055A-68FD-48F4-B259-6099453EB09B}"/>
    <dgm:cxn modelId="{F2051F47-5726-444D-8243-96457D6DFF27}" type="presOf" srcId="{C2C86764-1555-4CA7-9230-D28BE4580658}" destId="{BE272644-E515-4942-949D-03A799CD8563}" srcOrd="0" destOrd="0" presId="urn:microsoft.com/office/officeart/2008/layout/LinedList"/>
    <dgm:cxn modelId="{A55EE19D-7FCD-44E2-B30A-8F5760E74E46}" type="presOf" srcId="{4997CA5E-F0CF-4EB0-BF38-340134C6F9D7}" destId="{0D9F1DBA-D81E-49A8-9EAD-92400C74CF55}" srcOrd="0" destOrd="0" presId="urn:microsoft.com/office/officeart/2008/layout/LinedList"/>
    <dgm:cxn modelId="{25EB76D8-FC1B-4E1C-BFB3-37E8784AA714}" type="presOf" srcId="{F0A14B1A-34CE-4E86-91DA-5B5A20981F76}" destId="{B7EF415D-1499-4957-9EF6-68808561ED5A}" srcOrd="0" destOrd="0" presId="urn:microsoft.com/office/officeart/2008/layout/LinedList"/>
    <dgm:cxn modelId="{22D71147-42F1-41F6-850E-B0FE657B8463}" srcId="{4997CA5E-F0CF-4EB0-BF38-340134C6F9D7}" destId="{E77B9B06-7787-4514-B9B3-094418C490CA}" srcOrd="4" destOrd="0" parTransId="{50134038-4A7E-42E4-A306-C6C225DF641B}" sibTransId="{83AC0051-8A6A-45A6-9BA4-CB2C6C4A7005}"/>
    <dgm:cxn modelId="{3FC996AA-6C4D-4070-9FEC-2EDAC54DC849}" type="presOf" srcId="{97AAE99C-8BC5-4964-903A-E9F9E07A59C7}" destId="{10235214-4ABC-40EA-A379-032062ABA89D}" srcOrd="0" destOrd="0" presId="urn:microsoft.com/office/officeart/2008/layout/LinedList"/>
    <dgm:cxn modelId="{191576DE-A109-4E02-8E7A-CE68D794AFE8}" type="presOf" srcId="{00B574CE-F52C-4071-9962-BEBFE980AA1C}" destId="{47B2AF22-5DB1-4238-9A82-4AEE3408AB6F}" srcOrd="0" destOrd="0" presId="urn:microsoft.com/office/officeart/2008/layout/LinedList"/>
    <dgm:cxn modelId="{A83729B9-D7ED-41C9-A34E-CBEADC5AB5D4}" type="presOf" srcId="{B9277233-25A2-4E11-8FD5-B2B126B70136}" destId="{6AE52EE8-1CA5-4E20-AF53-869EA85AC4A3}" srcOrd="0" destOrd="0" presId="urn:microsoft.com/office/officeart/2008/layout/LinedList"/>
    <dgm:cxn modelId="{CF4035B7-874B-4707-8F24-F966414549C7}" srcId="{4997CA5E-F0CF-4EB0-BF38-340134C6F9D7}" destId="{11579F36-CF70-4B7F-BFE3-9C55E385F31E}" srcOrd="6" destOrd="0" parTransId="{0E8619F2-A9B3-4E70-8620-58328EC4D6A2}" sibTransId="{5A463D2C-9749-48EA-9F5C-12741AF03839}"/>
    <dgm:cxn modelId="{8A9A6A55-3641-4B91-B0B6-A9040EEF3C57}" srcId="{4997CA5E-F0CF-4EB0-BF38-340134C6F9D7}" destId="{97AAE99C-8BC5-4964-903A-E9F9E07A59C7}" srcOrd="0" destOrd="0" parTransId="{496B1195-154C-4AA6-A117-2E2CF49692CD}" sibTransId="{38F09B51-AA40-40C1-BD7C-5D73C03E976D}"/>
    <dgm:cxn modelId="{4EEB9F7F-E42E-4E7D-AC93-1EF69BE88957}" srcId="{F0A14B1A-34CE-4E86-91DA-5B5A20981F76}" destId="{4997CA5E-F0CF-4EB0-BF38-340134C6F9D7}" srcOrd="0" destOrd="0" parTransId="{E568CD26-9698-4E4F-89A5-3C2F478A10BE}" sibTransId="{4EA1E296-3CE1-4ED2-898E-17B715F0CE99}"/>
    <dgm:cxn modelId="{6B36EAE2-4C3F-406E-BFE8-B69E0B58A39E}" type="presOf" srcId="{648ACA1D-D694-4ABF-942D-F0A9B4817082}" destId="{EC3D198D-2748-4A22-8BC2-885D0747C5C3}" srcOrd="0" destOrd="0" presId="urn:microsoft.com/office/officeart/2008/layout/LinedList"/>
    <dgm:cxn modelId="{8F823E69-8AA1-4539-995D-E2DDBAC2A56C}" srcId="{4997CA5E-F0CF-4EB0-BF38-340134C6F9D7}" destId="{B9277233-25A2-4E11-8FD5-B2B126B70136}" srcOrd="5" destOrd="0" parTransId="{9BEAA21F-0218-4343-B475-C743B0C801D7}" sibTransId="{F4482C66-E492-45E0-85E5-0FBE32AF5729}"/>
    <dgm:cxn modelId="{746F7696-8DAE-4651-988A-95718BF0D9D8}" type="presOf" srcId="{B29D0A29-625A-41FD-8808-EEE78D95D7B1}" destId="{A21B7AAB-EDA5-4642-983D-A3F92A632EC0}" srcOrd="0" destOrd="0" presId="urn:microsoft.com/office/officeart/2008/layout/LinedList"/>
    <dgm:cxn modelId="{6FBA0DCC-C23B-4AFF-891D-EF79C1D87C52}" srcId="{4997CA5E-F0CF-4EB0-BF38-340134C6F9D7}" destId="{00B574CE-F52C-4071-9962-BEBFE980AA1C}" srcOrd="7" destOrd="0" parTransId="{C828977A-330D-4BF7-9414-BA70403ABA75}" sibTransId="{BF6FEAB8-55BC-45C7-9A77-6FB6069A0879}"/>
    <dgm:cxn modelId="{5787B5A7-4FE8-4EF9-9EA1-77830F573A97}" type="presParOf" srcId="{B7EF415D-1499-4957-9EF6-68808561ED5A}" destId="{3B6A522E-3D66-40F1-A7C6-AAB7FB366AAD}" srcOrd="0" destOrd="0" presId="urn:microsoft.com/office/officeart/2008/layout/LinedList"/>
    <dgm:cxn modelId="{FD104368-B83D-42DC-AE1D-8BCC5BD63458}" type="presParOf" srcId="{B7EF415D-1499-4957-9EF6-68808561ED5A}" destId="{F9DBA8FB-B1DE-451A-BAFB-B8AB715508A8}" srcOrd="1" destOrd="0" presId="urn:microsoft.com/office/officeart/2008/layout/LinedList"/>
    <dgm:cxn modelId="{931DA95B-D600-46C2-BD8D-099FF384DB05}" type="presParOf" srcId="{F9DBA8FB-B1DE-451A-BAFB-B8AB715508A8}" destId="{0D9F1DBA-D81E-49A8-9EAD-92400C74CF55}" srcOrd="0" destOrd="0" presId="urn:microsoft.com/office/officeart/2008/layout/LinedList"/>
    <dgm:cxn modelId="{A4D79CA1-DD2D-4577-BC31-46DFCB3055DC}" type="presParOf" srcId="{F9DBA8FB-B1DE-451A-BAFB-B8AB715508A8}" destId="{0F773395-8DF3-4103-84C9-B89DED74F9DD}" srcOrd="1" destOrd="0" presId="urn:microsoft.com/office/officeart/2008/layout/LinedList"/>
    <dgm:cxn modelId="{32595661-C251-4E83-863F-78F347D155A7}" type="presParOf" srcId="{0F773395-8DF3-4103-84C9-B89DED74F9DD}" destId="{1DBD9577-0D4D-49A4-81D7-7E64A03F2286}" srcOrd="0" destOrd="0" presId="urn:microsoft.com/office/officeart/2008/layout/LinedList"/>
    <dgm:cxn modelId="{5C5B5FDD-A39F-48E1-A8C4-FEFD0DF28C5C}" type="presParOf" srcId="{0F773395-8DF3-4103-84C9-B89DED74F9DD}" destId="{64DC0F58-0BEC-4405-B1C6-4E78B3E0D957}" srcOrd="1" destOrd="0" presId="urn:microsoft.com/office/officeart/2008/layout/LinedList"/>
    <dgm:cxn modelId="{68890157-A580-4CF4-929F-02EEBDBA0690}" type="presParOf" srcId="{64DC0F58-0BEC-4405-B1C6-4E78B3E0D957}" destId="{7CBE161E-B09B-48DB-8EE3-430D2F75DF33}" srcOrd="0" destOrd="0" presId="urn:microsoft.com/office/officeart/2008/layout/LinedList"/>
    <dgm:cxn modelId="{380B48D3-616E-4E67-A952-8DCEFB0E65FA}" type="presParOf" srcId="{64DC0F58-0BEC-4405-B1C6-4E78B3E0D957}" destId="{10235214-4ABC-40EA-A379-032062ABA89D}" srcOrd="1" destOrd="0" presId="urn:microsoft.com/office/officeart/2008/layout/LinedList"/>
    <dgm:cxn modelId="{6399D809-BCF1-4570-9CCB-7138E5E4BD6E}" type="presParOf" srcId="{64DC0F58-0BEC-4405-B1C6-4E78B3E0D957}" destId="{E13F881B-A34E-4498-8385-6455C932A576}" srcOrd="2" destOrd="0" presId="urn:microsoft.com/office/officeart/2008/layout/LinedList"/>
    <dgm:cxn modelId="{F6DEA714-2E99-4877-8DBA-C05A936121C8}" type="presParOf" srcId="{0F773395-8DF3-4103-84C9-B89DED74F9DD}" destId="{2CB6D8A2-139C-40A4-8755-481E73A944E7}" srcOrd="2" destOrd="0" presId="urn:microsoft.com/office/officeart/2008/layout/LinedList"/>
    <dgm:cxn modelId="{1FC4BDD7-06EC-42EF-A335-AB232F25358F}" type="presParOf" srcId="{0F773395-8DF3-4103-84C9-B89DED74F9DD}" destId="{CD0A1ADE-B09D-4207-880A-129E20AC0CB4}" srcOrd="3" destOrd="0" presId="urn:microsoft.com/office/officeart/2008/layout/LinedList"/>
    <dgm:cxn modelId="{51ECCD85-661E-4D28-AB50-245C671BDF5E}" type="presParOf" srcId="{0F773395-8DF3-4103-84C9-B89DED74F9DD}" destId="{8B90A580-8B1D-4EE1-87DD-06F8A0EE7BD1}" srcOrd="4" destOrd="0" presId="urn:microsoft.com/office/officeart/2008/layout/LinedList"/>
    <dgm:cxn modelId="{0AC69782-9EB8-42E2-8A0B-AA343AA87FC4}" type="presParOf" srcId="{8B90A580-8B1D-4EE1-87DD-06F8A0EE7BD1}" destId="{CCEC1B11-68BB-48AF-ACEE-0319A58D06B1}" srcOrd="0" destOrd="0" presId="urn:microsoft.com/office/officeart/2008/layout/LinedList"/>
    <dgm:cxn modelId="{1492BFDC-23E2-4DEA-A320-9E1D9129CD60}" type="presParOf" srcId="{8B90A580-8B1D-4EE1-87DD-06F8A0EE7BD1}" destId="{BE272644-E515-4942-949D-03A799CD8563}" srcOrd="1" destOrd="0" presId="urn:microsoft.com/office/officeart/2008/layout/LinedList"/>
    <dgm:cxn modelId="{85D54CE7-E2F8-451F-8597-5E6A4AC5E9B4}" type="presParOf" srcId="{8B90A580-8B1D-4EE1-87DD-06F8A0EE7BD1}" destId="{CAC1345C-1AD4-41EF-BE09-99BF95EDCDBA}" srcOrd="2" destOrd="0" presId="urn:microsoft.com/office/officeart/2008/layout/LinedList"/>
    <dgm:cxn modelId="{49EF0776-99C2-4F13-915C-09231743F463}" type="presParOf" srcId="{0F773395-8DF3-4103-84C9-B89DED74F9DD}" destId="{30247D32-43B0-4BE7-9C47-8993E577A6D4}" srcOrd="5" destOrd="0" presId="urn:microsoft.com/office/officeart/2008/layout/LinedList"/>
    <dgm:cxn modelId="{C6400F64-1FAB-4ADA-8CBF-F2665A7A6DBA}" type="presParOf" srcId="{0F773395-8DF3-4103-84C9-B89DED74F9DD}" destId="{2AE90A72-563C-4539-B24C-E75CC3C2581D}" srcOrd="6" destOrd="0" presId="urn:microsoft.com/office/officeart/2008/layout/LinedList"/>
    <dgm:cxn modelId="{7DB4252E-8FD2-447E-88C4-C03114778770}" type="presParOf" srcId="{0F773395-8DF3-4103-84C9-B89DED74F9DD}" destId="{DACBE31B-3D40-455D-9949-EEE7C5E9D302}" srcOrd="7" destOrd="0" presId="urn:microsoft.com/office/officeart/2008/layout/LinedList"/>
    <dgm:cxn modelId="{9BEA3516-ABEF-4B3E-98C7-409F2A3BD524}" type="presParOf" srcId="{DACBE31B-3D40-455D-9949-EEE7C5E9D302}" destId="{33BFE6A8-126F-45A4-BC6D-07E089C5599A}" srcOrd="0" destOrd="0" presId="urn:microsoft.com/office/officeart/2008/layout/LinedList"/>
    <dgm:cxn modelId="{3FE22E91-5D77-42E6-BA6B-137C362A9954}" type="presParOf" srcId="{DACBE31B-3D40-455D-9949-EEE7C5E9D302}" destId="{EC3D198D-2748-4A22-8BC2-885D0747C5C3}" srcOrd="1" destOrd="0" presId="urn:microsoft.com/office/officeart/2008/layout/LinedList"/>
    <dgm:cxn modelId="{83CF8D6E-7B6A-4231-A103-C915E269E851}" type="presParOf" srcId="{DACBE31B-3D40-455D-9949-EEE7C5E9D302}" destId="{817C673F-3558-4442-B835-F686A4633A74}" srcOrd="2" destOrd="0" presId="urn:microsoft.com/office/officeart/2008/layout/LinedList"/>
    <dgm:cxn modelId="{950F294F-0CA6-42A7-BA74-15A5A35BA7BC}" type="presParOf" srcId="{0F773395-8DF3-4103-84C9-B89DED74F9DD}" destId="{298A728F-14DA-449D-AFDB-90CEAA89344B}" srcOrd="8" destOrd="0" presId="urn:microsoft.com/office/officeart/2008/layout/LinedList"/>
    <dgm:cxn modelId="{9B586E82-E839-4260-9CEE-2E51BD204830}" type="presParOf" srcId="{0F773395-8DF3-4103-84C9-B89DED74F9DD}" destId="{49FD92EB-C667-4A1C-91D3-8DE559467D3D}" srcOrd="9" destOrd="0" presId="urn:microsoft.com/office/officeart/2008/layout/LinedList"/>
    <dgm:cxn modelId="{A193BA02-173E-4508-8120-4FC9BB5D2F9C}" type="presParOf" srcId="{0F773395-8DF3-4103-84C9-B89DED74F9DD}" destId="{52D1E630-DDCC-4EC3-91BC-551CDC26EE16}" srcOrd="10" destOrd="0" presId="urn:microsoft.com/office/officeart/2008/layout/LinedList"/>
    <dgm:cxn modelId="{E551481B-D4FF-4DB8-B556-F812D28487DE}" type="presParOf" srcId="{52D1E630-DDCC-4EC3-91BC-551CDC26EE16}" destId="{26A39F4E-285B-4618-AF10-9AE7895DF31E}" srcOrd="0" destOrd="0" presId="urn:microsoft.com/office/officeart/2008/layout/LinedList"/>
    <dgm:cxn modelId="{4D6E25CC-31CC-45A2-9E27-768E7CCCDDEE}" type="presParOf" srcId="{52D1E630-DDCC-4EC3-91BC-551CDC26EE16}" destId="{A21B7AAB-EDA5-4642-983D-A3F92A632EC0}" srcOrd="1" destOrd="0" presId="urn:microsoft.com/office/officeart/2008/layout/LinedList"/>
    <dgm:cxn modelId="{773F5288-5433-4CE0-A062-3B371F544E5F}" type="presParOf" srcId="{52D1E630-DDCC-4EC3-91BC-551CDC26EE16}" destId="{2D8F2B51-3842-4EEB-AFC6-5EABD8BE2632}" srcOrd="2" destOrd="0" presId="urn:microsoft.com/office/officeart/2008/layout/LinedList"/>
    <dgm:cxn modelId="{B348B635-7135-413E-A0A1-7642F580554E}" type="presParOf" srcId="{0F773395-8DF3-4103-84C9-B89DED74F9DD}" destId="{2ED9FB07-E634-4622-9E26-D9EA83D3EED3}" srcOrd="11" destOrd="0" presId="urn:microsoft.com/office/officeart/2008/layout/LinedList"/>
    <dgm:cxn modelId="{D7343848-51C1-4B76-AE75-4E31497910AB}" type="presParOf" srcId="{0F773395-8DF3-4103-84C9-B89DED74F9DD}" destId="{1603814C-A6BF-40EE-BD69-764849A9A499}" srcOrd="12" destOrd="0" presId="urn:microsoft.com/office/officeart/2008/layout/LinedList"/>
    <dgm:cxn modelId="{670D8521-215A-4ECE-A8BA-2BD5B1E070D4}" type="presParOf" srcId="{0F773395-8DF3-4103-84C9-B89DED74F9DD}" destId="{2DC8529B-EDFC-4C6D-8812-40DE52358B02}" srcOrd="13" destOrd="0" presId="urn:microsoft.com/office/officeart/2008/layout/LinedList"/>
    <dgm:cxn modelId="{A9271037-12F3-44A7-B47C-D3E7AEF0DFFF}" type="presParOf" srcId="{2DC8529B-EDFC-4C6D-8812-40DE52358B02}" destId="{794F2D33-5CC1-4927-BD63-33B09AF9B12D}" srcOrd="0" destOrd="0" presId="urn:microsoft.com/office/officeart/2008/layout/LinedList"/>
    <dgm:cxn modelId="{3F1A6CD5-7933-4AB9-9137-910EF5F7DF5A}" type="presParOf" srcId="{2DC8529B-EDFC-4C6D-8812-40DE52358B02}" destId="{A49BDE1C-9F59-4E24-96C9-461D5782CC1A}" srcOrd="1" destOrd="0" presId="urn:microsoft.com/office/officeart/2008/layout/LinedList"/>
    <dgm:cxn modelId="{0213C402-760F-4F09-A59C-6BDDD8E34672}" type="presParOf" srcId="{2DC8529B-EDFC-4C6D-8812-40DE52358B02}" destId="{9728193E-8C8E-46A3-89BC-53FB1A3F62BF}" srcOrd="2" destOrd="0" presId="urn:microsoft.com/office/officeart/2008/layout/LinedList"/>
    <dgm:cxn modelId="{5B1AC932-E5CE-436C-835D-45EC80242350}" type="presParOf" srcId="{0F773395-8DF3-4103-84C9-B89DED74F9DD}" destId="{C5A5E165-0C2B-4E44-9B26-BE9BAB6F12D9}" srcOrd="14" destOrd="0" presId="urn:microsoft.com/office/officeart/2008/layout/LinedList"/>
    <dgm:cxn modelId="{280611BC-07CC-4889-9AB9-CE3FE3544947}" type="presParOf" srcId="{0F773395-8DF3-4103-84C9-B89DED74F9DD}" destId="{D605E4FD-6209-4382-9850-3672350F6A19}" srcOrd="15" destOrd="0" presId="urn:microsoft.com/office/officeart/2008/layout/LinedList"/>
    <dgm:cxn modelId="{202B7959-D6E6-43D5-B6EB-A86C3108FDCC}" type="presParOf" srcId="{0F773395-8DF3-4103-84C9-B89DED74F9DD}" destId="{B43A8AAE-2513-4713-BE09-3B3238B12158}" srcOrd="16" destOrd="0" presId="urn:microsoft.com/office/officeart/2008/layout/LinedList"/>
    <dgm:cxn modelId="{D765BA97-C259-4CF7-9943-C013149FF425}" type="presParOf" srcId="{B43A8AAE-2513-4713-BE09-3B3238B12158}" destId="{24C3D230-9235-4B81-9299-5C73CCEDC16B}" srcOrd="0" destOrd="0" presId="urn:microsoft.com/office/officeart/2008/layout/LinedList"/>
    <dgm:cxn modelId="{1C8D7C55-DA44-4FAF-9FCA-706227721B9B}" type="presParOf" srcId="{B43A8AAE-2513-4713-BE09-3B3238B12158}" destId="{6AE52EE8-1CA5-4E20-AF53-869EA85AC4A3}" srcOrd="1" destOrd="0" presId="urn:microsoft.com/office/officeart/2008/layout/LinedList"/>
    <dgm:cxn modelId="{DF7DE7EB-A6B3-448F-BE1F-B3D4B1AEED9E}" type="presParOf" srcId="{B43A8AAE-2513-4713-BE09-3B3238B12158}" destId="{953473FD-4599-443D-B99F-7425758DE719}" srcOrd="2" destOrd="0" presId="urn:microsoft.com/office/officeart/2008/layout/LinedList"/>
    <dgm:cxn modelId="{ABB3D7C3-BB08-4566-9B3B-20ACD81F3531}" type="presParOf" srcId="{0F773395-8DF3-4103-84C9-B89DED74F9DD}" destId="{053AED1C-3DA3-4E69-8848-B51B17412908}" srcOrd="17" destOrd="0" presId="urn:microsoft.com/office/officeart/2008/layout/LinedList"/>
    <dgm:cxn modelId="{E46EE33F-E39D-40B1-ACD9-F66AAF911EAE}" type="presParOf" srcId="{0F773395-8DF3-4103-84C9-B89DED74F9DD}" destId="{64303B4F-C8D7-410A-9EFB-D6FCEE6694E4}" srcOrd="18" destOrd="0" presId="urn:microsoft.com/office/officeart/2008/layout/LinedList"/>
    <dgm:cxn modelId="{AFED0C17-CD64-43AF-87F6-B417B71BD44E}" type="presParOf" srcId="{0F773395-8DF3-4103-84C9-B89DED74F9DD}" destId="{E8995F6E-E4AE-4D59-A1E7-C6423B15A68A}" srcOrd="19" destOrd="0" presId="urn:microsoft.com/office/officeart/2008/layout/LinedList"/>
    <dgm:cxn modelId="{1901EB92-E636-48DD-97BD-1BC64F7FD16E}" type="presParOf" srcId="{E8995F6E-E4AE-4D59-A1E7-C6423B15A68A}" destId="{DE16FACE-E8D0-4117-973F-154CFB4A19CB}" srcOrd="0" destOrd="0" presId="urn:microsoft.com/office/officeart/2008/layout/LinedList"/>
    <dgm:cxn modelId="{CCB22B7D-FC12-486B-AEA2-B9CBB5168A5A}" type="presParOf" srcId="{E8995F6E-E4AE-4D59-A1E7-C6423B15A68A}" destId="{3CAE0CB4-3B0D-40BB-80E0-2BFB2D57B034}" srcOrd="1" destOrd="0" presId="urn:microsoft.com/office/officeart/2008/layout/LinedList"/>
    <dgm:cxn modelId="{1D8DC080-FFDE-4B88-9813-FCDF1230AC06}" type="presParOf" srcId="{E8995F6E-E4AE-4D59-A1E7-C6423B15A68A}" destId="{C169FE30-69EE-4DCC-8BD2-2C4F784218E0}" srcOrd="2" destOrd="0" presId="urn:microsoft.com/office/officeart/2008/layout/LinedList"/>
    <dgm:cxn modelId="{305CB869-706F-4C9B-A809-410225857D73}" type="presParOf" srcId="{0F773395-8DF3-4103-84C9-B89DED74F9DD}" destId="{E6F18118-8D10-4BB3-A3F7-400AE6225ACC}" srcOrd="20" destOrd="0" presId="urn:microsoft.com/office/officeart/2008/layout/LinedList"/>
    <dgm:cxn modelId="{BC3DD77C-82BC-44C3-8879-2347C47DF77F}" type="presParOf" srcId="{0F773395-8DF3-4103-84C9-B89DED74F9DD}" destId="{C59D5455-F08F-4185-9F86-B3D7CE841F9B}" srcOrd="21" destOrd="0" presId="urn:microsoft.com/office/officeart/2008/layout/LinedList"/>
    <dgm:cxn modelId="{C3C4D354-386F-4231-9978-D313314AF65F}" type="presParOf" srcId="{0F773395-8DF3-4103-84C9-B89DED74F9DD}" destId="{676BC583-A515-4345-B853-2C99FC4CE5B7}" srcOrd="22" destOrd="0" presId="urn:microsoft.com/office/officeart/2008/layout/LinedList"/>
    <dgm:cxn modelId="{7ECCE4BA-0028-4CE3-8156-7C95AE4FA481}" type="presParOf" srcId="{676BC583-A515-4345-B853-2C99FC4CE5B7}" destId="{6C7DA471-B80B-43B3-A02A-D0641B437F61}" srcOrd="0" destOrd="0" presId="urn:microsoft.com/office/officeart/2008/layout/LinedList"/>
    <dgm:cxn modelId="{4E303628-2593-4CFA-80D7-C0D9D45A28C3}" type="presParOf" srcId="{676BC583-A515-4345-B853-2C99FC4CE5B7}" destId="{47B2AF22-5DB1-4238-9A82-4AEE3408AB6F}" srcOrd="1" destOrd="0" presId="urn:microsoft.com/office/officeart/2008/layout/LinedList"/>
    <dgm:cxn modelId="{3D9F4F7C-A77D-41A7-9F0D-600D50FA4B5C}" type="presParOf" srcId="{676BC583-A515-4345-B853-2C99FC4CE5B7}" destId="{6D9B3833-ADEA-4D7B-91E0-EFE47CF0A389}" srcOrd="2" destOrd="0" presId="urn:microsoft.com/office/officeart/2008/layout/LinedList"/>
    <dgm:cxn modelId="{8959C79A-53A8-4732-AA75-F3809C469FFC}" type="presParOf" srcId="{0F773395-8DF3-4103-84C9-B89DED74F9DD}" destId="{1FA11F44-0DD5-414D-BE99-9549F0CB8761}" srcOrd="23" destOrd="0" presId="urn:microsoft.com/office/officeart/2008/layout/LinedList"/>
    <dgm:cxn modelId="{9EA17D4B-3691-4BB3-8852-7CAFB1FE6D23}" type="presParOf" srcId="{0F773395-8DF3-4103-84C9-B89DED74F9DD}" destId="{0A396B73-58ED-49FF-A419-EF54FFC067BB}" srcOrd="24" destOrd="0" presId="urn:microsoft.com/office/officeart/2008/layout/LinedList"/>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AFA82A-A4D8-4460-8E01-E683105492E1}"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ru-RU"/>
        </a:p>
      </dgm:t>
    </dgm:pt>
    <dgm:pt modelId="{47930F27-8C86-412A-A577-7641617E933B}">
      <dgm:prSet phldrT="[Текст]"/>
      <dgm:spPr/>
      <dgm:t>
        <a:bodyPr/>
        <a:lstStyle/>
        <a:p>
          <a:r>
            <a:rPr lang="ru-RU" dirty="0"/>
            <a:t>Объект закупки</a:t>
          </a:r>
          <a:br>
            <a:rPr lang="ru-RU" dirty="0"/>
          </a:br>
          <a:r>
            <a:rPr lang="ru-RU" dirty="0"/>
            <a:t>(</a:t>
          </a:r>
          <a:r>
            <a:rPr lang="ru-RU" i="1" dirty="0"/>
            <a:t>ст. 33 44-ФЗ;</a:t>
          </a:r>
          <a:br>
            <a:rPr lang="ru-RU" i="1" dirty="0"/>
          </a:br>
          <a:r>
            <a:rPr lang="ru-RU" i="1" dirty="0"/>
            <a:t>письмо </a:t>
          </a:r>
          <a:r>
            <a:rPr lang="ru-RU" b="0" i="1" dirty="0"/>
            <a:t>Минфина России от 10.12.2021 №24-06-08/100772)</a:t>
          </a:r>
          <a:endParaRPr lang="ru-RU" i="1" dirty="0"/>
        </a:p>
      </dgm:t>
    </dgm:pt>
    <dgm:pt modelId="{76168AA5-5AED-43B0-B206-692777F194B4}" type="parTrans" cxnId="{D77459AF-D4B9-4298-B11D-FB80DD6ECAFA}">
      <dgm:prSet/>
      <dgm:spPr/>
      <dgm:t>
        <a:bodyPr/>
        <a:lstStyle/>
        <a:p>
          <a:endParaRPr lang="ru-RU"/>
        </a:p>
      </dgm:t>
    </dgm:pt>
    <dgm:pt modelId="{332C3668-D559-400E-9D32-0197662092BE}" type="sibTrans" cxnId="{D77459AF-D4B9-4298-B11D-FB80DD6ECAFA}">
      <dgm:prSet/>
      <dgm:spPr/>
      <dgm:t>
        <a:bodyPr/>
        <a:lstStyle/>
        <a:p>
          <a:endParaRPr lang="ru-RU"/>
        </a:p>
      </dgm:t>
    </dgm:pt>
    <dgm:pt modelId="{3555EB26-BC01-4471-9490-5134DC0D0C5C}">
      <dgm:prSet phldrT="[Текст]"/>
      <dgm:spPr/>
      <dgm:t>
        <a:bodyPr/>
        <a:lstStyle/>
        <a:p>
          <a:r>
            <a:rPr lang="ru-RU" b="0" dirty="0">
              <a:effectLst/>
              <a:latin typeface="+mj-lt"/>
            </a:rPr>
            <a:t>совокупность характеристик, позволяющих идентифицировать объект закупки</a:t>
          </a:r>
          <a:endParaRPr lang="ru-RU" dirty="0">
            <a:latin typeface="+mj-lt"/>
          </a:endParaRPr>
        </a:p>
      </dgm:t>
    </dgm:pt>
    <dgm:pt modelId="{9CE4F3F2-4438-41B9-8E8F-F14AF4079ED7}" type="parTrans" cxnId="{CD0A9D84-B05C-4819-BEB5-101F3C597958}">
      <dgm:prSet/>
      <dgm:spPr/>
      <dgm:t>
        <a:bodyPr/>
        <a:lstStyle/>
        <a:p>
          <a:endParaRPr lang="ru-RU"/>
        </a:p>
      </dgm:t>
    </dgm:pt>
    <dgm:pt modelId="{568E0BA9-2099-4634-8414-A0FFF4DC9914}" type="sibTrans" cxnId="{CD0A9D84-B05C-4819-BEB5-101F3C597958}">
      <dgm:prSet/>
      <dgm:spPr/>
      <dgm:t>
        <a:bodyPr/>
        <a:lstStyle/>
        <a:p>
          <a:endParaRPr lang="ru-RU"/>
        </a:p>
      </dgm:t>
    </dgm:pt>
    <dgm:pt modelId="{EC147FB1-A105-425A-A84A-F501FFD1DFCD}">
      <dgm:prSet phldrT="[Текст]"/>
      <dgm:spPr/>
      <dgm:t>
        <a:bodyPr/>
        <a:lstStyle/>
        <a:p>
          <a:r>
            <a:rPr lang="ru-RU" b="0" dirty="0">
              <a:effectLst/>
              <a:latin typeface="+mj-lt"/>
            </a:rPr>
            <a:t>подразумеваются непосредственно товар, работа, услуга, потребность в которых испытывает заказчик</a:t>
          </a:r>
          <a:endParaRPr lang="ru-RU" dirty="0">
            <a:latin typeface="+mj-lt"/>
          </a:endParaRPr>
        </a:p>
      </dgm:t>
    </dgm:pt>
    <dgm:pt modelId="{B8562DFD-01A9-4C1F-B61F-58A442BBF91D}" type="parTrans" cxnId="{7B849C96-0232-4DCF-8DCB-92D802E23EA1}">
      <dgm:prSet/>
      <dgm:spPr/>
      <dgm:t>
        <a:bodyPr/>
        <a:lstStyle/>
        <a:p>
          <a:endParaRPr lang="ru-RU"/>
        </a:p>
      </dgm:t>
    </dgm:pt>
    <dgm:pt modelId="{6F52D7E0-C770-40BC-8175-B4CB6DD2920F}" type="sibTrans" cxnId="{7B849C96-0232-4DCF-8DCB-92D802E23EA1}">
      <dgm:prSet/>
      <dgm:spPr/>
      <dgm:t>
        <a:bodyPr/>
        <a:lstStyle/>
        <a:p>
          <a:endParaRPr lang="ru-RU"/>
        </a:p>
      </dgm:t>
    </dgm:pt>
    <dgm:pt modelId="{5009CBA8-EEFC-49FC-82CA-849460DA4841}" type="pres">
      <dgm:prSet presAssocID="{4EAFA82A-A4D8-4460-8E01-E683105492E1}" presName="hierChild1" presStyleCnt="0">
        <dgm:presLayoutVars>
          <dgm:orgChart val="1"/>
          <dgm:chPref val="1"/>
          <dgm:dir/>
          <dgm:animOne val="branch"/>
          <dgm:animLvl val="lvl"/>
          <dgm:resizeHandles/>
        </dgm:presLayoutVars>
      </dgm:prSet>
      <dgm:spPr/>
      <dgm:t>
        <a:bodyPr/>
        <a:lstStyle/>
        <a:p>
          <a:endParaRPr lang="ru-RU"/>
        </a:p>
      </dgm:t>
    </dgm:pt>
    <dgm:pt modelId="{FAD6E8BA-B538-437D-88DC-065A331AC495}" type="pres">
      <dgm:prSet presAssocID="{47930F27-8C86-412A-A577-7641617E933B}" presName="hierRoot1" presStyleCnt="0">
        <dgm:presLayoutVars>
          <dgm:hierBranch val="init"/>
        </dgm:presLayoutVars>
      </dgm:prSet>
      <dgm:spPr/>
    </dgm:pt>
    <dgm:pt modelId="{C22D6623-FFD0-4B37-B9E7-747DCCE8DF60}" type="pres">
      <dgm:prSet presAssocID="{47930F27-8C86-412A-A577-7641617E933B}" presName="rootComposite1" presStyleCnt="0"/>
      <dgm:spPr/>
    </dgm:pt>
    <dgm:pt modelId="{D2B8FFC3-A1BA-4A0D-9100-F0F4B535AC04}" type="pres">
      <dgm:prSet presAssocID="{47930F27-8C86-412A-A577-7641617E933B}" presName="rootText1" presStyleLbl="node0" presStyleIdx="0" presStyleCnt="1">
        <dgm:presLayoutVars>
          <dgm:chPref val="3"/>
        </dgm:presLayoutVars>
      </dgm:prSet>
      <dgm:spPr/>
      <dgm:t>
        <a:bodyPr/>
        <a:lstStyle/>
        <a:p>
          <a:endParaRPr lang="ru-RU"/>
        </a:p>
      </dgm:t>
    </dgm:pt>
    <dgm:pt modelId="{4848F5F5-2F75-470A-B750-8FEECA29C90A}" type="pres">
      <dgm:prSet presAssocID="{47930F27-8C86-412A-A577-7641617E933B}" presName="rootConnector1" presStyleLbl="node1" presStyleIdx="0" presStyleCnt="0"/>
      <dgm:spPr/>
      <dgm:t>
        <a:bodyPr/>
        <a:lstStyle/>
        <a:p>
          <a:endParaRPr lang="ru-RU"/>
        </a:p>
      </dgm:t>
    </dgm:pt>
    <dgm:pt modelId="{62971E69-8E74-4DF5-82E9-58DFE5D74E5E}" type="pres">
      <dgm:prSet presAssocID="{47930F27-8C86-412A-A577-7641617E933B}" presName="hierChild2" presStyleCnt="0"/>
      <dgm:spPr/>
    </dgm:pt>
    <dgm:pt modelId="{713B3904-1379-4DF0-B203-F00D9F6BFEB1}" type="pres">
      <dgm:prSet presAssocID="{9CE4F3F2-4438-41B9-8E8F-F14AF4079ED7}" presName="Name37" presStyleLbl="parChTrans1D2" presStyleIdx="0" presStyleCnt="2"/>
      <dgm:spPr/>
      <dgm:t>
        <a:bodyPr/>
        <a:lstStyle/>
        <a:p>
          <a:endParaRPr lang="ru-RU"/>
        </a:p>
      </dgm:t>
    </dgm:pt>
    <dgm:pt modelId="{4A57A363-E08A-4BAA-9F5E-56E8F2A20F06}" type="pres">
      <dgm:prSet presAssocID="{3555EB26-BC01-4471-9490-5134DC0D0C5C}" presName="hierRoot2" presStyleCnt="0">
        <dgm:presLayoutVars>
          <dgm:hierBranch val="init"/>
        </dgm:presLayoutVars>
      </dgm:prSet>
      <dgm:spPr/>
    </dgm:pt>
    <dgm:pt modelId="{DBBA41B2-A868-4200-A5D1-080A25D3956C}" type="pres">
      <dgm:prSet presAssocID="{3555EB26-BC01-4471-9490-5134DC0D0C5C}" presName="rootComposite" presStyleCnt="0"/>
      <dgm:spPr/>
    </dgm:pt>
    <dgm:pt modelId="{A9482B96-80E2-43BE-82CD-ED9238D7CE52}" type="pres">
      <dgm:prSet presAssocID="{3555EB26-BC01-4471-9490-5134DC0D0C5C}" presName="rootText" presStyleLbl="node2" presStyleIdx="0" presStyleCnt="2">
        <dgm:presLayoutVars>
          <dgm:chPref val="3"/>
        </dgm:presLayoutVars>
      </dgm:prSet>
      <dgm:spPr/>
      <dgm:t>
        <a:bodyPr/>
        <a:lstStyle/>
        <a:p>
          <a:endParaRPr lang="ru-RU"/>
        </a:p>
      </dgm:t>
    </dgm:pt>
    <dgm:pt modelId="{7B43192E-2D74-4A3D-925F-27AD166F362C}" type="pres">
      <dgm:prSet presAssocID="{3555EB26-BC01-4471-9490-5134DC0D0C5C}" presName="rootConnector" presStyleLbl="node2" presStyleIdx="0" presStyleCnt="2"/>
      <dgm:spPr/>
      <dgm:t>
        <a:bodyPr/>
        <a:lstStyle/>
        <a:p>
          <a:endParaRPr lang="ru-RU"/>
        </a:p>
      </dgm:t>
    </dgm:pt>
    <dgm:pt modelId="{B97F4408-D964-4422-ACAD-C8BF0310AA0A}" type="pres">
      <dgm:prSet presAssocID="{3555EB26-BC01-4471-9490-5134DC0D0C5C}" presName="hierChild4" presStyleCnt="0"/>
      <dgm:spPr/>
    </dgm:pt>
    <dgm:pt modelId="{15D097AE-40F8-44A8-862B-2EC305E22DB4}" type="pres">
      <dgm:prSet presAssocID="{3555EB26-BC01-4471-9490-5134DC0D0C5C}" presName="hierChild5" presStyleCnt="0"/>
      <dgm:spPr/>
    </dgm:pt>
    <dgm:pt modelId="{6C27D51D-8356-4770-9B22-05D768BF2E9E}" type="pres">
      <dgm:prSet presAssocID="{B8562DFD-01A9-4C1F-B61F-58A442BBF91D}" presName="Name37" presStyleLbl="parChTrans1D2" presStyleIdx="1" presStyleCnt="2"/>
      <dgm:spPr/>
      <dgm:t>
        <a:bodyPr/>
        <a:lstStyle/>
        <a:p>
          <a:endParaRPr lang="ru-RU"/>
        </a:p>
      </dgm:t>
    </dgm:pt>
    <dgm:pt modelId="{0F050D1B-6515-4F67-8F9B-3AAA593BAFD2}" type="pres">
      <dgm:prSet presAssocID="{EC147FB1-A105-425A-A84A-F501FFD1DFCD}" presName="hierRoot2" presStyleCnt="0">
        <dgm:presLayoutVars>
          <dgm:hierBranch val="init"/>
        </dgm:presLayoutVars>
      </dgm:prSet>
      <dgm:spPr/>
    </dgm:pt>
    <dgm:pt modelId="{E0B0908B-AF9D-4C5F-AD1D-FB73F776BC92}" type="pres">
      <dgm:prSet presAssocID="{EC147FB1-A105-425A-A84A-F501FFD1DFCD}" presName="rootComposite" presStyleCnt="0"/>
      <dgm:spPr/>
    </dgm:pt>
    <dgm:pt modelId="{61EDD4E8-ED60-40C7-AA5C-BC442D5AA803}" type="pres">
      <dgm:prSet presAssocID="{EC147FB1-A105-425A-A84A-F501FFD1DFCD}" presName="rootText" presStyleLbl="node2" presStyleIdx="1" presStyleCnt="2">
        <dgm:presLayoutVars>
          <dgm:chPref val="3"/>
        </dgm:presLayoutVars>
      </dgm:prSet>
      <dgm:spPr/>
      <dgm:t>
        <a:bodyPr/>
        <a:lstStyle/>
        <a:p>
          <a:endParaRPr lang="ru-RU"/>
        </a:p>
      </dgm:t>
    </dgm:pt>
    <dgm:pt modelId="{5B7FDEEC-435E-48D3-A3A9-CE793EABAA6B}" type="pres">
      <dgm:prSet presAssocID="{EC147FB1-A105-425A-A84A-F501FFD1DFCD}" presName="rootConnector" presStyleLbl="node2" presStyleIdx="1" presStyleCnt="2"/>
      <dgm:spPr/>
      <dgm:t>
        <a:bodyPr/>
        <a:lstStyle/>
        <a:p>
          <a:endParaRPr lang="ru-RU"/>
        </a:p>
      </dgm:t>
    </dgm:pt>
    <dgm:pt modelId="{93D7E242-A8CD-42D2-85FC-10B1C4F5FF72}" type="pres">
      <dgm:prSet presAssocID="{EC147FB1-A105-425A-A84A-F501FFD1DFCD}" presName="hierChild4" presStyleCnt="0"/>
      <dgm:spPr/>
    </dgm:pt>
    <dgm:pt modelId="{B2FE9321-017F-4FFE-B4C6-0FB98F6FC5AB}" type="pres">
      <dgm:prSet presAssocID="{EC147FB1-A105-425A-A84A-F501FFD1DFCD}" presName="hierChild5" presStyleCnt="0"/>
      <dgm:spPr/>
    </dgm:pt>
    <dgm:pt modelId="{D2DD8F62-C318-4582-B8F0-C2201B2FCCE2}" type="pres">
      <dgm:prSet presAssocID="{47930F27-8C86-412A-A577-7641617E933B}" presName="hierChild3" presStyleCnt="0"/>
      <dgm:spPr/>
    </dgm:pt>
  </dgm:ptLst>
  <dgm:cxnLst>
    <dgm:cxn modelId="{04AFEB3B-5F49-474E-B9F6-1EFE5ECE3E6F}" type="presOf" srcId="{4EAFA82A-A4D8-4460-8E01-E683105492E1}" destId="{5009CBA8-EEFC-49FC-82CA-849460DA4841}" srcOrd="0" destOrd="0" presId="urn:microsoft.com/office/officeart/2005/8/layout/orgChart1"/>
    <dgm:cxn modelId="{15985943-A508-4428-A567-C1D0C3381C07}" type="presOf" srcId="{EC147FB1-A105-425A-A84A-F501FFD1DFCD}" destId="{5B7FDEEC-435E-48D3-A3A9-CE793EABAA6B}" srcOrd="1" destOrd="0" presId="urn:microsoft.com/office/officeart/2005/8/layout/orgChart1"/>
    <dgm:cxn modelId="{CE9507C4-315E-42D8-BF49-06CF72D787A4}" type="presOf" srcId="{EC147FB1-A105-425A-A84A-F501FFD1DFCD}" destId="{61EDD4E8-ED60-40C7-AA5C-BC442D5AA803}" srcOrd="0" destOrd="0" presId="urn:microsoft.com/office/officeart/2005/8/layout/orgChart1"/>
    <dgm:cxn modelId="{027434CA-67E6-45BD-B172-5E6D08FA0C0F}" type="presOf" srcId="{47930F27-8C86-412A-A577-7641617E933B}" destId="{D2B8FFC3-A1BA-4A0D-9100-F0F4B535AC04}" srcOrd="0" destOrd="0" presId="urn:microsoft.com/office/officeart/2005/8/layout/orgChart1"/>
    <dgm:cxn modelId="{DB20319E-702F-46DF-A9A9-BDA99B91A518}" type="presOf" srcId="{3555EB26-BC01-4471-9490-5134DC0D0C5C}" destId="{7B43192E-2D74-4A3D-925F-27AD166F362C}" srcOrd="1" destOrd="0" presId="urn:microsoft.com/office/officeart/2005/8/layout/orgChart1"/>
    <dgm:cxn modelId="{1E926FE0-AB3E-4E82-99C6-5C5E35D32049}" type="presOf" srcId="{3555EB26-BC01-4471-9490-5134DC0D0C5C}" destId="{A9482B96-80E2-43BE-82CD-ED9238D7CE52}" srcOrd="0" destOrd="0" presId="urn:microsoft.com/office/officeart/2005/8/layout/orgChart1"/>
    <dgm:cxn modelId="{A6632E7A-0E11-4781-8557-ED48B6628586}" type="presOf" srcId="{B8562DFD-01A9-4C1F-B61F-58A442BBF91D}" destId="{6C27D51D-8356-4770-9B22-05D768BF2E9E}" srcOrd="0" destOrd="0" presId="urn:microsoft.com/office/officeart/2005/8/layout/orgChart1"/>
    <dgm:cxn modelId="{7B849C96-0232-4DCF-8DCB-92D802E23EA1}" srcId="{47930F27-8C86-412A-A577-7641617E933B}" destId="{EC147FB1-A105-425A-A84A-F501FFD1DFCD}" srcOrd="1" destOrd="0" parTransId="{B8562DFD-01A9-4C1F-B61F-58A442BBF91D}" sibTransId="{6F52D7E0-C770-40BC-8175-B4CB6DD2920F}"/>
    <dgm:cxn modelId="{105BC41C-E2A1-4EC3-8D5A-C6979CD3FA43}" type="presOf" srcId="{47930F27-8C86-412A-A577-7641617E933B}" destId="{4848F5F5-2F75-470A-B750-8FEECA29C90A}" srcOrd="1" destOrd="0" presId="urn:microsoft.com/office/officeart/2005/8/layout/orgChart1"/>
    <dgm:cxn modelId="{04C9C8AC-CA16-4896-93E2-02C0CE9D0BF9}" type="presOf" srcId="{9CE4F3F2-4438-41B9-8E8F-F14AF4079ED7}" destId="{713B3904-1379-4DF0-B203-F00D9F6BFEB1}" srcOrd="0" destOrd="0" presId="urn:microsoft.com/office/officeart/2005/8/layout/orgChart1"/>
    <dgm:cxn modelId="{D77459AF-D4B9-4298-B11D-FB80DD6ECAFA}" srcId="{4EAFA82A-A4D8-4460-8E01-E683105492E1}" destId="{47930F27-8C86-412A-A577-7641617E933B}" srcOrd="0" destOrd="0" parTransId="{76168AA5-5AED-43B0-B206-692777F194B4}" sibTransId="{332C3668-D559-400E-9D32-0197662092BE}"/>
    <dgm:cxn modelId="{CD0A9D84-B05C-4819-BEB5-101F3C597958}" srcId="{47930F27-8C86-412A-A577-7641617E933B}" destId="{3555EB26-BC01-4471-9490-5134DC0D0C5C}" srcOrd="0" destOrd="0" parTransId="{9CE4F3F2-4438-41B9-8E8F-F14AF4079ED7}" sibTransId="{568E0BA9-2099-4634-8414-A0FFF4DC9914}"/>
    <dgm:cxn modelId="{0C694171-F485-4830-BAC9-931CF575AA07}" type="presParOf" srcId="{5009CBA8-EEFC-49FC-82CA-849460DA4841}" destId="{FAD6E8BA-B538-437D-88DC-065A331AC495}" srcOrd="0" destOrd="0" presId="urn:microsoft.com/office/officeart/2005/8/layout/orgChart1"/>
    <dgm:cxn modelId="{AC39C0A5-FEF7-4F5F-98B6-B8C9BAB338C3}" type="presParOf" srcId="{FAD6E8BA-B538-437D-88DC-065A331AC495}" destId="{C22D6623-FFD0-4B37-B9E7-747DCCE8DF60}" srcOrd="0" destOrd="0" presId="urn:microsoft.com/office/officeart/2005/8/layout/orgChart1"/>
    <dgm:cxn modelId="{44C8774D-D001-4E8E-BD6D-823FB3AE130B}" type="presParOf" srcId="{C22D6623-FFD0-4B37-B9E7-747DCCE8DF60}" destId="{D2B8FFC3-A1BA-4A0D-9100-F0F4B535AC04}" srcOrd="0" destOrd="0" presId="urn:microsoft.com/office/officeart/2005/8/layout/orgChart1"/>
    <dgm:cxn modelId="{747F1C39-7126-40C2-AB2A-44E33B94A7B5}" type="presParOf" srcId="{C22D6623-FFD0-4B37-B9E7-747DCCE8DF60}" destId="{4848F5F5-2F75-470A-B750-8FEECA29C90A}" srcOrd="1" destOrd="0" presId="urn:microsoft.com/office/officeart/2005/8/layout/orgChart1"/>
    <dgm:cxn modelId="{92051F61-D656-4A58-A8B0-D2623B4410DE}" type="presParOf" srcId="{FAD6E8BA-B538-437D-88DC-065A331AC495}" destId="{62971E69-8E74-4DF5-82E9-58DFE5D74E5E}" srcOrd="1" destOrd="0" presId="urn:microsoft.com/office/officeart/2005/8/layout/orgChart1"/>
    <dgm:cxn modelId="{27BDB3CC-5122-4BA9-B176-3E0E03B6BD6D}" type="presParOf" srcId="{62971E69-8E74-4DF5-82E9-58DFE5D74E5E}" destId="{713B3904-1379-4DF0-B203-F00D9F6BFEB1}" srcOrd="0" destOrd="0" presId="urn:microsoft.com/office/officeart/2005/8/layout/orgChart1"/>
    <dgm:cxn modelId="{51DD5CDD-5578-42B9-AEDF-ABE5581EB4A4}" type="presParOf" srcId="{62971E69-8E74-4DF5-82E9-58DFE5D74E5E}" destId="{4A57A363-E08A-4BAA-9F5E-56E8F2A20F06}" srcOrd="1" destOrd="0" presId="urn:microsoft.com/office/officeart/2005/8/layout/orgChart1"/>
    <dgm:cxn modelId="{8EB7B258-6527-4708-B86A-4848B24E57A9}" type="presParOf" srcId="{4A57A363-E08A-4BAA-9F5E-56E8F2A20F06}" destId="{DBBA41B2-A868-4200-A5D1-080A25D3956C}" srcOrd="0" destOrd="0" presId="urn:microsoft.com/office/officeart/2005/8/layout/orgChart1"/>
    <dgm:cxn modelId="{19852ECA-3991-4D88-AA46-0DFCF03FACA6}" type="presParOf" srcId="{DBBA41B2-A868-4200-A5D1-080A25D3956C}" destId="{A9482B96-80E2-43BE-82CD-ED9238D7CE52}" srcOrd="0" destOrd="0" presId="urn:microsoft.com/office/officeart/2005/8/layout/orgChart1"/>
    <dgm:cxn modelId="{EADC60A8-DD11-44C9-B233-1211B85630D9}" type="presParOf" srcId="{DBBA41B2-A868-4200-A5D1-080A25D3956C}" destId="{7B43192E-2D74-4A3D-925F-27AD166F362C}" srcOrd="1" destOrd="0" presId="urn:microsoft.com/office/officeart/2005/8/layout/orgChart1"/>
    <dgm:cxn modelId="{C5B6E38E-6483-49AD-8804-DA1555A1664F}" type="presParOf" srcId="{4A57A363-E08A-4BAA-9F5E-56E8F2A20F06}" destId="{B97F4408-D964-4422-ACAD-C8BF0310AA0A}" srcOrd="1" destOrd="0" presId="urn:microsoft.com/office/officeart/2005/8/layout/orgChart1"/>
    <dgm:cxn modelId="{61C00DD4-CF00-4328-A80F-7C536C39730F}" type="presParOf" srcId="{4A57A363-E08A-4BAA-9F5E-56E8F2A20F06}" destId="{15D097AE-40F8-44A8-862B-2EC305E22DB4}" srcOrd="2" destOrd="0" presId="urn:microsoft.com/office/officeart/2005/8/layout/orgChart1"/>
    <dgm:cxn modelId="{74DD0B7A-C568-4337-8C19-E6926D479615}" type="presParOf" srcId="{62971E69-8E74-4DF5-82E9-58DFE5D74E5E}" destId="{6C27D51D-8356-4770-9B22-05D768BF2E9E}" srcOrd="2" destOrd="0" presId="urn:microsoft.com/office/officeart/2005/8/layout/orgChart1"/>
    <dgm:cxn modelId="{3D0BDEC9-AD95-48B9-919A-21A8791FBF7E}" type="presParOf" srcId="{62971E69-8E74-4DF5-82E9-58DFE5D74E5E}" destId="{0F050D1B-6515-4F67-8F9B-3AAA593BAFD2}" srcOrd="3" destOrd="0" presId="urn:microsoft.com/office/officeart/2005/8/layout/orgChart1"/>
    <dgm:cxn modelId="{7AD8BFE8-FB54-4663-97EF-562550271237}" type="presParOf" srcId="{0F050D1B-6515-4F67-8F9B-3AAA593BAFD2}" destId="{E0B0908B-AF9D-4C5F-AD1D-FB73F776BC92}" srcOrd="0" destOrd="0" presId="urn:microsoft.com/office/officeart/2005/8/layout/orgChart1"/>
    <dgm:cxn modelId="{70CC5A10-A02F-47C6-9356-FFD11173C995}" type="presParOf" srcId="{E0B0908B-AF9D-4C5F-AD1D-FB73F776BC92}" destId="{61EDD4E8-ED60-40C7-AA5C-BC442D5AA803}" srcOrd="0" destOrd="0" presId="urn:microsoft.com/office/officeart/2005/8/layout/orgChart1"/>
    <dgm:cxn modelId="{F1B76E5F-6D6E-40C6-A344-FCF4FFDB854E}" type="presParOf" srcId="{E0B0908B-AF9D-4C5F-AD1D-FB73F776BC92}" destId="{5B7FDEEC-435E-48D3-A3A9-CE793EABAA6B}" srcOrd="1" destOrd="0" presId="urn:microsoft.com/office/officeart/2005/8/layout/orgChart1"/>
    <dgm:cxn modelId="{E275A39E-BC9B-4069-912A-894634FE34FA}" type="presParOf" srcId="{0F050D1B-6515-4F67-8F9B-3AAA593BAFD2}" destId="{93D7E242-A8CD-42D2-85FC-10B1C4F5FF72}" srcOrd="1" destOrd="0" presId="urn:microsoft.com/office/officeart/2005/8/layout/orgChart1"/>
    <dgm:cxn modelId="{DD7A20DD-5ED9-4782-B59C-2902FAB3D8BE}" type="presParOf" srcId="{0F050D1B-6515-4F67-8F9B-3AAA593BAFD2}" destId="{B2FE9321-017F-4FFE-B4C6-0FB98F6FC5AB}" srcOrd="2" destOrd="0" presId="urn:microsoft.com/office/officeart/2005/8/layout/orgChart1"/>
    <dgm:cxn modelId="{3A439CB7-A12C-4A1E-8385-014DDD7C6FC3}" type="presParOf" srcId="{FAD6E8BA-B538-437D-88DC-065A331AC495}" destId="{D2DD8F62-C318-4582-B8F0-C2201B2FCCE2}" srcOrd="2" destOrd="0" presId="urn:microsoft.com/office/officeart/2005/8/layout/orgChar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1D113AD-F55E-43C8-BAAF-C910740C074C}"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ru-RU"/>
        </a:p>
      </dgm:t>
    </dgm:pt>
    <dgm:pt modelId="{85D73555-22D8-42B3-9DB6-C38EE9948F1A}">
      <dgm:prSet phldrT="[Текст]"/>
      <dgm:spPr/>
      <dgm:t>
        <a:bodyPr/>
        <a:lstStyle/>
        <a:p>
          <a:r>
            <a:rPr lang="ru-RU" dirty="0"/>
            <a:t>Изучение товарного рынка. Определение</a:t>
          </a:r>
        </a:p>
      </dgm:t>
    </dgm:pt>
    <dgm:pt modelId="{F03CB56F-457E-4B36-9B11-294880A954BE}" type="parTrans" cxnId="{04ED5E5C-6FDC-4373-B71A-97C5108D1C53}">
      <dgm:prSet/>
      <dgm:spPr/>
      <dgm:t>
        <a:bodyPr/>
        <a:lstStyle/>
        <a:p>
          <a:endParaRPr lang="ru-RU"/>
        </a:p>
      </dgm:t>
    </dgm:pt>
    <dgm:pt modelId="{E893A623-EA54-432E-A6F5-016CD8A876A3}" type="sibTrans" cxnId="{04ED5E5C-6FDC-4373-B71A-97C5108D1C53}">
      <dgm:prSet/>
      <dgm:spPr/>
      <dgm:t>
        <a:bodyPr/>
        <a:lstStyle/>
        <a:p>
          <a:endParaRPr lang="ru-RU"/>
        </a:p>
      </dgm:t>
    </dgm:pt>
    <dgm:pt modelId="{3A5D6ADB-D616-4B73-B19B-86DFCCAA306D}">
      <dgm:prSet phldrT="[Текст]"/>
      <dgm:spPr/>
      <dgm:t>
        <a:bodyPr/>
        <a:lstStyle/>
        <a:p>
          <a:r>
            <a:rPr lang="ru-RU" dirty="0"/>
            <a:t>ТРУ </a:t>
          </a:r>
          <a:r>
            <a:rPr lang="ru-RU" dirty="0">
              <a:latin typeface="Times New Roman" panose="02020603050405020304" pitchFamily="18" charset="0"/>
              <a:cs typeface="Times New Roman" panose="02020603050405020304" pitchFamily="18" charset="0"/>
            </a:rPr>
            <a:t>≈</a:t>
          </a:r>
          <a:r>
            <a:rPr lang="ru-RU" dirty="0"/>
            <a:t> сформированному описанию ОЗ</a:t>
          </a:r>
        </a:p>
      </dgm:t>
    </dgm:pt>
    <dgm:pt modelId="{48A6BD75-CB1D-499B-8265-AE982B209760}" type="parTrans" cxnId="{586DDA58-9664-4ED0-90B2-F816911836C5}">
      <dgm:prSet/>
      <dgm:spPr/>
      <dgm:t>
        <a:bodyPr/>
        <a:lstStyle/>
        <a:p>
          <a:endParaRPr lang="ru-RU"/>
        </a:p>
      </dgm:t>
    </dgm:pt>
    <dgm:pt modelId="{4CA820E7-7583-4795-AF20-5225E4E4D410}" type="sibTrans" cxnId="{586DDA58-9664-4ED0-90B2-F816911836C5}">
      <dgm:prSet/>
      <dgm:spPr/>
      <dgm:t>
        <a:bodyPr/>
        <a:lstStyle/>
        <a:p>
          <a:endParaRPr lang="ru-RU"/>
        </a:p>
      </dgm:t>
    </dgm:pt>
    <dgm:pt modelId="{C2DEBDF9-9868-4ACA-BC72-7CAEC8C6EB73}">
      <dgm:prSet phldrT="[Текст]"/>
      <dgm:spPr/>
      <dgm:t>
        <a:bodyPr/>
        <a:lstStyle/>
        <a:p>
          <a:r>
            <a:rPr lang="ru-RU" dirty="0"/>
            <a:t>ТРУ = (наиболее полно) описанию ОЗ</a:t>
          </a:r>
        </a:p>
      </dgm:t>
    </dgm:pt>
    <dgm:pt modelId="{1B661500-22DC-4DA2-9799-5F8B4AD213F8}" type="parTrans" cxnId="{3BBC0D64-A216-4364-AF6F-D3772C5408E8}">
      <dgm:prSet/>
      <dgm:spPr/>
      <dgm:t>
        <a:bodyPr/>
        <a:lstStyle/>
        <a:p>
          <a:endParaRPr lang="ru-RU"/>
        </a:p>
      </dgm:t>
    </dgm:pt>
    <dgm:pt modelId="{7A11E91C-01BD-4F6C-B4E2-97D80B4A3B36}" type="sibTrans" cxnId="{3BBC0D64-A216-4364-AF6F-D3772C5408E8}">
      <dgm:prSet/>
      <dgm:spPr/>
      <dgm:t>
        <a:bodyPr/>
        <a:lstStyle/>
        <a:p>
          <a:endParaRPr lang="ru-RU"/>
        </a:p>
      </dgm:t>
    </dgm:pt>
    <dgm:pt modelId="{72656F8C-65F9-483D-83C3-843BF711826C}">
      <dgm:prSet phldrT="[Текст]"/>
      <dgm:spPr/>
      <dgm:t>
        <a:bodyPr/>
        <a:lstStyle/>
        <a:p>
          <a:r>
            <a:rPr lang="ru-RU" dirty="0"/>
            <a:t>ТРУ распределить на:</a:t>
          </a:r>
        </a:p>
      </dgm:t>
    </dgm:pt>
    <dgm:pt modelId="{6F20CDF9-A01B-47EB-B759-FFEE6F2C4637}" type="parTrans" cxnId="{9128B60D-04B1-4A86-8FAD-7C29DF96309A}">
      <dgm:prSet/>
      <dgm:spPr/>
      <dgm:t>
        <a:bodyPr/>
        <a:lstStyle/>
        <a:p>
          <a:endParaRPr lang="ru-RU"/>
        </a:p>
      </dgm:t>
    </dgm:pt>
    <dgm:pt modelId="{75DBC4DF-2DDB-4853-9AD7-940745CA695A}" type="sibTrans" cxnId="{9128B60D-04B1-4A86-8FAD-7C29DF96309A}">
      <dgm:prSet/>
      <dgm:spPr/>
      <dgm:t>
        <a:bodyPr/>
        <a:lstStyle/>
        <a:p>
          <a:endParaRPr lang="ru-RU"/>
        </a:p>
      </dgm:t>
    </dgm:pt>
    <dgm:pt modelId="{5944C033-287A-4285-BE46-697A87DD5C8E}">
      <dgm:prSet phldrT="[Текст]"/>
      <dgm:spPr/>
      <dgm:t>
        <a:bodyPr/>
        <a:lstStyle/>
        <a:p>
          <a:r>
            <a:rPr lang="ru-RU" dirty="0"/>
            <a:t>Идентичные</a:t>
          </a:r>
        </a:p>
      </dgm:t>
    </dgm:pt>
    <dgm:pt modelId="{43A9BD86-EB51-4A7F-AE17-4A3CA3D47D75}" type="parTrans" cxnId="{2B1C525C-9F0C-43DA-96A7-74354C91BD49}">
      <dgm:prSet/>
      <dgm:spPr/>
      <dgm:t>
        <a:bodyPr/>
        <a:lstStyle/>
        <a:p>
          <a:endParaRPr lang="ru-RU"/>
        </a:p>
      </dgm:t>
    </dgm:pt>
    <dgm:pt modelId="{C9E2A27E-AFB7-4874-A67D-6C16A0824CF4}" type="sibTrans" cxnId="{2B1C525C-9F0C-43DA-96A7-74354C91BD49}">
      <dgm:prSet/>
      <dgm:spPr/>
      <dgm:t>
        <a:bodyPr/>
        <a:lstStyle/>
        <a:p>
          <a:endParaRPr lang="ru-RU"/>
        </a:p>
      </dgm:t>
    </dgm:pt>
    <dgm:pt modelId="{AA88C4E6-EC54-4BE1-A0D6-5ADA3C167D81}">
      <dgm:prSet phldrT="[Текст]"/>
      <dgm:spPr/>
      <dgm:t>
        <a:bodyPr/>
        <a:lstStyle/>
        <a:p>
          <a:r>
            <a:rPr lang="ru-RU" dirty="0"/>
            <a:t>Однородные</a:t>
          </a:r>
        </a:p>
      </dgm:t>
    </dgm:pt>
    <dgm:pt modelId="{FB96549C-00E6-4526-BFFB-38D3D2BA5710}" type="parTrans" cxnId="{301EFAD2-3227-4115-85D5-2DB760838B73}">
      <dgm:prSet/>
      <dgm:spPr/>
      <dgm:t>
        <a:bodyPr/>
        <a:lstStyle/>
        <a:p>
          <a:endParaRPr lang="ru-RU"/>
        </a:p>
      </dgm:t>
    </dgm:pt>
    <dgm:pt modelId="{C21D15CE-D1BB-4D3A-BFB5-E3FBC8BF5413}" type="sibTrans" cxnId="{301EFAD2-3227-4115-85D5-2DB760838B73}">
      <dgm:prSet/>
      <dgm:spPr/>
      <dgm:t>
        <a:bodyPr/>
        <a:lstStyle/>
        <a:p>
          <a:endParaRPr lang="ru-RU"/>
        </a:p>
      </dgm:t>
    </dgm:pt>
    <dgm:pt modelId="{DA57BA40-ABA4-4535-94B9-98838BA013F8}">
      <dgm:prSet phldrT="[Текст]"/>
      <dgm:spPr/>
      <dgm:t>
        <a:bodyPr/>
        <a:lstStyle/>
        <a:p>
          <a:r>
            <a:rPr lang="ru-RU" dirty="0"/>
            <a:t>Получение ценовой информации (</a:t>
          </a:r>
          <a:r>
            <a:rPr lang="ru-RU" b="0" dirty="0"/>
            <a:t>информация о рыночных ценах</a:t>
          </a:r>
          <a:r>
            <a:rPr lang="ru-RU" dirty="0"/>
            <a:t>)</a:t>
          </a:r>
        </a:p>
      </dgm:t>
    </dgm:pt>
    <dgm:pt modelId="{9A04D386-170A-4479-9960-44D7897FEA7C}" type="parTrans" cxnId="{BF32A753-1544-47CB-B214-F2114FC27C8A}">
      <dgm:prSet/>
      <dgm:spPr/>
      <dgm:t>
        <a:bodyPr/>
        <a:lstStyle/>
        <a:p>
          <a:endParaRPr lang="ru-RU"/>
        </a:p>
      </dgm:t>
    </dgm:pt>
    <dgm:pt modelId="{7F68CE39-E856-458E-BA63-0E000A60BEF1}" type="sibTrans" cxnId="{BF32A753-1544-47CB-B214-F2114FC27C8A}">
      <dgm:prSet/>
      <dgm:spPr/>
      <dgm:t>
        <a:bodyPr/>
        <a:lstStyle/>
        <a:p>
          <a:endParaRPr lang="ru-RU"/>
        </a:p>
      </dgm:t>
    </dgm:pt>
    <dgm:pt modelId="{4F7A628D-854A-4597-900C-FF7B1E74E8A7}">
      <dgm:prSet phldrT="[Текст]"/>
      <dgm:spPr/>
      <dgm:t>
        <a:bodyPr/>
        <a:lstStyle/>
        <a:p>
          <a:r>
            <a:rPr lang="ru-RU" dirty="0"/>
            <a:t>Запросы ПППИ</a:t>
          </a:r>
        </a:p>
      </dgm:t>
    </dgm:pt>
    <dgm:pt modelId="{821D066B-1018-4985-89E5-742B16A8BA5A}" type="parTrans" cxnId="{6D0BC482-873D-4787-BD13-AF3CE47B3E17}">
      <dgm:prSet/>
      <dgm:spPr/>
      <dgm:t>
        <a:bodyPr/>
        <a:lstStyle/>
        <a:p>
          <a:endParaRPr lang="ru-RU"/>
        </a:p>
      </dgm:t>
    </dgm:pt>
    <dgm:pt modelId="{C56FCDB3-BDC9-4613-AEDE-53ED54617759}" type="sibTrans" cxnId="{6D0BC482-873D-4787-BD13-AF3CE47B3E17}">
      <dgm:prSet/>
      <dgm:spPr/>
      <dgm:t>
        <a:bodyPr/>
        <a:lstStyle/>
        <a:p>
          <a:endParaRPr lang="ru-RU"/>
        </a:p>
      </dgm:t>
    </dgm:pt>
    <dgm:pt modelId="{E6E00D5A-8442-40D4-BACF-81C5D2282B9E}">
      <dgm:prSet phldrT="[Текст]"/>
      <dgm:spPr/>
      <dgm:t>
        <a:bodyPr/>
        <a:lstStyle/>
        <a:p>
          <a:r>
            <a:rPr lang="ru-RU" dirty="0"/>
            <a:t>Запросы в ЕИС</a:t>
          </a:r>
        </a:p>
      </dgm:t>
    </dgm:pt>
    <dgm:pt modelId="{E0950879-0405-41A2-ADA4-6F0CF006245B}" type="parTrans" cxnId="{DE6E51A3-4856-4D3D-9C20-2C9003F87B6C}">
      <dgm:prSet/>
      <dgm:spPr/>
      <dgm:t>
        <a:bodyPr/>
        <a:lstStyle/>
        <a:p>
          <a:endParaRPr lang="ru-RU"/>
        </a:p>
      </dgm:t>
    </dgm:pt>
    <dgm:pt modelId="{A7D37E58-544D-444C-A14F-8BD0F7AD7AC1}" type="sibTrans" cxnId="{DE6E51A3-4856-4D3D-9C20-2C9003F87B6C}">
      <dgm:prSet/>
      <dgm:spPr/>
      <dgm:t>
        <a:bodyPr/>
        <a:lstStyle/>
        <a:p>
          <a:endParaRPr lang="ru-RU"/>
        </a:p>
      </dgm:t>
    </dgm:pt>
    <dgm:pt modelId="{E5CC8395-B505-4698-9512-44337FDF3A6E}">
      <dgm:prSet phldrT="[Текст]"/>
      <dgm:spPr/>
      <dgm:t>
        <a:bodyPr/>
        <a:lstStyle/>
        <a:p>
          <a:r>
            <a:rPr lang="ru-RU" dirty="0"/>
            <a:t>Реестр контрактов</a:t>
          </a:r>
        </a:p>
      </dgm:t>
    </dgm:pt>
    <dgm:pt modelId="{6B624C94-7BFB-4DD2-A679-82D9C0EED0CF}" type="parTrans" cxnId="{68A4BA34-EED6-4289-9495-8552F40C7A6F}">
      <dgm:prSet/>
      <dgm:spPr/>
      <dgm:t>
        <a:bodyPr/>
        <a:lstStyle/>
        <a:p>
          <a:endParaRPr lang="ru-RU"/>
        </a:p>
      </dgm:t>
    </dgm:pt>
    <dgm:pt modelId="{C2D244E1-58B8-497F-BF87-1B161B555498}" type="sibTrans" cxnId="{68A4BA34-EED6-4289-9495-8552F40C7A6F}">
      <dgm:prSet/>
      <dgm:spPr/>
      <dgm:t>
        <a:bodyPr/>
        <a:lstStyle/>
        <a:p>
          <a:endParaRPr lang="ru-RU"/>
        </a:p>
      </dgm:t>
    </dgm:pt>
    <dgm:pt modelId="{7537F9FC-B160-425E-B608-A627F87A56AB}">
      <dgm:prSet phldrT="[Текст]"/>
      <dgm:spPr/>
      <dgm:t>
        <a:bodyPr/>
        <a:lstStyle/>
        <a:p>
          <a:r>
            <a:rPr lang="ru-RU" dirty="0"/>
            <a:t>Сбор/анализ общедоступной информации</a:t>
          </a:r>
        </a:p>
      </dgm:t>
    </dgm:pt>
    <dgm:pt modelId="{24572E60-59C5-41B4-B62E-77EE28C6D50A}" type="parTrans" cxnId="{98193146-84E9-4757-BDEE-78FFA954D7F1}">
      <dgm:prSet/>
      <dgm:spPr/>
      <dgm:t>
        <a:bodyPr/>
        <a:lstStyle/>
        <a:p>
          <a:endParaRPr lang="ru-RU"/>
        </a:p>
      </dgm:t>
    </dgm:pt>
    <dgm:pt modelId="{74B79BFE-3072-446E-9241-10DBDBE80DC0}" type="sibTrans" cxnId="{98193146-84E9-4757-BDEE-78FFA954D7F1}">
      <dgm:prSet/>
      <dgm:spPr/>
      <dgm:t>
        <a:bodyPr/>
        <a:lstStyle/>
        <a:p>
          <a:endParaRPr lang="ru-RU"/>
        </a:p>
      </dgm:t>
    </dgm:pt>
    <dgm:pt modelId="{C3C68502-D850-421E-95A9-9773CB6C3811}" type="pres">
      <dgm:prSet presAssocID="{F1D113AD-F55E-43C8-BAAF-C910740C074C}" presName="Name0" presStyleCnt="0">
        <dgm:presLayoutVars>
          <dgm:dir/>
          <dgm:animLvl val="lvl"/>
          <dgm:resizeHandles val="exact"/>
        </dgm:presLayoutVars>
      </dgm:prSet>
      <dgm:spPr/>
      <dgm:t>
        <a:bodyPr/>
        <a:lstStyle/>
        <a:p>
          <a:endParaRPr lang="ru-RU"/>
        </a:p>
      </dgm:t>
    </dgm:pt>
    <dgm:pt modelId="{11DDDD17-7842-4546-9CCF-C2DB01F232C9}" type="pres">
      <dgm:prSet presAssocID="{DA57BA40-ABA4-4535-94B9-98838BA013F8}" presName="boxAndChildren" presStyleCnt="0"/>
      <dgm:spPr/>
    </dgm:pt>
    <dgm:pt modelId="{2DA52318-89DC-4651-90C7-E54826AC25EE}" type="pres">
      <dgm:prSet presAssocID="{DA57BA40-ABA4-4535-94B9-98838BA013F8}" presName="parentTextBox" presStyleLbl="node1" presStyleIdx="0" presStyleCnt="3"/>
      <dgm:spPr/>
      <dgm:t>
        <a:bodyPr/>
        <a:lstStyle/>
        <a:p>
          <a:endParaRPr lang="ru-RU"/>
        </a:p>
      </dgm:t>
    </dgm:pt>
    <dgm:pt modelId="{A8923552-2659-439B-A2BE-F3FE5915AE78}" type="pres">
      <dgm:prSet presAssocID="{DA57BA40-ABA4-4535-94B9-98838BA013F8}" presName="entireBox" presStyleLbl="node1" presStyleIdx="0" presStyleCnt="3"/>
      <dgm:spPr/>
      <dgm:t>
        <a:bodyPr/>
        <a:lstStyle/>
        <a:p>
          <a:endParaRPr lang="ru-RU"/>
        </a:p>
      </dgm:t>
    </dgm:pt>
    <dgm:pt modelId="{964CC1C9-E75B-4624-ABCE-5C6EF9B36F15}" type="pres">
      <dgm:prSet presAssocID="{DA57BA40-ABA4-4535-94B9-98838BA013F8}" presName="descendantBox" presStyleCnt="0"/>
      <dgm:spPr/>
    </dgm:pt>
    <dgm:pt modelId="{28561061-A9D9-4EAE-AB28-156EAC262D35}" type="pres">
      <dgm:prSet presAssocID="{4F7A628D-854A-4597-900C-FF7B1E74E8A7}" presName="childTextBox" presStyleLbl="fgAccFollowNode1" presStyleIdx="0" presStyleCnt="8">
        <dgm:presLayoutVars>
          <dgm:bulletEnabled val="1"/>
        </dgm:presLayoutVars>
      </dgm:prSet>
      <dgm:spPr/>
      <dgm:t>
        <a:bodyPr/>
        <a:lstStyle/>
        <a:p>
          <a:endParaRPr lang="ru-RU"/>
        </a:p>
      </dgm:t>
    </dgm:pt>
    <dgm:pt modelId="{0200F29F-A8F7-4417-9801-01DD205BFCE1}" type="pres">
      <dgm:prSet presAssocID="{E6E00D5A-8442-40D4-BACF-81C5D2282B9E}" presName="childTextBox" presStyleLbl="fgAccFollowNode1" presStyleIdx="1" presStyleCnt="8">
        <dgm:presLayoutVars>
          <dgm:bulletEnabled val="1"/>
        </dgm:presLayoutVars>
      </dgm:prSet>
      <dgm:spPr/>
      <dgm:t>
        <a:bodyPr/>
        <a:lstStyle/>
        <a:p>
          <a:endParaRPr lang="ru-RU"/>
        </a:p>
      </dgm:t>
    </dgm:pt>
    <dgm:pt modelId="{4D67DB75-B0C2-4CFA-8D95-E22E133B7285}" type="pres">
      <dgm:prSet presAssocID="{E5CC8395-B505-4698-9512-44337FDF3A6E}" presName="childTextBox" presStyleLbl="fgAccFollowNode1" presStyleIdx="2" presStyleCnt="8">
        <dgm:presLayoutVars>
          <dgm:bulletEnabled val="1"/>
        </dgm:presLayoutVars>
      </dgm:prSet>
      <dgm:spPr/>
      <dgm:t>
        <a:bodyPr/>
        <a:lstStyle/>
        <a:p>
          <a:endParaRPr lang="ru-RU"/>
        </a:p>
      </dgm:t>
    </dgm:pt>
    <dgm:pt modelId="{720071DA-5A33-4439-A7C4-62368E1F6AE3}" type="pres">
      <dgm:prSet presAssocID="{7537F9FC-B160-425E-B608-A627F87A56AB}" presName="childTextBox" presStyleLbl="fgAccFollowNode1" presStyleIdx="3" presStyleCnt="8">
        <dgm:presLayoutVars>
          <dgm:bulletEnabled val="1"/>
        </dgm:presLayoutVars>
      </dgm:prSet>
      <dgm:spPr/>
      <dgm:t>
        <a:bodyPr/>
        <a:lstStyle/>
        <a:p>
          <a:endParaRPr lang="ru-RU"/>
        </a:p>
      </dgm:t>
    </dgm:pt>
    <dgm:pt modelId="{79DDED12-8C54-4BBE-929C-6F4BA1FD2958}" type="pres">
      <dgm:prSet presAssocID="{75DBC4DF-2DDB-4853-9AD7-940745CA695A}" presName="sp" presStyleCnt="0"/>
      <dgm:spPr/>
    </dgm:pt>
    <dgm:pt modelId="{B36A03B5-B783-445B-9995-20404DB542C3}" type="pres">
      <dgm:prSet presAssocID="{72656F8C-65F9-483D-83C3-843BF711826C}" presName="arrowAndChildren" presStyleCnt="0"/>
      <dgm:spPr/>
    </dgm:pt>
    <dgm:pt modelId="{2B8C1DE0-3C8B-4ACF-8D5B-11C4B9F104B7}" type="pres">
      <dgm:prSet presAssocID="{72656F8C-65F9-483D-83C3-843BF711826C}" presName="parentTextArrow" presStyleLbl="node1" presStyleIdx="0" presStyleCnt="3"/>
      <dgm:spPr/>
      <dgm:t>
        <a:bodyPr/>
        <a:lstStyle/>
        <a:p>
          <a:endParaRPr lang="ru-RU"/>
        </a:p>
      </dgm:t>
    </dgm:pt>
    <dgm:pt modelId="{55F73F2E-17CD-47F6-B372-6053D1781924}" type="pres">
      <dgm:prSet presAssocID="{72656F8C-65F9-483D-83C3-843BF711826C}" presName="arrow" presStyleLbl="node1" presStyleIdx="1" presStyleCnt="3"/>
      <dgm:spPr/>
      <dgm:t>
        <a:bodyPr/>
        <a:lstStyle/>
        <a:p>
          <a:endParaRPr lang="ru-RU"/>
        </a:p>
      </dgm:t>
    </dgm:pt>
    <dgm:pt modelId="{BC44182A-7F62-496A-96D0-7470EEC31E4B}" type="pres">
      <dgm:prSet presAssocID="{72656F8C-65F9-483D-83C3-843BF711826C}" presName="descendantArrow" presStyleCnt="0"/>
      <dgm:spPr/>
    </dgm:pt>
    <dgm:pt modelId="{6F9A7152-B6E1-437A-B812-F335C586A369}" type="pres">
      <dgm:prSet presAssocID="{5944C033-287A-4285-BE46-697A87DD5C8E}" presName="childTextArrow" presStyleLbl="fgAccFollowNode1" presStyleIdx="4" presStyleCnt="8">
        <dgm:presLayoutVars>
          <dgm:bulletEnabled val="1"/>
        </dgm:presLayoutVars>
      </dgm:prSet>
      <dgm:spPr/>
      <dgm:t>
        <a:bodyPr/>
        <a:lstStyle/>
        <a:p>
          <a:endParaRPr lang="ru-RU"/>
        </a:p>
      </dgm:t>
    </dgm:pt>
    <dgm:pt modelId="{C7EC51B7-278F-47E7-9DDC-55BAFF0A5D9B}" type="pres">
      <dgm:prSet presAssocID="{AA88C4E6-EC54-4BE1-A0D6-5ADA3C167D81}" presName="childTextArrow" presStyleLbl="fgAccFollowNode1" presStyleIdx="5" presStyleCnt="8">
        <dgm:presLayoutVars>
          <dgm:bulletEnabled val="1"/>
        </dgm:presLayoutVars>
      </dgm:prSet>
      <dgm:spPr/>
      <dgm:t>
        <a:bodyPr/>
        <a:lstStyle/>
        <a:p>
          <a:endParaRPr lang="ru-RU"/>
        </a:p>
      </dgm:t>
    </dgm:pt>
    <dgm:pt modelId="{00631874-1251-4FE3-8DC4-7B922BA8056F}" type="pres">
      <dgm:prSet presAssocID="{E893A623-EA54-432E-A6F5-016CD8A876A3}" presName="sp" presStyleCnt="0"/>
      <dgm:spPr/>
    </dgm:pt>
    <dgm:pt modelId="{B8EEB31F-BF6F-4C85-9B97-02F75C9DB0A3}" type="pres">
      <dgm:prSet presAssocID="{85D73555-22D8-42B3-9DB6-C38EE9948F1A}" presName="arrowAndChildren" presStyleCnt="0"/>
      <dgm:spPr/>
    </dgm:pt>
    <dgm:pt modelId="{CF32043B-FF33-45AE-ADD0-55C90D276187}" type="pres">
      <dgm:prSet presAssocID="{85D73555-22D8-42B3-9DB6-C38EE9948F1A}" presName="parentTextArrow" presStyleLbl="node1" presStyleIdx="1" presStyleCnt="3"/>
      <dgm:spPr/>
      <dgm:t>
        <a:bodyPr/>
        <a:lstStyle/>
        <a:p>
          <a:endParaRPr lang="ru-RU"/>
        </a:p>
      </dgm:t>
    </dgm:pt>
    <dgm:pt modelId="{30249967-D593-49AE-9E8C-902AAE4ACE5C}" type="pres">
      <dgm:prSet presAssocID="{85D73555-22D8-42B3-9DB6-C38EE9948F1A}" presName="arrow" presStyleLbl="node1" presStyleIdx="2" presStyleCnt="3"/>
      <dgm:spPr/>
      <dgm:t>
        <a:bodyPr/>
        <a:lstStyle/>
        <a:p>
          <a:endParaRPr lang="ru-RU"/>
        </a:p>
      </dgm:t>
    </dgm:pt>
    <dgm:pt modelId="{5C3A1F9A-9831-4427-97BF-08E4B7E075E3}" type="pres">
      <dgm:prSet presAssocID="{85D73555-22D8-42B3-9DB6-C38EE9948F1A}" presName="descendantArrow" presStyleCnt="0"/>
      <dgm:spPr/>
    </dgm:pt>
    <dgm:pt modelId="{6725D92C-B204-4E4D-B3F2-860D067CC547}" type="pres">
      <dgm:prSet presAssocID="{3A5D6ADB-D616-4B73-B19B-86DFCCAA306D}" presName="childTextArrow" presStyleLbl="fgAccFollowNode1" presStyleIdx="6" presStyleCnt="8">
        <dgm:presLayoutVars>
          <dgm:bulletEnabled val="1"/>
        </dgm:presLayoutVars>
      </dgm:prSet>
      <dgm:spPr/>
      <dgm:t>
        <a:bodyPr/>
        <a:lstStyle/>
        <a:p>
          <a:endParaRPr lang="ru-RU"/>
        </a:p>
      </dgm:t>
    </dgm:pt>
    <dgm:pt modelId="{5FF1D317-E9E7-413E-9746-60CEDBC91ADA}" type="pres">
      <dgm:prSet presAssocID="{C2DEBDF9-9868-4ACA-BC72-7CAEC8C6EB73}" presName="childTextArrow" presStyleLbl="fgAccFollowNode1" presStyleIdx="7" presStyleCnt="8">
        <dgm:presLayoutVars>
          <dgm:bulletEnabled val="1"/>
        </dgm:presLayoutVars>
      </dgm:prSet>
      <dgm:spPr/>
      <dgm:t>
        <a:bodyPr/>
        <a:lstStyle/>
        <a:p>
          <a:endParaRPr lang="ru-RU"/>
        </a:p>
      </dgm:t>
    </dgm:pt>
  </dgm:ptLst>
  <dgm:cxnLst>
    <dgm:cxn modelId="{FFF3FA96-240A-492C-9329-75BBB5846E7A}" type="presOf" srcId="{3A5D6ADB-D616-4B73-B19B-86DFCCAA306D}" destId="{6725D92C-B204-4E4D-B3F2-860D067CC547}" srcOrd="0" destOrd="0" presId="urn:microsoft.com/office/officeart/2005/8/layout/process4"/>
    <dgm:cxn modelId="{896BA97A-FA35-498C-A1F4-986E2FD50FB5}" type="presOf" srcId="{72656F8C-65F9-483D-83C3-843BF711826C}" destId="{2B8C1DE0-3C8B-4ACF-8D5B-11C4B9F104B7}" srcOrd="0" destOrd="0" presId="urn:microsoft.com/office/officeart/2005/8/layout/process4"/>
    <dgm:cxn modelId="{C228C278-1642-42B7-B51D-AD52EA710AAC}" type="presOf" srcId="{DA57BA40-ABA4-4535-94B9-98838BA013F8}" destId="{2DA52318-89DC-4651-90C7-E54826AC25EE}" srcOrd="0" destOrd="0" presId="urn:microsoft.com/office/officeart/2005/8/layout/process4"/>
    <dgm:cxn modelId="{FDB01A3A-3727-462A-8820-A88DB5B2E877}" type="presOf" srcId="{DA57BA40-ABA4-4535-94B9-98838BA013F8}" destId="{A8923552-2659-439B-A2BE-F3FE5915AE78}" srcOrd="1" destOrd="0" presId="urn:microsoft.com/office/officeart/2005/8/layout/process4"/>
    <dgm:cxn modelId="{9128B60D-04B1-4A86-8FAD-7C29DF96309A}" srcId="{F1D113AD-F55E-43C8-BAAF-C910740C074C}" destId="{72656F8C-65F9-483D-83C3-843BF711826C}" srcOrd="1" destOrd="0" parTransId="{6F20CDF9-A01B-47EB-B759-FFEE6F2C4637}" sibTransId="{75DBC4DF-2DDB-4853-9AD7-940745CA695A}"/>
    <dgm:cxn modelId="{301EFAD2-3227-4115-85D5-2DB760838B73}" srcId="{72656F8C-65F9-483D-83C3-843BF711826C}" destId="{AA88C4E6-EC54-4BE1-A0D6-5ADA3C167D81}" srcOrd="1" destOrd="0" parTransId="{FB96549C-00E6-4526-BFFB-38D3D2BA5710}" sibTransId="{C21D15CE-D1BB-4D3A-BFB5-E3FBC8BF5413}"/>
    <dgm:cxn modelId="{A7A99C1B-0027-44BB-833C-6FAC7145593D}" type="presOf" srcId="{E6E00D5A-8442-40D4-BACF-81C5D2282B9E}" destId="{0200F29F-A8F7-4417-9801-01DD205BFCE1}" srcOrd="0" destOrd="0" presId="urn:microsoft.com/office/officeart/2005/8/layout/process4"/>
    <dgm:cxn modelId="{BF32A753-1544-47CB-B214-F2114FC27C8A}" srcId="{F1D113AD-F55E-43C8-BAAF-C910740C074C}" destId="{DA57BA40-ABA4-4535-94B9-98838BA013F8}" srcOrd="2" destOrd="0" parTransId="{9A04D386-170A-4479-9960-44D7897FEA7C}" sibTransId="{7F68CE39-E856-458E-BA63-0E000A60BEF1}"/>
    <dgm:cxn modelId="{6A4F4344-3270-435B-AC1A-8BF2669AB7C0}" type="presOf" srcId="{C2DEBDF9-9868-4ACA-BC72-7CAEC8C6EB73}" destId="{5FF1D317-E9E7-413E-9746-60CEDBC91ADA}" srcOrd="0" destOrd="0" presId="urn:microsoft.com/office/officeart/2005/8/layout/process4"/>
    <dgm:cxn modelId="{D632A170-C2A7-4E74-99B1-B556CCFBC6FA}" type="presOf" srcId="{E5CC8395-B505-4698-9512-44337FDF3A6E}" destId="{4D67DB75-B0C2-4CFA-8D95-E22E133B7285}" srcOrd="0" destOrd="0" presId="urn:microsoft.com/office/officeart/2005/8/layout/process4"/>
    <dgm:cxn modelId="{0A790643-2441-47DE-94A2-9E0734B1C2FB}" type="presOf" srcId="{72656F8C-65F9-483D-83C3-843BF711826C}" destId="{55F73F2E-17CD-47F6-B372-6053D1781924}" srcOrd="1" destOrd="0" presId="urn:microsoft.com/office/officeart/2005/8/layout/process4"/>
    <dgm:cxn modelId="{98193146-84E9-4757-BDEE-78FFA954D7F1}" srcId="{DA57BA40-ABA4-4535-94B9-98838BA013F8}" destId="{7537F9FC-B160-425E-B608-A627F87A56AB}" srcOrd="3" destOrd="0" parTransId="{24572E60-59C5-41B4-B62E-77EE28C6D50A}" sibTransId="{74B79BFE-3072-446E-9241-10DBDBE80DC0}"/>
    <dgm:cxn modelId="{58E00F96-3F9C-4576-9634-BE16EE5A1A03}" type="presOf" srcId="{4F7A628D-854A-4597-900C-FF7B1E74E8A7}" destId="{28561061-A9D9-4EAE-AB28-156EAC262D35}" srcOrd="0" destOrd="0" presId="urn:microsoft.com/office/officeart/2005/8/layout/process4"/>
    <dgm:cxn modelId="{68A4BA34-EED6-4289-9495-8552F40C7A6F}" srcId="{DA57BA40-ABA4-4535-94B9-98838BA013F8}" destId="{E5CC8395-B505-4698-9512-44337FDF3A6E}" srcOrd="2" destOrd="0" parTransId="{6B624C94-7BFB-4DD2-A679-82D9C0EED0CF}" sibTransId="{C2D244E1-58B8-497F-BF87-1B161B555498}"/>
    <dgm:cxn modelId="{586DDA58-9664-4ED0-90B2-F816911836C5}" srcId="{85D73555-22D8-42B3-9DB6-C38EE9948F1A}" destId="{3A5D6ADB-D616-4B73-B19B-86DFCCAA306D}" srcOrd="0" destOrd="0" parTransId="{48A6BD75-CB1D-499B-8265-AE982B209760}" sibTransId="{4CA820E7-7583-4795-AF20-5225E4E4D410}"/>
    <dgm:cxn modelId="{04ED5E5C-6FDC-4373-B71A-97C5108D1C53}" srcId="{F1D113AD-F55E-43C8-BAAF-C910740C074C}" destId="{85D73555-22D8-42B3-9DB6-C38EE9948F1A}" srcOrd="0" destOrd="0" parTransId="{F03CB56F-457E-4B36-9B11-294880A954BE}" sibTransId="{E893A623-EA54-432E-A6F5-016CD8A876A3}"/>
    <dgm:cxn modelId="{63F43DB1-C391-4975-B4D8-B355CB8EA664}" type="presOf" srcId="{5944C033-287A-4285-BE46-697A87DD5C8E}" destId="{6F9A7152-B6E1-437A-B812-F335C586A369}" srcOrd="0" destOrd="0" presId="urn:microsoft.com/office/officeart/2005/8/layout/process4"/>
    <dgm:cxn modelId="{3BBC0D64-A216-4364-AF6F-D3772C5408E8}" srcId="{85D73555-22D8-42B3-9DB6-C38EE9948F1A}" destId="{C2DEBDF9-9868-4ACA-BC72-7CAEC8C6EB73}" srcOrd="1" destOrd="0" parTransId="{1B661500-22DC-4DA2-9799-5F8B4AD213F8}" sibTransId="{7A11E91C-01BD-4F6C-B4E2-97D80B4A3B36}"/>
    <dgm:cxn modelId="{A21D5032-5001-422D-B4C2-FD68A17A75AD}" type="presOf" srcId="{85D73555-22D8-42B3-9DB6-C38EE9948F1A}" destId="{30249967-D593-49AE-9E8C-902AAE4ACE5C}" srcOrd="1" destOrd="0" presId="urn:microsoft.com/office/officeart/2005/8/layout/process4"/>
    <dgm:cxn modelId="{DE6E51A3-4856-4D3D-9C20-2C9003F87B6C}" srcId="{DA57BA40-ABA4-4535-94B9-98838BA013F8}" destId="{E6E00D5A-8442-40D4-BACF-81C5D2282B9E}" srcOrd="1" destOrd="0" parTransId="{E0950879-0405-41A2-ADA4-6F0CF006245B}" sibTransId="{A7D37E58-544D-444C-A14F-8BD0F7AD7AC1}"/>
    <dgm:cxn modelId="{2B1C525C-9F0C-43DA-96A7-74354C91BD49}" srcId="{72656F8C-65F9-483D-83C3-843BF711826C}" destId="{5944C033-287A-4285-BE46-697A87DD5C8E}" srcOrd="0" destOrd="0" parTransId="{43A9BD86-EB51-4A7F-AE17-4A3CA3D47D75}" sibTransId="{C9E2A27E-AFB7-4874-A67D-6C16A0824CF4}"/>
    <dgm:cxn modelId="{BBAD6C10-5939-4E06-BE3E-8898831EB8FD}" type="presOf" srcId="{F1D113AD-F55E-43C8-BAAF-C910740C074C}" destId="{C3C68502-D850-421E-95A9-9773CB6C3811}" srcOrd="0" destOrd="0" presId="urn:microsoft.com/office/officeart/2005/8/layout/process4"/>
    <dgm:cxn modelId="{66AA2D19-090A-4B41-84E5-69D8859CDBF5}" type="presOf" srcId="{85D73555-22D8-42B3-9DB6-C38EE9948F1A}" destId="{CF32043B-FF33-45AE-ADD0-55C90D276187}" srcOrd="0" destOrd="0" presId="urn:microsoft.com/office/officeart/2005/8/layout/process4"/>
    <dgm:cxn modelId="{2DF78FB2-AF34-4C3F-8599-26D80F2402D0}" type="presOf" srcId="{7537F9FC-B160-425E-B608-A627F87A56AB}" destId="{720071DA-5A33-4439-A7C4-62368E1F6AE3}" srcOrd="0" destOrd="0" presId="urn:microsoft.com/office/officeart/2005/8/layout/process4"/>
    <dgm:cxn modelId="{6D0BC482-873D-4787-BD13-AF3CE47B3E17}" srcId="{DA57BA40-ABA4-4535-94B9-98838BA013F8}" destId="{4F7A628D-854A-4597-900C-FF7B1E74E8A7}" srcOrd="0" destOrd="0" parTransId="{821D066B-1018-4985-89E5-742B16A8BA5A}" sibTransId="{C56FCDB3-BDC9-4613-AEDE-53ED54617759}"/>
    <dgm:cxn modelId="{9731C9B3-2394-4D3C-B9DB-8BD712B9B60A}" type="presOf" srcId="{AA88C4E6-EC54-4BE1-A0D6-5ADA3C167D81}" destId="{C7EC51B7-278F-47E7-9DDC-55BAFF0A5D9B}" srcOrd="0" destOrd="0" presId="urn:microsoft.com/office/officeart/2005/8/layout/process4"/>
    <dgm:cxn modelId="{D95359A7-6172-4C5F-AB1B-E8E5296143D7}" type="presParOf" srcId="{C3C68502-D850-421E-95A9-9773CB6C3811}" destId="{11DDDD17-7842-4546-9CCF-C2DB01F232C9}" srcOrd="0" destOrd="0" presId="urn:microsoft.com/office/officeart/2005/8/layout/process4"/>
    <dgm:cxn modelId="{71512EEB-EA0D-4CE3-A6CF-8ECD40353CA7}" type="presParOf" srcId="{11DDDD17-7842-4546-9CCF-C2DB01F232C9}" destId="{2DA52318-89DC-4651-90C7-E54826AC25EE}" srcOrd="0" destOrd="0" presId="urn:microsoft.com/office/officeart/2005/8/layout/process4"/>
    <dgm:cxn modelId="{03346DFC-7DE0-4D94-A00E-3E4F836FDBB0}" type="presParOf" srcId="{11DDDD17-7842-4546-9CCF-C2DB01F232C9}" destId="{A8923552-2659-439B-A2BE-F3FE5915AE78}" srcOrd="1" destOrd="0" presId="urn:microsoft.com/office/officeart/2005/8/layout/process4"/>
    <dgm:cxn modelId="{2A3FC476-4C48-48A2-AB4F-F6DF275F82B7}" type="presParOf" srcId="{11DDDD17-7842-4546-9CCF-C2DB01F232C9}" destId="{964CC1C9-E75B-4624-ABCE-5C6EF9B36F15}" srcOrd="2" destOrd="0" presId="urn:microsoft.com/office/officeart/2005/8/layout/process4"/>
    <dgm:cxn modelId="{EEF65230-9F03-441C-A54D-1480E62B0890}" type="presParOf" srcId="{964CC1C9-E75B-4624-ABCE-5C6EF9B36F15}" destId="{28561061-A9D9-4EAE-AB28-156EAC262D35}" srcOrd="0" destOrd="0" presId="urn:microsoft.com/office/officeart/2005/8/layout/process4"/>
    <dgm:cxn modelId="{3D2C0764-F5D0-405A-BF55-33F193242744}" type="presParOf" srcId="{964CC1C9-E75B-4624-ABCE-5C6EF9B36F15}" destId="{0200F29F-A8F7-4417-9801-01DD205BFCE1}" srcOrd="1" destOrd="0" presId="urn:microsoft.com/office/officeart/2005/8/layout/process4"/>
    <dgm:cxn modelId="{F8E131BA-CDF0-4623-ACCF-398CFF7C6029}" type="presParOf" srcId="{964CC1C9-E75B-4624-ABCE-5C6EF9B36F15}" destId="{4D67DB75-B0C2-4CFA-8D95-E22E133B7285}" srcOrd="2" destOrd="0" presId="urn:microsoft.com/office/officeart/2005/8/layout/process4"/>
    <dgm:cxn modelId="{5C95B1A4-F3AF-4793-8458-B13D43EC4A52}" type="presParOf" srcId="{964CC1C9-E75B-4624-ABCE-5C6EF9B36F15}" destId="{720071DA-5A33-4439-A7C4-62368E1F6AE3}" srcOrd="3" destOrd="0" presId="urn:microsoft.com/office/officeart/2005/8/layout/process4"/>
    <dgm:cxn modelId="{6C6C877B-5E0F-4381-A887-0D0DD34F5DC9}" type="presParOf" srcId="{C3C68502-D850-421E-95A9-9773CB6C3811}" destId="{79DDED12-8C54-4BBE-929C-6F4BA1FD2958}" srcOrd="1" destOrd="0" presId="urn:microsoft.com/office/officeart/2005/8/layout/process4"/>
    <dgm:cxn modelId="{25F3B694-1895-484B-99FA-B65D4A5949AF}" type="presParOf" srcId="{C3C68502-D850-421E-95A9-9773CB6C3811}" destId="{B36A03B5-B783-445B-9995-20404DB542C3}" srcOrd="2" destOrd="0" presId="urn:microsoft.com/office/officeart/2005/8/layout/process4"/>
    <dgm:cxn modelId="{607AC591-4E8E-44CA-ADDD-1D2EA956E001}" type="presParOf" srcId="{B36A03B5-B783-445B-9995-20404DB542C3}" destId="{2B8C1DE0-3C8B-4ACF-8D5B-11C4B9F104B7}" srcOrd="0" destOrd="0" presId="urn:microsoft.com/office/officeart/2005/8/layout/process4"/>
    <dgm:cxn modelId="{B857A04D-3903-4F3D-BA0E-71D674A275F2}" type="presParOf" srcId="{B36A03B5-B783-445B-9995-20404DB542C3}" destId="{55F73F2E-17CD-47F6-B372-6053D1781924}" srcOrd="1" destOrd="0" presId="urn:microsoft.com/office/officeart/2005/8/layout/process4"/>
    <dgm:cxn modelId="{B5AC1543-F9D7-491B-A1D7-49A94BDE0B60}" type="presParOf" srcId="{B36A03B5-B783-445B-9995-20404DB542C3}" destId="{BC44182A-7F62-496A-96D0-7470EEC31E4B}" srcOrd="2" destOrd="0" presId="urn:microsoft.com/office/officeart/2005/8/layout/process4"/>
    <dgm:cxn modelId="{C4666D4E-EAD2-40AA-BD28-0FDF7DFD5BAF}" type="presParOf" srcId="{BC44182A-7F62-496A-96D0-7470EEC31E4B}" destId="{6F9A7152-B6E1-437A-B812-F335C586A369}" srcOrd="0" destOrd="0" presId="urn:microsoft.com/office/officeart/2005/8/layout/process4"/>
    <dgm:cxn modelId="{413431BF-B5F2-455D-9F88-E36BA45E387D}" type="presParOf" srcId="{BC44182A-7F62-496A-96D0-7470EEC31E4B}" destId="{C7EC51B7-278F-47E7-9DDC-55BAFF0A5D9B}" srcOrd="1" destOrd="0" presId="urn:microsoft.com/office/officeart/2005/8/layout/process4"/>
    <dgm:cxn modelId="{AA617CDB-CABE-4503-AEA1-E441D049D55B}" type="presParOf" srcId="{C3C68502-D850-421E-95A9-9773CB6C3811}" destId="{00631874-1251-4FE3-8DC4-7B922BA8056F}" srcOrd="3" destOrd="0" presId="urn:microsoft.com/office/officeart/2005/8/layout/process4"/>
    <dgm:cxn modelId="{E85D5C95-B183-4AB0-80B5-FFE3D2452FEB}" type="presParOf" srcId="{C3C68502-D850-421E-95A9-9773CB6C3811}" destId="{B8EEB31F-BF6F-4C85-9B97-02F75C9DB0A3}" srcOrd="4" destOrd="0" presId="urn:microsoft.com/office/officeart/2005/8/layout/process4"/>
    <dgm:cxn modelId="{5DE66BBB-9409-4FF9-AD02-5FCCDC29C04C}" type="presParOf" srcId="{B8EEB31F-BF6F-4C85-9B97-02F75C9DB0A3}" destId="{CF32043B-FF33-45AE-ADD0-55C90D276187}" srcOrd="0" destOrd="0" presId="urn:microsoft.com/office/officeart/2005/8/layout/process4"/>
    <dgm:cxn modelId="{9E12A9B6-8112-49C5-9AEF-BEDC14EAC9D7}" type="presParOf" srcId="{B8EEB31F-BF6F-4C85-9B97-02F75C9DB0A3}" destId="{30249967-D593-49AE-9E8C-902AAE4ACE5C}" srcOrd="1" destOrd="0" presId="urn:microsoft.com/office/officeart/2005/8/layout/process4"/>
    <dgm:cxn modelId="{ABC3BDCD-79CF-455D-A110-0D1AA78D92A5}" type="presParOf" srcId="{B8EEB31F-BF6F-4C85-9B97-02F75C9DB0A3}" destId="{5C3A1F9A-9831-4427-97BF-08E4B7E075E3}" srcOrd="2" destOrd="0" presId="urn:microsoft.com/office/officeart/2005/8/layout/process4"/>
    <dgm:cxn modelId="{D655C0FB-54C9-4239-8615-D875AD23231D}" type="presParOf" srcId="{5C3A1F9A-9831-4427-97BF-08E4B7E075E3}" destId="{6725D92C-B204-4E4D-B3F2-860D067CC547}" srcOrd="0" destOrd="0" presId="urn:microsoft.com/office/officeart/2005/8/layout/process4"/>
    <dgm:cxn modelId="{AB64A3B8-F921-4F40-96F1-A0D1F89ECBF4}" type="presParOf" srcId="{5C3A1F9A-9831-4427-97BF-08E4B7E075E3}" destId="{5FF1D317-E9E7-413E-9746-60CEDBC91ADA}"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3BD3CCB-7B15-4AE9-B853-71BCCB5FDD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7137E09-D165-4F45-9F7F-B9090A5A372A}">
      <dgm:prSet phldrT="[Текст]" custT="1"/>
      <dgm:spPr/>
      <dgm:t>
        <a:bodyPr/>
        <a:lstStyle/>
        <a:p>
          <a:r>
            <a:rPr lang="ru-RU" sz="2500" dirty="0"/>
            <a:t>Запрос ЦИ</a:t>
          </a:r>
        </a:p>
      </dgm:t>
    </dgm:pt>
    <dgm:pt modelId="{10AAC267-D04A-416A-890C-AC8480DE6272}" type="parTrans" cxnId="{D55933B0-9857-4A82-9A59-2F77F74B010D}">
      <dgm:prSet/>
      <dgm:spPr/>
      <dgm:t>
        <a:bodyPr/>
        <a:lstStyle/>
        <a:p>
          <a:endParaRPr lang="ru-RU"/>
        </a:p>
      </dgm:t>
    </dgm:pt>
    <dgm:pt modelId="{92D3D77D-A26F-4F9C-AFD5-2DFBC1013AA3}" type="sibTrans" cxnId="{D55933B0-9857-4A82-9A59-2F77F74B010D}">
      <dgm:prSet/>
      <dgm:spPr/>
      <dgm:t>
        <a:bodyPr/>
        <a:lstStyle/>
        <a:p>
          <a:endParaRPr lang="ru-RU"/>
        </a:p>
      </dgm:t>
    </dgm:pt>
    <dgm:pt modelId="{5271CB71-25D0-42C0-BB0D-0FB9481F1D46}">
      <dgm:prSet phldrT="[Текст]"/>
      <dgm:spPr/>
      <dgm:t>
        <a:bodyPr/>
        <a:lstStyle/>
        <a:p>
          <a:r>
            <a:rPr lang="ru-RU" dirty="0"/>
            <a:t>Подробное описание ОЗ, ЕИ, кол-во, объем ТРУ</a:t>
          </a:r>
        </a:p>
      </dgm:t>
    </dgm:pt>
    <dgm:pt modelId="{1CF5CDEC-8DB4-40CA-B419-2DB29E8EA930}" type="parTrans" cxnId="{43D3637B-0F63-4FDB-9465-1AD222B65A23}">
      <dgm:prSet/>
      <dgm:spPr/>
      <dgm:t>
        <a:bodyPr/>
        <a:lstStyle/>
        <a:p>
          <a:endParaRPr lang="ru-RU"/>
        </a:p>
      </dgm:t>
    </dgm:pt>
    <dgm:pt modelId="{528DDD1A-10C0-4511-8104-1C791EBF89E8}" type="sibTrans" cxnId="{43D3637B-0F63-4FDB-9465-1AD222B65A23}">
      <dgm:prSet/>
      <dgm:spPr/>
      <dgm:t>
        <a:bodyPr/>
        <a:lstStyle/>
        <a:p>
          <a:endParaRPr lang="ru-RU"/>
        </a:p>
      </dgm:t>
    </dgm:pt>
    <dgm:pt modelId="{96A74FAC-E69E-48A5-AAD2-6F3464F613A1}">
      <dgm:prSet phldrT="[Текст]"/>
      <dgm:spPr/>
      <dgm:t>
        <a:bodyPr/>
        <a:lstStyle/>
        <a:p>
          <a:r>
            <a:rPr lang="ru-RU" dirty="0"/>
            <a:t>Перечень сведений для определения идентичности/однородности ТРУ</a:t>
          </a:r>
        </a:p>
      </dgm:t>
    </dgm:pt>
    <dgm:pt modelId="{64D47BAC-36A7-4A07-9349-A8C1382303F8}" type="parTrans" cxnId="{FB10AF4B-A436-4792-9D40-25C018DD8811}">
      <dgm:prSet/>
      <dgm:spPr/>
      <dgm:t>
        <a:bodyPr/>
        <a:lstStyle/>
        <a:p>
          <a:endParaRPr lang="ru-RU"/>
        </a:p>
      </dgm:t>
    </dgm:pt>
    <dgm:pt modelId="{ABC81A9D-C5AB-45FF-923C-DE8C3BF74CFC}" type="sibTrans" cxnId="{FB10AF4B-A436-4792-9D40-25C018DD8811}">
      <dgm:prSet/>
      <dgm:spPr/>
      <dgm:t>
        <a:bodyPr/>
        <a:lstStyle/>
        <a:p>
          <a:endParaRPr lang="ru-RU"/>
        </a:p>
      </dgm:t>
    </dgm:pt>
    <dgm:pt modelId="{87AF7CB8-0A4A-4C5A-9183-04135B2EE177}">
      <dgm:prSet phldrT="[Текст]"/>
      <dgm:spPr/>
      <dgm:t>
        <a:bodyPr/>
        <a:lstStyle/>
        <a:p>
          <a:r>
            <a:rPr lang="ru-RU" dirty="0"/>
            <a:t>Условия исполнения контракта</a:t>
          </a:r>
        </a:p>
      </dgm:t>
    </dgm:pt>
    <dgm:pt modelId="{9CD8A89E-B586-4B79-89C6-3D720FE565C1}" type="parTrans" cxnId="{A529F368-054D-4DAB-B238-F39EAE5FACCF}">
      <dgm:prSet/>
      <dgm:spPr/>
      <dgm:t>
        <a:bodyPr/>
        <a:lstStyle/>
        <a:p>
          <a:endParaRPr lang="ru-RU"/>
        </a:p>
      </dgm:t>
    </dgm:pt>
    <dgm:pt modelId="{538DECBD-58F6-4729-A822-22ABD7B5B747}" type="sibTrans" cxnId="{A529F368-054D-4DAB-B238-F39EAE5FACCF}">
      <dgm:prSet/>
      <dgm:spPr/>
      <dgm:t>
        <a:bodyPr/>
        <a:lstStyle/>
        <a:p>
          <a:endParaRPr lang="ru-RU"/>
        </a:p>
      </dgm:t>
    </dgm:pt>
    <dgm:pt modelId="{E3C5AE55-8885-455F-8F4F-E6A17181E1BA}">
      <dgm:prSet phldrT="[Текст]"/>
      <dgm:spPr/>
      <dgm:t>
        <a:bodyPr/>
        <a:lstStyle/>
        <a:p>
          <a:r>
            <a:rPr lang="ru-RU" dirty="0"/>
            <a:t>Сроки предоставления ЦИ</a:t>
          </a:r>
        </a:p>
      </dgm:t>
    </dgm:pt>
    <dgm:pt modelId="{7D142556-761D-48E4-AB5E-EFF0141BEA0B}" type="parTrans" cxnId="{6ED5C7FA-4C10-4641-AAC3-B424446F10DC}">
      <dgm:prSet/>
      <dgm:spPr/>
      <dgm:t>
        <a:bodyPr/>
        <a:lstStyle/>
        <a:p>
          <a:endParaRPr lang="ru-RU"/>
        </a:p>
      </dgm:t>
    </dgm:pt>
    <dgm:pt modelId="{9E155C76-F1E1-44C7-A852-19C5F61AE7B1}" type="sibTrans" cxnId="{6ED5C7FA-4C10-4641-AAC3-B424446F10DC}">
      <dgm:prSet/>
      <dgm:spPr/>
      <dgm:t>
        <a:bodyPr/>
        <a:lstStyle/>
        <a:p>
          <a:endParaRPr lang="ru-RU"/>
        </a:p>
      </dgm:t>
    </dgm:pt>
    <dgm:pt modelId="{29D669B4-8A53-468E-A3E4-A9E3DBC408D4}">
      <dgm:prSet phldrT="[Текст]"/>
      <dgm:spPr/>
      <dgm:t>
        <a:bodyPr/>
        <a:lstStyle/>
        <a:p>
          <a:r>
            <a:rPr lang="ru-RU" dirty="0"/>
            <a:t>Отсутствие обязательств Заказчика</a:t>
          </a:r>
        </a:p>
      </dgm:t>
    </dgm:pt>
    <dgm:pt modelId="{B21EE31B-9FE6-4FA9-89DC-8B8CA65BFE4E}" type="parTrans" cxnId="{918A0441-7EEA-4B3A-9366-84B9A4200747}">
      <dgm:prSet/>
      <dgm:spPr/>
      <dgm:t>
        <a:bodyPr/>
        <a:lstStyle/>
        <a:p>
          <a:endParaRPr lang="ru-RU"/>
        </a:p>
      </dgm:t>
    </dgm:pt>
    <dgm:pt modelId="{7633DF8D-5AC0-4FB1-88BC-75D64DAA93A2}" type="sibTrans" cxnId="{918A0441-7EEA-4B3A-9366-84B9A4200747}">
      <dgm:prSet/>
      <dgm:spPr/>
      <dgm:t>
        <a:bodyPr/>
        <a:lstStyle/>
        <a:p>
          <a:endParaRPr lang="ru-RU"/>
        </a:p>
      </dgm:t>
    </dgm:pt>
    <dgm:pt modelId="{E1D3978C-75E0-490E-934D-B7B9B372F498}">
      <dgm:prSet phldrT="[Текст]"/>
      <dgm:spPr/>
      <dgm:t>
        <a:bodyPr/>
        <a:lstStyle/>
        <a:p>
          <a:r>
            <a:rPr lang="ru-RU" dirty="0"/>
            <a:t>Указание об однозначности</a:t>
          </a:r>
        </a:p>
      </dgm:t>
    </dgm:pt>
    <dgm:pt modelId="{9BBE1733-FAA4-4692-A583-A74E73A27B9B}" type="parTrans" cxnId="{D4D5A740-C500-432F-A80B-3E51D218D2F0}">
      <dgm:prSet/>
      <dgm:spPr/>
      <dgm:t>
        <a:bodyPr/>
        <a:lstStyle/>
        <a:p>
          <a:endParaRPr lang="ru-RU"/>
        </a:p>
      </dgm:t>
    </dgm:pt>
    <dgm:pt modelId="{DEEBEFC5-AE2C-4CCD-A0B2-41FB5CD08186}" type="sibTrans" cxnId="{D4D5A740-C500-432F-A80B-3E51D218D2F0}">
      <dgm:prSet/>
      <dgm:spPr/>
      <dgm:t>
        <a:bodyPr/>
        <a:lstStyle/>
        <a:p>
          <a:endParaRPr lang="ru-RU"/>
        </a:p>
      </dgm:t>
    </dgm:pt>
    <dgm:pt modelId="{79F24827-328F-444A-B2EC-B301C360A927}" type="pres">
      <dgm:prSet presAssocID="{D3BD3CCB-7B15-4AE9-B853-71BCCB5FDD76}" presName="vert0" presStyleCnt="0">
        <dgm:presLayoutVars>
          <dgm:dir/>
          <dgm:animOne val="branch"/>
          <dgm:animLvl val="lvl"/>
        </dgm:presLayoutVars>
      </dgm:prSet>
      <dgm:spPr/>
      <dgm:t>
        <a:bodyPr/>
        <a:lstStyle/>
        <a:p>
          <a:endParaRPr lang="ru-RU"/>
        </a:p>
      </dgm:t>
    </dgm:pt>
    <dgm:pt modelId="{5A7488EE-0B9F-4914-9DEA-A269B98AE66D}" type="pres">
      <dgm:prSet presAssocID="{B7137E09-D165-4F45-9F7F-B9090A5A372A}" presName="thickLine" presStyleLbl="alignNode1" presStyleIdx="0" presStyleCnt="1"/>
      <dgm:spPr/>
    </dgm:pt>
    <dgm:pt modelId="{2577F942-886F-4BE0-8375-B32165489A8B}" type="pres">
      <dgm:prSet presAssocID="{B7137E09-D165-4F45-9F7F-B9090A5A372A}" presName="horz1" presStyleCnt="0"/>
      <dgm:spPr/>
    </dgm:pt>
    <dgm:pt modelId="{79B522E6-982A-404F-AE11-CBB444695A5D}" type="pres">
      <dgm:prSet presAssocID="{B7137E09-D165-4F45-9F7F-B9090A5A372A}" presName="tx1" presStyleLbl="revTx" presStyleIdx="0" presStyleCnt="7" custScaleX="105975"/>
      <dgm:spPr/>
      <dgm:t>
        <a:bodyPr/>
        <a:lstStyle/>
        <a:p>
          <a:endParaRPr lang="ru-RU"/>
        </a:p>
      </dgm:t>
    </dgm:pt>
    <dgm:pt modelId="{41B95A06-4D30-4CDE-8C87-7B7C7ED828D5}" type="pres">
      <dgm:prSet presAssocID="{B7137E09-D165-4F45-9F7F-B9090A5A372A}" presName="vert1" presStyleCnt="0"/>
      <dgm:spPr/>
    </dgm:pt>
    <dgm:pt modelId="{6D524D2B-19DC-4E8D-A2D8-6DFA3ED4972F}" type="pres">
      <dgm:prSet presAssocID="{5271CB71-25D0-42C0-BB0D-0FB9481F1D46}" presName="vertSpace2a" presStyleCnt="0"/>
      <dgm:spPr/>
    </dgm:pt>
    <dgm:pt modelId="{C2ABBB7B-7EF3-472C-84A4-FF6EB28C339B}" type="pres">
      <dgm:prSet presAssocID="{5271CB71-25D0-42C0-BB0D-0FB9481F1D46}" presName="horz2" presStyleCnt="0"/>
      <dgm:spPr/>
    </dgm:pt>
    <dgm:pt modelId="{60A5E478-CDB9-43D3-B09D-F6D8718BE1D7}" type="pres">
      <dgm:prSet presAssocID="{5271CB71-25D0-42C0-BB0D-0FB9481F1D46}" presName="horzSpace2" presStyleCnt="0"/>
      <dgm:spPr/>
    </dgm:pt>
    <dgm:pt modelId="{4A55C88E-82CF-4CBA-A478-55B5C2CABB2E}" type="pres">
      <dgm:prSet presAssocID="{5271CB71-25D0-42C0-BB0D-0FB9481F1D46}" presName="tx2" presStyleLbl="revTx" presStyleIdx="1" presStyleCnt="7"/>
      <dgm:spPr/>
      <dgm:t>
        <a:bodyPr/>
        <a:lstStyle/>
        <a:p>
          <a:endParaRPr lang="ru-RU"/>
        </a:p>
      </dgm:t>
    </dgm:pt>
    <dgm:pt modelId="{62228173-B478-43B7-B3A1-58FFCF696561}" type="pres">
      <dgm:prSet presAssocID="{5271CB71-25D0-42C0-BB0D-0FB9481F1D46}" presName="vert2" presStyleCnt="0"/>
      <dgm:spPr/>
    </dgm:pt>
    <dgm:pt modelId="{E0E33D71-70F9-4102-8818-22048232B150}" type="pres">
      <dgm:prSet presAssocID="{5271CB71-25D0-42C0-BB0D-0FB9481F1D46}" presName="thinLine2b" presStyleLbl="callout" presStyleIdx="0" presStyleCnt="6"/>
      <dgm:spPr/>
    </dgm:pt>
    <dgm:pt modelId="{B43DFFCF-591E-4986-BF3A-C180BF9EFABE}" type="pres">
      <dgm:prSet presAssocID="{5271CB71-25D0-42C0-BB0D-0FB9481F1D46}" presName="vertSpace2b" presStyleCnt="0"/>
      <dgm:spPr/>
    </dgm:pt>
    <dgm:pt modelId="{4DADC9E3-2056-4DE9-95FD-E9E7BFEFB97E}" type="pres">
      <dgm:prSet presAssocID="{96A74FAC-E69E-48A5-AAD2-6F3464F613A1}" presName="horz2" presStyleCnt="0"/>
      <dgm:spPr/>
    </dgm:pt>
    <dgm:pt modelId="{E4EB9FF9-830D-4EBB-B563-42B4652F04F4}" type="pres">
      <dgm:prSet presAssocID="{96A74FAC-E69E-48A5-AAD2-6F3464F613A1}" presName="horzSpace2" presStyleCnt="0"/>
      <dgm:spPr/>
    </dgm:pt>
    <dgm:pt modelId="{33CD43C5-577F-4E6B-9223-B0B1527D44F6}" type="pres">
      <dgm:prSet presAssocID="{96A74FAC-E69E-48A5-AAD2-6F3464F613A1}" presName="tx2" presStyleLbl="revTx" presStyleIdx="2" presStyleCnt="7"/>
      <dgm:spPr/>
      <dgm:t>
        <a:bodyPr/>
        <a:lstStyle/>
        <a:p>
          <a:endParaRPr lang="ru-RU"/>
        </a:p>
      </dgm:t>
    </dgm:pt>
    <dgm:pt modelId="{3702C353-68D5-4E1F-A3B7-D6C5BF235909}" type="pres">
      <dgm:prSet presAssocID="{96A74FAC-E69E-48A5-AAD2-6F3464F613A1}" presName="vert2" presStyleCnt="0"/>
      <dgm:spPr/>
    </dgm:pt>
    <dgm:pt modelId="{5100A172-F83D-4C57-935C-2D1D29F9EF2C}" type="pres">
      <dgm:prSet presAssocID="{96A74FAC-E69E-48A5-AAD2-6F3464F613A1}" presName="thinLine2b" presStyleLbl="callout" presStyleIdx="1" presStyleCnt="6"/>
      <dgm:spPr/>
    </dgm:pt>
    <dgm:pt modelId="{609CBA15-DB99-411F-B46F-81FBE18A8DFF}" type="pres">
      <dgm:prSet presAssocID="{96A74FAC-E69E-48A5-AAD2-6F3464F613A1}" presName="vertSpace2b" presStyleCnt="0"/>
      <dgm:spPr/>
    </dgm:pt>
    <dgm:pt modelId="{5C73ED1A-5734-4BC2-A115-93A1C51C0DB8}" type="pres">
      <dgm:prSet presAssocID="{87AF7CB8-0A4A-4C5A-9183-04135B2EE177}" presName="horz2" presStyleCnt="0"/>
      <dgm:spPr/>
    </dgm:pt>
    <dgm:pt modelId="{A1644130-FDA1-485D-9CC9-944FFEEF9AAA}" type="pres">
      <dgm:prSet presAssocID="{87AF7CB8-0A4A-4C5A-9183-04135B2EE177}" presName="horzSpace2" presStyleCnt="0"/>
      <dgm:spPr/>
    </dgm:pt>
    <dgm:pt modelId="{3DEDE3F9-F21B-4300-A601-D6B9D58BF139}" type="pres">
      <dgm:prSet presAssocID="{87AF7CB8-0A4A-4C5A-9183-04135B2EE177}" presName="tx2" presStyleLbl="revTx" presStyleIdx="3" presStyleCnt="7"/>
      <dgm:spPr/>
      <dgm:t>
        <a:bodyPr/>
        <a:lstStyle/>
        <a:p>
          <a:endParaRPr lang="ru-RU"/>
        </a:p>
      </dgm:t>
    </dgm:pt>
    <dgm:pt modelId="{21C701E7-74D0-407E-9838-F9B74C390204}" type="pres">
      <dgm:prSet presAssocID="{87AF7CB8-0A4A-4C5A-9183-04135B2EE177}" presName="vert2" presStyleCnt="0"/>
      <dgm:spPr/>
    </dgm:pt>
    <dgm:pt modelId="{B1D872CE-64B2-4599-8CBD-C049B49FAE92}" type="pres">
      <dgm:prSet presAssocID="{87AF7CB8-0A4A-4C5A-9183-04135B2EE177}" presName="thinLine2b" presStyleLbl="callout" presStyleIdx="2" presStyleCnt="6"/>
      <dgm:spPr/>
    </dgm:pt>
    <dgm:pt modelId="{25626A53-18E3-41C0-840B-AF6BA809D9A9}" type="pres">
      <dgm:prSet presAssocID="{87AF7CB8-0A4A-4C5A-9183-04135B2EE177}" presName="vertSpace2b" presStyleCnt="0"/>
      <dgm:spPr/>
    </dgm:pt>
    <dgm:pt modelId="{31498A05-13B6-408C-BF6E-A7FF728B69C9}" type="pres">
      <dgm:prSet presAssocID="{E3C5AE55-8885-455F-8F4F-E6A17181E1BA}" presName="horz2" presStyleCnt="0"/>
      <dgm:spPr/>
    </dgm:pt>
    <dgm:pt modelId="{74A9B34E-87D2-4C1C-B8C1-AF1D93DE7849}" type="pres">
      <dgm:prSet presAssocID="{E3C5AE55-8885-455F-8F4F-E6A17181E1BA}" presName="horzSpace2" presStyleCnt="0"/>
      <dgm:spPr/>
    </dgm:pt>
    <dgm:pt modelId="{BBB3D3FF-48F3-402D-A2BA-A4E4756A5EC8}" type="pres">
      <dgm:prSet presAssocID="{E3C5AE55-8885-455F-8F4F-E6A17181E1BA}" presName="tx2" presStyleLbl="revTx" presStyleIdx="4" presStyleCnt="7"/>
      <dgm:spPr/>
      <dgm:t>
        <a:bodyPr/>
        <a:lstStyle/>
        <a:p>
          <a:endParaRPr lang="ru-RU"/>
        </a:p>
      </dgm:t>
    </dgm:pt>
    <dgm:pt modelId="{09CD09A6-A74B-4DFF-803B-648177C2B57B}" type="pres">
      <dgm:prSet presAssocID="{E3C5AE55-8885-455F-8F4F-E6A17181E1BA}" presName="vert2" presStyleCnt="0"/>
      <dgm:spPr/>
    </dgm:pt>
    <dgm:pt modelId="{5D9283AB-4F01-453F-AA59-FFD80E5BCFAC}" type="pres">
      <dgm:prSet presAssocID="{E3C5AE55-8885-455F-8F4F-E6A17181E1BA}" presName="thinLine2b" presStyleLbl="callout" presStyleIdx="3" presStyleCnt="6"/>
      <dgm:spPr/>
    </dgm:pt>
    <dgm:pt modelId="{4AA4A922-F588-431A-B4A7-E7C5FE057CCB}" type="pres">
      <dgm:prSet presAssocID="{E3C5AE55-8885-455F-8F4F-E6A17181E1BA}" presName="vertSpace2b" presStyleCnt="0"/>
      <dgm:spPr/>
    </dgm:pt>
    <dgm:pt modelId="{4250D762-DED7-4A03-8E57-E07616F5612E}" type="pres">
      <dgm:prSet presAssocID="{29D669B4-8A53-468E-A3E4-A9E3DBC408D4}" presName="horz2" presStyleCnt="0"/>
      <dgm:spPr/>
    </dgm:pt>
    <dgm:pt modelId="{656E40FE-A795-4520-81B1-AFBED2D64E61}" type="pres">
      <dgm:prSet presAssocID="{29D669B4-8A53-468E-A3E4-A9E3DBC408D4}" presName="horzSpace2" presStyleCnt="0"/>
      <dgm:spPr/>
    </dgm:pt>
    <dgm:pt modelId="{F6A11E4D-AE9B-4F7D-BCBB-96A5AF6E174F}" type="pres">
      <dgm:prSet presAssocID="{29D669B4-8A53-468E-A3E4-A9E3DBC408D4}" presName="tx2" presStyleLbl="revTx" presStyleIdx="5" presStyleCnt="7"/>
      <dgm:spPr/>
      <dgm:t>
        <a:bodyPr/>
        <a:lstStyle/>
        <a:p>
          <a:endParaRPr lang="ru-RU"/>
        </a:p>
      </dgm:t>
    </dgm:pt>
    <dgm:pt modelId="{B10C31A3-6867-40B7-923A-434ED93A752C}" type="pres">
      <dgm:prSet presAssocID="{29D669B4-8A53-468E-A3E4-A9E3DBC408D4}" presName="vert2" presStyleCnt="0"/>
      <dgm:spPr/>
    </dgm:pt>
    <dgm:pt modelId="{1B60801D-072C-4C11-8CCB-B60BED406222}" type="pres">
      <dgm:prSet presAssocID="{29D669B4-8A53-468E-A3E4-A9E3DBC408D4}" presName="thinLine2b" presStyleLbl="callout" presStyleIdx="4" presStyleCnt="6"/>
      <dgm:spPr/>
    </dgm:pt>
    <dgm:pt modelId="{83496042-030B-4C70-898E-44666519290E}" type="pres">
      <dgm:prSet presAssocID="{29D669B4-8A53-468E-A3E4-A9E3DBC408D4}" presName="vertSpace2b" presStyleCnt="0"/>
      <dgm:spPr/>
    </dgm:pt>
    <dgm:pt modelId="{335D9AC6-5690-483D-8B05-590065936B04}" type="pres">
      <dgm:prSet presAssocID="{E1D3978C-75E0-490E-934D-B7B9B372F498}" presName="horz2" presStyleCnt="0"/>
      <dgm:spPr/>
    </dgm:pt>
    <dgm:pt modelId="{BB3697EE-1D1B-4675-8A83-4441DC523719}" type="pres">
      <dgm:prSet presAssocID="{E1D3978C-75E0-490E-934D-B7B9B372F498}" presName="horzSpace2" presStyleCnt="0"/>
      <dgm:spPr/>
    </dgm:pt>
    <dgm:pt modelId="{5654D870-58B3-4C57-A5D6-74C634906DFE}" type="pres">
      <dgm:prSet presAssocID="{E1D3978C-75E0-490E-934D-B7B9B372F498}" presName="tx2" presStyleLbl="revTx" presStyleIdx="6" presStyleCnt="7"/>
      <dgm:spPr/>
      <dgm:t>
        <a:bodyPr/>
        <a:lstStyle/>
        <a:p>
          <a:endParaRPr lang="ru-RU"/>
        </a:p>
      </dgm:t>
    </dgm:pt>
    <dgm:pt modelId="{63EB8867-55F0-4B04-9E6A-8B20082CB330}" type="pres">
      <dgm:prSet presAssocID="{E1D3978C-75E0-490E-934D-B7B9B372F498}" presName="vert2" presStyleCnt="0"/>
      <dgm:spPr/>
    </dgm:pt>
    <dgm:pt modelId="{2D27C135-8F76-4059-8A92-D3AEE3C3F389}" type="pres">
      <dgm:prSet presAssocID="{E1D3978C-75E0-490E-934D-B7B9B372F498}" presName="thinLine2b" presStyleLbl="callout" presStyleIdx="5" presStyleCnt="6"/>
      <dgm:spPr/>
    </dgm:pt>
    <dgm:pt modelId="{26442C8F-D6FC-4874-8C21-4C4D16B44BA9}" type="pres">
      <dgm:prSet presAssocID="{E1D3978C-75E0-490E-934D-B7B9B372F498}" presName="vertSpace2b" presStyleCnt="0"/>
      <dgm:spPr/>
    </dgm:pt>
  </dgm:ptLst>
  <dgm:cxnLst>
    <dgm:cxn modelId="{6ED5C7FA-4C10-4641-AAC3-B424446F10DC}" srcId="{B7137E09-D165-4F45-9F7F-B9090A5A372A}" destId="{E3C5AE55-8885-455F-8F4F-E6A17181E1BA}" srcOrd="3" destOrd="0" parTransId="{7D142556-761D-48E4-AB5E-EFF0141BEA0B}" sibTransId="{9E155C76-F1E1-44C7-A852-19C5F61AE7B1}"/>
    <dgm:cxn modelId="{D55933B0-9857-4A82-9A59-2F77F74B010D}" srcId="{D3BD3CCB-7B15-4AE9-B853-71BCCB5FDD76}" destId="{B7137E09-D165-4F45-9F7F-B9090A5A372A}" srcOrd="0" destOrd="0" parTransId="{10AAC267-D04A-416A-890C-AC8480DE6272}" sibTransId="{92D3D77D-A26F-4F9C-AFD5-2DFBC1013AA3}"/>
    <dgm:cxn modelId="{918A0441-7EEA-4B3A-9366-84B9A4200747}" srcId="{B7137E09-D165-4F45-9F7F-B9090A5A372A}" destId="{29D669B4-8A53-468E-A3E4-A9E3DBC408D4}" srcOrd="4" destOrd="0" parTransId="{B21EE31B-9FE6-4FA9-89DC-8B8CA65BFE4E}" sibTransId="{7633DF8D-5AC0-4FB1-88BC-75D64DAA93A2}"/>
    <dgm:cxn modelId="{263E5E14-B21E-4DFC-B793-F55CC3822170}" type="presOf" srcId="{96A74FAC-E69E-48A5-AAD2-6F3464F613A1}" destId="{33CD43C5-577F-4E6B-9223-B0B1527D44F6}" srcOrd="0" destOrd="0" presId="urn:microsoft.com/office/officeart/2008/layout/LinedList"/>
    <dgm:cxn modelId="{4CE7D780-36A3-4DD9-8A96-E6687B80C2C4}" type="presOf" srcId="{5271CB71-25D0-42C0-BB0D-0FB9481F1D46}" destId="{4A55C88E-82CF-4CBA-A478-55B5C2CABB2E}" srcOrd="0" destOrd="0" presId="urn:microsoft.com/office/officeart/2008/layout/LinedList"/>
    <dgm:cxn modelId="{4871D516-90B2-4652-B70A-7948E930FB08}" type="presOf" srcId="{29D669B4-8A53-468E-A3E4-A9E3DBC408D4}" destId="{F6A11E4D-AE9B-4F7D-BCBB-96A5AF6E174F}" srcOrd="0" destOrd="0" presId="urn:microsoft.com/office/officeart/2008/layout/LinedList"/>
    <dgm:cxn modelId="{D7506FE7-70F0-4B6A-80D7-058BA38E1CFA}" type="presOf" srcId="{E3C5AE55-8885-455F-8F4F-E6A17181E1BA}" destId="{BBB3D3FF-48F3-402D-A2BA-A4E4756A5EC8}" srcOrd="0" destOrd="0" presId="urn:microsoft.com/office/officeart/2008/layout/LinedList"/>
    <dgm:cxn modelId="{D4D5A740-C500-432F-A80B-3E51D218D2F0}" srcId="{B7137E09-D165-4F45-9F7F-B9090A5A372A}" destId="{E1D3978C-75E0-490E-934D-B7B9B372F498}" srcOrd="5" destOrd="0" parTransId="{9BBE1733-FAA4-4692-A583-A74E73A27B9B}" sibTransId="{DEEBEFC5-AE2C-4CCD-A0B2-41FB5CD08186}"/>
    <dgm:cxn modelId="{0BFF2143-6BF5-46C2-9C56-255C9E801733}" type="presOf" srcId="{D3BD3CCB-7B15-4AE9-B853-71BCCB5FDD76}" destId="{79F24827-328F-444A-B2EC-B301C360A927}" srcOrd="0" destOrd="0" presId="urn:microsoft.com/office/officeart/2008/layout/LinedList"/>
    <dgm:cxn modelId="{9F6330AC-192C-47EA-9A9C-E137FEAD46D8}" type="presOf" srcId="{87AF7CB8-0A4A-4C5A-9183-04135B2EE177}" destId="{3DEDE3F9-F21B-4300-A601-D6B9D58BF139}" srcOrd="0" destOrd="0" presId="urn:microsoft.com/office/officeart/2008/layout/LinedList"/>
    <dgm:cxn modelId="{4CF28D0E-DD71-46ED-9776-1CC5CF1D8C55}" type="presOf" srcId="{E1D3978C-75E0-490E-934D-B7B9B372F498}" destId="{5654D870-58B3-4C57-A5D6-74C634906DFE}" srcOrd="0" destOrd="0" presId="urn:microsoft.com/office/officeart/2008/layout/LinedList"/>
    <dgm:cxn modelId="{6BC025B9-DAC8-46D2-A3EA-4CFA61BAC7A0}" type="presOf" srcId="{B7137E09-D165-4F45-9F7F-B9090A5A372A}" destId="{79B522E6-982A-404F-AE11-CBB444695A5D}" srcOrd="0" destOrd="0" presId="urn:microsoft.com/office/officeart/2008/layout/LinedList"/>
    <dgm:cxn modelId="{43D3637B-0F63-4FDB-9465-1AD222B65A23}" srcId="{B7137E09-D165-4F45-9F7F-B9090A5A372A}" destId="{5271CB71-25D0-42C0-BB0D-0FB9481F1D46}" srcOrd="0" destOrd="0" parTransId="{1CF5CDEC-8DB4-40CA-B419-2DB29E8EA930}" sibTransId="{528DDD1A-10C0-4511-8104-1C791EBF89E8}"/>
    <dgm:cxn modelId="{FB10AF4B-A436-4792-9D40-25C018DD8811}" srcId="{B7137E09-D165-4F45-9F7F-B9090A5A372A}" destId="{96A74FAC-E69E-48A5-AAD2-6F3464F613A1}" srcOrd="1" destOrd="0" parTransId="{64D47BAC-36A7-4A07-9349-A8C1382303F8}" sibTransId="{ABC81A9D-C5AB-45FF-923C-DE8C3BF74CFC}"/>
    <dgm:cxn modelId="{A529F368-054D-4DAB-B238-F39EAE5FACCF}" srcId="{B7137E09-D165-4F45-9F7F-B9090A5A372A}" destId="{87AF7CB8-0A4A-4C5A-9183-04135B2EE177}" srcOrd="2" destOrd="0" parTransId="{9CD8A89E-B586-4B79-89C6-3D720FE565C1}" sibTransId="{538DECBD-58F6-4729-A822-22ABD7B5B747}"/>
    <dgm:cxn modelId="{86A0E2D9-E7EB-429F-A570-050F24A25CF0}" type="presParOf" srcId="{79F24827-328F-444A-B2EC-B301C360A927}" destId="{5A7488EE-0B9F-4914-9DEA-A269B98AE66D}" srcOrd="0" destOrd="0" presId="urn:microsoft.com/office/officeart/2008/layout/LinedList"/>
    <dgm:cxn modelId="{A313752E-5E71-4116-8CA6-F2FB7C1D7D6E}" type="presParOf" srcId="{79F24827-328F-444A-B2EC-B301C360A927}" destId="{2577F942-886F-4BE0-8375-B32165489A8B}" srcOrd="1" destOrd="0" presId="urn:microsoft.com/office/officeart/2008/layout/LinedList"/>
    <dgm:cxn modelId="{296B4B36-E77A-4A14-9B49-83AFF12722B7}" type="presParOf" srcId="{2577F942-886F-4BE0-8375-B32165489A8B}" destId="{79B522E6-982A-404F-AE11-CBB444695A5D}" srcOrd="0" destOrd="0" presId="urn:microsoft.com/office/officeart/2008/layout/LinedList"/>
    <dgm:cxn modelId="{F18C95C3-4EBD-43CB-9131-D72F31973B30}" type="presParOf" srcId="{2577F942-886F-4BE0-8375-B32165489A8B}" destId="{41B95A06-4D30-4CDE-8C87-7B7C7ED828D5}" srcOrd="1" destOrd="0" presId="urn:microsoft.com/office/officeart/2008/layout/LinedList"/>
    <dgm:cxn modelId="{7398B93A-B51A-49D3-B6B8-FC37EEDF2878}" type="presParOf" srcId="{41B95A06-4D30-4CDE-8C87-7B7C7ED828D5}" destId="{6D524D2B-19DC-4E8D-A2D8-6DFA3ED4972F}" srcOrd="0" destOrd="0" presId="urn:microsoft.com/office/officeart/2008/layout/LinedList"/>
    <dgm:cxn modelId="{BE2A6EC3-1214-485D-B83C-622CD334F0BF}" type="presParOf" srcId="{41B95A06-4D30-4CDE-8C87-7B7C7ED828D5}" destId="{C2ABBB7B-7EF3-472C-84A4-FF6EB28C339B}" srcOrd="1" destOrd="0" presId="urn:microsoft.com/office/officeart/2008/layout/LinedList"/>
    <dgm:cxn modelId="{68CA99DE-7401-49E6-BC92-A42682CC8012}" type="presParOf" srcId="{C2ABBB7B-7EF3-472C-84A4-FF6EB28C339B}" destId="{60A5E478-CDB9-43D3-B09D-F6D8718BE1D7}" srcOrd="0" destOrd="0" presId="urn:microsoft.com/office/officeart/2008/layout/LinedList"/>
    <dgm:cxn modelId="{3A6D9360-D8B6-49C3-B63A-D441578601C6}" type="presParOf" srcId="{C2ABBB7B-7EF3-472C-84A4-FF6EB28C339B}" destId="{4A55C88E-82CF-4CBA-A478-55B5C2CABB2E}" srcOrd="1" destOrd="0" presId="urn:microsoft.com/office/officeart/2008/layout/LinedList"/>
    <dgm:cxn modelId="{9F8E4139-F34A-4704-A815-FA1B770A9C9E}" type="presParOf" srcId="{C2ABBB7B-7EF3-472C-84A4-FF6EB28C339B}" destId="{62228173-B478-43B7-B3A1-58FFCF696561}" srcOrd="2" destOrd="0" presId="urn:microsoft.com/office/officeart/2008/layout/LinedList"/>
    <dgm:cxn modelId="{DC22EBE7-0C30-4CC7-A0D2-832BF0C7CAE6}" type="presParOf" srcId="{41B95A06-4D30-4CDE-8C87-7B7C7ED828D5}" destId="{E0E33D71-70F9-4102-8818-22048232B150}" srcOrd="2" destOrd="0" presId="urn:microsoft.com/office/officeart/2008/layout/LinedList"/>
    <dgm:cxn modelId="{1F2984BA-F3BE-41CC-B7CA-FE24F8320C62}" type="presParOf" srcId="{41B95A06-4D30-4CDE-8C87-7B7C7ED828D5}" destId="{B43DFFCF-591E-4986-BF3A-C180BF9EFABE}" srcOrd="3" destOrd="0" presId="urn:microsoft.com/office/officeart/2008/layout/LinedList"/>
    <dgm:cxn modelId="{9CC43595-794D-41E4-B0E4-A49CD8CD5FFD}" type="presParOf" srcId="{41B95A06-4D30-4CDE-8C87-7B7C7ED828D5}" destId="{4DADC9E3-2056-4DE9-95FD-E9E7BFEFB97E}" srcOrd="4" destOrd="0" presId="urn:microsoft.com/office/officeart/2008/layout/LinedList"/>
    <dgm:cxn modelId="{F61F4E75-B29B-4495-A7E5-E32B28E11057}" type="presParOf" srcId="{4DADC9E3-2056-4DE9-95FD-E9E7BFEFB97E}" destId="{E4EB9FF9-830D-4EBB-B563-42B4652F04F4}" srcOrd="0" destOrd="0" presId="urn:microsoft.com/office/officeart/2008/layout/LinedList"/>
    <dgm:cxn modelId="{52F9F17C-3AF0-44C9-872D-5D18CD42101F}" type="presParOf" srcId="{4DADC9E3-2056-4DE9-95FD-E9E7BFEFB97E}" destId="{33CD43C5-577F-4E6B-9223-B0B1527D44F6}" srcOrd="1" destOrd="0" presId="urn:microsoft.com/office/officeart/2008/layout/LinedList"/>
    <dgm:cxn modelId="{1550E90D-5AD3-4827-B0F7-AA18F2EA735B}" type="presParOf" srcId="{4DADC9E3-2056-4DE9-95FD-E9E7BFEFB97E}" destId="{3702C353-68D5-4E1F-A3B7-D6C5BF235909}" srcOrd="2" destOrd="0" presId="urn:microsoft.com/office/officeart/2008/layout/LinedList"/>
    <dgm:cxn modelId="{BFFA3FF9-8D87-45C7-A23A-EC4423240C06}" type="presParOf" srcId="{41B95A06-4D30-4CDE-8C87-7B7C7ED828D5}" destId="{5100A172-F83D-4C57-935C-2D1D29F9EF2C}" srcOrd="5" destOrd="0" presId="urn:microsoft.com/office/officeart/2008/layout/LinedList"/>
    <dgm:cxn modelId="{68890A80-7FA3-42A0-B6D1-FEBD3E1A1D2F}" type="presParOf" srcId="{41B95A06-4D30-4CDE-8C87-7B7C7ED828D5}" destId="{609CBA15-DB99-411F-B46F-81FBE18A8DFF}" srcOrd="6" destOrd="0" presId="urn:microsoft.com/office/officeart/2008/layout/LinedList"/>
    <dgm:cxn modelId="{9EE9B786-82DD-4870-B45C-4726C7627565}" type="presParOf" srcId="{41B95A06-4D30-4CDE-8C87-7B7C7ED828D5}" destId="{5C73ED1A-5734-4BC2-A115-93A1C51C0DB8}" srcOrd="7" destOrd="0" presId="urn:microsoft.com/office/officeart/2008/layout/LinedList"/>
    <dgm:cxn modelId="{619617F9-0D8C-4485-8092-E01C4282EAF6}" type="presParOf" srcId="{5C73ED1A-5734-4BC2-A115-93A1C51C0DB8}" destId="{A1644130-FDA1-485D-9CC9-944FFEEF9AAA}" srcOrd="0" destOrd="0" presId="urn:microsoft.com/office/officeart/2008/layout/LinedList"/>
    <dgm:cxn modelId="{2FD6FB0B-879A-4B03-B826-9BD695338A87}" type="presParOf" srcId="{5C73ED1A-5734-4BC2-A115-93A1C51C0DB8}" destId="{3DEDE3F9-F21B-4300-A601-D6B9D58BF139}" srcOrd="1" destOrd="0" presId="urn:microsoft.com/office/officeart/2008/layout/LinedList"/>
    <dgm:cxn modelId="{B3B5AB03-AE32-4CCE-A7DD-7814250F3891}" type="presParOf" srcId="{5C73ED1A-5734-4BC2-A115-93A1C51C0DB8}" destId="{21C701E7-74D0-407E-9838-F9B74C390204}" srcOrd="2" destOrd="0" presId="urn:microsoft.com/office/officeart/2008/layout/LinedList"/>
    <dgm:cxn modelId="{90C8DA50-FBE7-479D-A5D5-43BE7A26657B}" type="presParOf" srcId="{41B95A06-4D30-4CDE-8C87-7B7C7ED828D5}" destId="{B1D872CE-64B2-4599-8CBD-C049B49FAE92}" srcOrd="8" destOrd="0" presId="urn:microsoft.com/office/officeart/2008/layout/LinedList"/>
    <dgm:cxn modelId="{93C3A704-CF33-4A30-BAE5-45FCD646BEB0}" type="presParOf" srcId="{41B95A06-4D30-4CDE-8C87-7B7C7ED828D5}" destId="{25626A53-18E3-41C0-840B-AF6BA809D9A9}" srcOrd="9" destOrd="0" presId="urn:microsoft.com/office/officeart/2008/layout/LinedList"/>
    <dgm:cxn modelId="{4F54BB7A-5EA5-4910-9F15-B5C7F6621340}" type="presParOf" srcId="{41B95A06-4D30-4CDE-8C87-7B7C7ED828D5}" destId="{31498A05-13B6-408C-BF6E-A7FF728B69C9}" srcOrd="10" destOrd="0" presId="urn:microsoft.com/office/officeart/2008/layout/LinedList"/>
    <dgm:cxn modelId="{E196D3D0-6840-49C8-8230-D4EF8F147539}" type="presParOf" srcId="{31498A05-13B6-408C-BF6E-A7FF728B69C9}" destId="{74A9B34E-87D2-4C1C-B8C1-AF1D93DE7849}" srcOrd="0" destOrd="0" presId="urn:microsoft.com/office/officeart/2008/layout/LinedList"/>
    <dgm:cxn modelId="{591242C0-C6E3-4BCF-A884-E1D2EE953D96}" type="presParOf" srcId="{31498A05-13B6-408C-BF6E-A7FF728B69C9}" destId="{BBB3D3FF-48F3-402D-A2BA-A4E4756A5EC8}" srcOrd="1" destOrd="0" presId="urn:microsoft.com/office/officeart/2008/layout/LinedList"/>
    <dgm:cxn modelId="{A8C766E3-FF4A-4EDE-B404-AEB43BE6F5EE}" type="presParOf" srcId="{31498A05-13B6-408C-BF6E-A7FF728B69C9}" destId="{09CD09A6-A74B-4DFF-803B-648177C2B57B}" srcOrd="2" destOrd="0" presId="urn:microsoft.com/office/officeart/2008/layout/LinedList"/>
    <dgm:cxn modelId="{E74B2526-16FF-48CF-83FD-A7B4BC7714F2}" type="presParOf" srcId="{41B95A06-4D30-4CDE-8C87-7B7C7ED828D5}" destId="{5D9283AB-4F01-453F-AA59-FFD80E5BCFAC}" srcOrd="11" destOrd="0" presId="urn:microsoft.com/office/officeart/2008/layout/LinedList"/>
    <dgm:cxn modelId="{83D453EA-08CE-4497-B26B-8476144391BA}" type="presParOf" srcId="{41B95A06-4D30-4CDE-8C87-7B7C7ED828D5}" destId="{4AA4A922-F588-431A-B4A7-E7C5FE057CCB}" srcOrd="12" destOrd="0" presId="urn:microsoft.com/office/officeart/2008/layout/LinedList"/>
    <dgm:cxn modelId="{495A3966-B480-41AB-B6E2-1F974E5FA89D}" type="presParOf" srcId="{41B95A06-4D30-4CDE-8C87-7B7C7ED828D5}" destId="{4250D762-DED7-4A03-8E57-E07616F5612E}" srcOrd="13" destOrd="0" presId="urn:microsoft.com/office/officeart/2008/layout/LinedList"/>
    <dgm:cxn modelId="{0507C620-9644-48C6-81BA-A38505EE5C40}" type="presParOf" srcId="{4250D762-DED7-4A03-8E57-E07616F5612E}" destId="{656E40FE-A795-4520-81B1-AFBED2D64E61}" srcOrd="0" destOrd="0" presId="urn:microsoft.com/office/officeart/2008/layout/LinedList"/>
    <dgm:cxn modelId="{53EFAE42-4592-48EC-9391-74413392D490}" type="presParOf" srcId="{4250D762-DED7-4A03-8E57-E07616F5612E}" destId="{F6A11E4D-AE9B-4F7D-BCBB-96A5AF6E174F}" srcOrd="1" destOrd="0" presId="urn:microsoft.com/office/officeart/2008/layout/LinedList"/>
    <dgm:cxn modelId="{38F5326A-4AF4-4BBB-9F10-610FC7E79EB6}" type="presParOf" srcId="{4250D762-DED7-4A03-8E57-E07616F5612E}" destId="{B10C31A3-6867-40B7-923A-434ED93A752C}" srcOrd="2" destOrd="0" presId="urn:microsoft.com/office/officeart/2008/layout/LinedList"/>
    <dgm:cxn modelId="{76B73DED-07B7-492C-AFB3-B288D06CAB82}" type="presParOf" srcId="{41B95A06-4D30-4CDE-8C87-7B7C7ED828D5}" destId="{1B60801D-072C-4C11-8CCB-B60BED406222}" srcOrd="14" destOrd="0" presId="urn:microsoft.com/office/officeart/2008/layout/LinedList"/>
    <dgm:cxn modelId="{99F49EB5-4CE3-48B8-9DEB-261AB904ED32}" type="presParOf" srcId="{41B95A06-4D30-4CDE-8C87-7B7C7ED828D5}" destId="{83496042-030B-4C70-898E-44666519290E}" srcOrd="15" destOrd="0" presId="urn:microsoft.com/office/officeart/2008/layout/LinedList"/>
    <dgm:cxn modelId="{64A0A6A0-6C64-4D7D-89FA-FFC7622A5492}" type="presParOf" srcId="{41B95A06-4D30-4CDE-8C87-7B7C7ED828D5}" destId="{335D9AC6-5690-483D-8B05-590065936B04}" srcOrd="16" destOrd="0" presId="urn:microsoft.com/office/officeart/2008/layout/LinedList"/>
    <dgm:cxn modelId="{2EE28880-6B74-4CB5-A01D-78FFE016D3AF}" type="presParOf" srcId="{335D9AC6-5690-483D-8B05-590065936B04}" destId="{BB3697EE-1D1B-4675-8A83-4441DC523719}" srcOrd="0" destOrd="0" presId="urn:microsoft.com/office/officeart/2008/layout/LinedList"/>
    <dgm:cxn modelId="{095BA6DD-5DE9-4D89-8CD3-94DFC07B02B6}" type="presParOf" srcId="{335D9AC6-5690-483D-8B05-590065936B04}" destId="{5654D870-58B3-4C57-A5D6-74C634906DFE}" srcOrd="1" destOrd="0" presId="urn:microsoft.com/office/officeart/2008/layout/LinedList"/>
    <dgm:cxn modelId="{C0277067-91D9-488C-BDF2-04EFB953F336}" type="presParOf" srcId="{335D9AC6-5690-483D-8B05-590065936B04}" destId="{63EB8867-55F0-4B04-9E6A-8B20082CB330}" srcOrd="2" destOrd="0" presId="urn:microsoft.com/office/officeart/2008/layout/LinedList"/>
    <dgm:cxn modelId="{6F33FFEA-9E07-45E1-9D3D-E1E9602F0FCF}" type="presParOf" srcId="{41B95A06-4D30-4CDE-8C87-7B7C7ED828D5}" destId="{2D27C135-8F76-4059-8A92-D3AEE3C3F389}" srcOrd="17" destOrd="0" presId="urn:microsoft.com/office/officeart/2008/layout/LinedList"/>
    <dgm:cxn modelId="{2384A0AB-EF17-47D7-93AA-4DE0F8B92E4E}" type="presParOf" srcId="{41B95A06-4D30-4CDE-8C87-7B7C7ED828D5}" destId="{26442C8F-D6FC-4874-8C21-4C4D16B44BA9}" srcOrd="18"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3BD3CCB-7B15-4AE9-B853-71BCCB5FDD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7137E09-D165-4F45-9F7F-B9090A5A372A}">
      <dgm:prSet phldrT="[Текст]" custT="1"/>
      <dgm:spPr/>
      <dgm:t>
        <a:bodyPr vert="vert270"/>
        <a:lstStyle/>
        <a:p>
          <a:pPr algn="r"/>
          <a:r>
            <a:rPr lang="ru-RU" sz="3000" b="1" u="sng" dirty="0">
              <a:solidFill>
                <a:srgbClr val="FF0000"/>
              </a:solidFill>
              <a:latin typeface="Circe" panose="020B0502020203020203" pitchFamily="34" charset="-52"/>
            </a:rPr>
            <a:t>НЕ РЕКОМЕНДУЕТСЯ </a:t>
          </a:r>
        </a:p>
        <a:p>
          <a:pPr algn="r"/>
          <a:r>
            <a:rPr lang="ru-RU" sz="3000" dirty="0">
              <a:solidFill>
                <a:srgbClr val="FF0000"/>
              </a:solidFill>
              <a:latin typeface="Circe" panose="020B0502020203020203" pitchFamily="34" charset="-52"/>
            </a:rPr>
            <a:t>использовать ЦИ</a:t>
          </a:r>
        </a:p>
      </dgm:t>
    </dgm:pt>
    <dgm:pt modelId="{10AAC267-D04A-416A-890C-AC8480DE6272}" type="parTrans" cxnId="{D55933B0-9857-4A82-9A59-2F77F74B010D}">
      <dgm:prSet/>
      <dgm:spPr/>
      <dgm:t>
        <a:bodyPr/>
        <a:lstStyle/>
        <a:p>
          <a:endParaRPr lang="ru-RU"/>
        </a:p>
      </dgm:t>
    </dgm:pt>
    <dgm:pt modelId="{92D3D77D-A26F-4F9C-AFD5-2DFBC1013AA3}" type="sibTrans" cxnId="{D55933B0-9857-4A82-9A59-2F77F74B010D}">
      <dgm:prSet/>
      <dgm:spPr/>
      <dgm:t>
        <a:bodyPr/>
        <a:lstStyle/>
        <a:p>
          <a:endParaRPr lang="ru-RU"/>
        </a:p>
      </dgm:t>
    </dgm:pt>
    <dgm:pt modelId="{5271CB71-25D0-42C0-BB0D-0FB9481F1D46}">
      <dgm:prSet phldrT="[Текст]"/>
      <dgm:spPr/>
      <dgm:t>
        <a:bodyPr/>
        <a:lstStyle/>
        <a:p>
          <a:r>
            <a:rPr lang="ru-RU" dirty="0">
              <a:latin typeface="Circe" panose="020B0502020203020203" pitchFamily="34" charset="-52"/>
            </a:rPr>
            <a:t>Лица, сведения о которых включены в РНП</a:t>
          </a:r>
        </a:p>
      </dgm:t>
    </dgm:pt>
    <dgm:pt modelId="{1CF5CDEC-8DB4-40CA-B419-2DB29E8EA930}" type="parTrans" cxnId="{43D3637B-0F63-4FDB-9465-1AD222B65A23}">
      <dgm:prSet/>
      <dgm:spPr/>
      <dgm:t>
        <a:bodyPr/>
        <a:lstStyle/>
        <a:p>
          <a:endParaRPr lang="ru-RU"/>
        </a:p>
      </dgm:t>
    </dgm:pt>
    <dgm:pt modelId="{528DDD1A-10C0-4511-8104-1C791EBF89E8}" type="sibTrans" cxnId="{43D3637B-0F63-4FDB-9465-1AD222B65A23}">
      <dgm:prSet/>
      <dgm:spPr/>
      <dgm:t>
        <a:bodyPr/>
        <a:lstStyle/>
        <a:p>
          <a:endParaRPr lang="ru-RU"/>
        </a:p>
      </dgm:t>
    </dgm:pt>
    <dgm:pt modelId="{96A74FAC-E69E-48A5-AAD2-6F3464F613A1}">
      <dgm:prSet phldrT="[Текст]"/>
      <dgm:spPr/>
      <dgm:t>
        <a:bodyPr/>
        <a:lstStyle/>
        <a:p>
          <a:r>
            <a:rPr lang="ru-RU" dirty="0">
              <a:latin typeface="Circe" panose="020B0502020203020203" pitchFamily="34" charset="-52"/>
            </a:rPr>
            <a:t>Анонимные источники</a:t>
          </a:r>
        </a:p>
      </dgm:t>
    </dgm:pt>
    <dgm:pt modelId="{64D47BAC-36A7-4A07-9349-A8C1382303F8}" type="parTrans" cxnId="{FB10AF4B-A436-4792-9D40-25C018DD8811}">
      <dgm:prSet/>
      <dgm:spPr/>
      <dgm:t>
        <a:bodyPr/>
        <a:lstStyle/>
        <a:p>
          <a:endParaRPr lang="ru-RU"/>
        </a:p>
      </dgm:t>
    </dgm:pt>
    <dgm:pt modelId="{ABC81A9D-C5AB-45FF-923C-DE8C3BF74CFC}" type="sibTrans" cxnId="{FB10AF4B-A436-4792-9D40-25C018DD8811}">
      <dgm:prSet/>
      <dgm:spPr/>
      <dgm:t>
        <a:bodyPr/>
        <a:lstStyle/>
        <a:p>
          <a:endParaRPr lang="ru-RU"/>
        </a:p>
      </dgm:t>
    </dgm:pt>
    <dgm:pt modelId="{87AF7CB8-0A4A-4C5A-9183-04135B2EE177}">
      <dgm:prSet phldrT="[Текст]"/>
      <dgm:spPr/>
      <dgm:t>
        <a:bodyPr/>
        <a:lstStyle/>
        <a:p>
          <a:r>
            <a:rPr lang="ru-RU" dirty="0">
              <a:latin typeface="Circe" panose="020B0502020203020203" pitchFamily="34" charset="-52"/>
            </a:rPr>
            <a:t>Ответ ≠ Запросу ЦИ</a:t>
          </a:r>
        </a:p>
      </dgm:t>
    </dgm:pt>
    <dgm:pt modelId="{9CD8A89E-B586-4B79-89C6-3D720FE565C1}" type="parTrans" cxnId="{A529F368-054D-4DAB-B238-F39EAE5FACCF}">
      <dgm:prSet/>
      <dgm:spPr/>
      <dgm:t>
        <a:bodyPr/>
        <a:lstStyle/>
        <a:p>
          <a:endParaRPr lang="ru-RU"/>
        </a:p>
      </dgm:t>
    </dgm:pt>
    <dgm:pt modelId="{538DECBD-58F6-4729-A822-22ABD7B5B747}" type="sibTrans" cxnId="{A529F368-054D-4DAB-B238-F39EAE5FACCF}">
      <dgm:prSet/>
      <dgm:spPr/>
      <dgm:t>
        <a:bodyPr/>
        <a:lstStyle/>
        <a:p>
          <a:endParaRPr lang="ru-RU"/>
        </a:p>
      </dgm:t>
    </dgm:pt>
    <dgm:pt modelId="{E3C5AE55-8885-455F-8F4F-E6A17181E1BA}">
      <dgm:prSet phldrT="[Текст]"/>
      <dgm:spPr/>
      <dgm:t>
        <a:bodyPr/>
        <a:lstStyle/>
        <a:p>
          <a:r>
            <a:rPr lang="ru-RU" dirty="0">
              <a:latin typeface="Circe" panose="020B0502020203020203" pitchFamily="34" charset="-52"/>
            </a:rPr>
            <a:t>Нет расчета цен ТРУ</a:t>
          </a:r>
        </a:p>
      </dgm:t>
    </dgm:pt>
    <dgm:pt modelId="{7D142556-761D-48E4-AB5E-EFF0141BEA0B}" type="parTrans" cxnId="{6ED5C7FA-4C10-4641-AAC3-B424446F10DC}">
      <dgm:prSet/>
      <dgm:spPr/>
      <dgm:t>
        <a:bodyPr/>
        <a:lstStyle/>
        <a:p>
          <a:endParaRPr lang="ru-RU"/>
        </a:p>
      </dgm:t>
    </dgm:pt>
    <dgm:pt modelId="{9E155C76-F1E1-44C7-A852-19C5F61AE7B1}" type="sibTrans" cxnId="{6ED5C7FA-4C10-4641-AAC3-B424446F10DC}">
      <dgm:prSet/>
      <dgm:spPr/>
      <dgm:t>
        <a:bodyPr/>
        <a:lstStyle/>
        <a:p>
          <a:endParaRPr lang="ru-RU"/>
        </a:p>
      </dgm:t>
    </dgm:pt>
    <dgm:pt modelId="{79F24827-328F-444A-B2EC-B301C360A927}" type="pres">
      <dgm:prSet presAssocID="{D3BD3CCB-7B15-4AE9-B853-71BCCB5FDD76}" presName="vert0" presStyleCnt="0">
        <dgm:presLayoutVars>
          <dgm:dir/>
          <dgm:animOne val="branch"/>
          <dgm:animLvl val="lvl"/>
        </dgm:presLayoutVars>
      </dgm:prSet>
      <dgm:spPr/>
      <dgm:t>
        <a:bodyPr/>
        <a:lstStyle/>
        <a:p>
          <a:endParaRPr lang="ru-RU"/>
        </a:p>
      </dgm:t>
    </dgm:pt>
    <dgm:pt modelId="{5A7488EE-0B9F-4914-9DEA-A269B98AE66D}" type="pres">
      <dgm:prSet presAssocID="{B7137E09-D165-4F45-9F7F-B9090A5A372A}" presName="thickLine" presStyleLbl="alignNode1" presStyleIdx="0" presStyleCnt="1"/>
      <dgm:spPr/>
    </dgm:pt>
    <dgm:pt modelId="{2577F942-886F-4BE0-8375-B32165489A8B}" type="pres">
      <dgm:prSet presAssocID="{B7137E09-D165-4F45-9F7F-B9090A5A372A}" presName="horz1" presStyleCnt="0"/>
      <dgm:spPr/>
    </dgm:pt>
    <dgm:pt modelId="{79B522E6-982A-404F-AE11-CBB444695A5D}" type="pres">
      <dgm:prSet presAssocID="{B7137E09-D165-4F45-9F7F-B9090A5A372A}" presName="tx1" presStyleLbl="revTx" presStyleIdx="0" presStyleCnt="5" custScaleX="77034"/>
      <dgm:spPr/>
      <dgm:t>
        <a:bodyPr/>
        <a:lstStyle/>
        <a:p>
          <a:endParaRPr lang="ru-RU"/>
        </a:p>
      </dgm:t>
    </dgm:pt>
    <dgm:pt modelId="{41B95A06-4D30-4CDE-8C87-7B7C7ED828D5}" type="pres">
      <dgm:prSet presAssocID="{B7137E09-D165-4F45-9F7F-B9090A5A372A}" presName="vert1" presStyleCnt="0"/>
      <dgm:spPr/>
    </dgm:pt>
    <dgm:pt modelId="{6D524D2B-19DC-4E8D-A2D8-6DFA3ED4972F}" type="pres">
      <dgm:prSet presAssocID="{5271CB71-25D0-42C0-BB0D-0FB9481F1D46}" presName="vertSpace2a" presStyleCnt="0"/>
      <dgm:spPr/>
    </dgm:pt>
    <dgm:pt modelId="{C2ABBB7B-7EF3-472C-84A4-FF6EB28C339B}" type="pres">
      <dgm:prSet presAssocID="{5271CB71-25D0-42C0-BB0D-0FB9481F1D46}" presName="horz2" presStyleCnt="0"/>
      <dgm:spPr/>
    </dgm:pt>
    <dgm:pt modelId="{60A5E478-CDB9-43D3-B09D-F6D8718BE1D7}" type="pres">
      <dgm:prSet presAssocID="{5271CB71-25D0-42C0-BB0D-0FB9481F1D46}" presName="horzSpace2" presStyleCnt="0"/>
      <dgm:spPr/>
    </dgm:pt>
    <dgm:pt modelId="{4A55C88E-82CF-4CBA-A478-55B5C2CABB2E}" type="pres">
      <dgm:prSet presAssocID="{5271CB71-25D0-42C0-BB0D-0FB9481F1D46}" presName="tx2" presStyleLbl="revTx" presStyleIdx="1" presStyleCnt="5"/>
      <dgm:spPr/>
      <dgm:t>
        <a:bodyPr/>
        <a:lstStyle/>
        <a:p>
          <a:endParaRPr lang="ru-RU"/>
        </a:p>
      </dgm:t>
    </dgm:pt>
    <dgm:pt modelId="{62228173-B478-43B7-B3A1-58FFCF696561}" type="pres">
      <dgm:prSet presAssocID="{5271CB71-25D0-42C0-BB0D-0FB9481F1D46}" presName="vert2" presStyleCnt="0"/>
      <dgm:spPr/>
    </dgm:pt>
    <dgm:pt modelId="{E0E33D71-70F9-4102-8818-22048232B150}" type="pres">
      <dgm:prSet presAssocID="{5271CB71-25D0-42C0-BB0D-0FB9481F1D46}" presName="thinLine2b" presStyleLbl="callout" presStyleIdx="0" presStyleCnt="4"/>
      <dgm:spPr>
        <a:ln w="25400">
          <a:solidFill>
            <a:srgbClr val="FF0000"/>
          </a:solidFill>
        </a:ln>
      </dgm:spPr>
    </dgm:pt>
    <dgm:pt modelId="{B43DFFCF-591E-4986-BF3A-C180BF9EFABE}" type="pres">
      <dgm:prSet presAssocID="{5271CB71-25D0-42C0-BB0D-0FB9481F1D46}" presName="vertSpace2b" presStyleCnt="0"/>
      <dgm:spPr/>
    </dgm:pt>
    <dgm:pt modelId="{4DADC9E3-2056-4DE9-95FD-E9E7BFEFB97E}" type="pres">
      <dgm:prSet presAssocID="{96A74FAC-E69E-48A5-AAD2-6F3464F613A1}" presName="horz2" presStyleCnt="0"/>
      <dgm:spPr/>
    </dgm:pt>
    <dgm:pt modelId="{E4EB9FF9-830D-4EBB-B563-42B4652F04F4}" type="pres">
      <dgm:prSet presAssocID="{96A74FAC-E69E-48A5-AAD2-6F3464F613A1}" presName="horzSpace2" presStyleCnt="0"/>
      <dgm:spPr/>
    </dgm:pt>
    <dgm:pt modelId="{33CD43C5-577F-4E6B-9223-B0B1527D44F6}" type="pres">
      <dgm:prSet presAssocID="{96A74FAC-E69E-48A5-AAD2-6F3464F613A1}" presName="tx2" presStyleLbl="revTx" presStyleIdx="2" presStyleCnt="5"/>
      <dgm:spPr/>
      <dgm:t>
        <a:bodyPr/>
        <a:lstStyle/>
        <a:p>
          <a:endParaRPr lang="ru-RU"/>
        </a:p>
      </dgm:t>
    </dgm:pt>
    <dgm:pt modelId="{3702C353-68D5-4E1F-A3B7-D6C5BF235909}" type="pres">
      <dgm:prSet presAssocID="{96A74FAC-E69E-48A5-AAD2-6F3464F613A1}" presName="vert2" presStyleCnt="0"/>
      <dgm:spPr/>
    </dgm:pt>
    <dgm:pt modelId="{5100A172-F83D-4C57-935C-2D1D29F9EF2C}" type="pres">
      <dgm:prSet presAssocID="{96A74FAC-E69E-48A5-AAD2-6F3464F613A1}" presName="thinLine2b" presStyleLbl="callout" presStyleIdx="1" presStyleCnt="4"/>
      <dgm:spPr>
        <a:ln w="25400">
          <a:solidFill>
            <a:srgbClr val="FF0000"/>
          </a:solidFill>
        </a:ln>
      </dgm:spPr>
    </dgm:pt>
    <dgm:pt modelId="{609CBA15-DB99-411F-B46F-81FBE18A8DFF}" type="pres">
      <dgm:prSet presAssocID="{96A74FAC-E69E-48A5-AAD2-6F3464F613A1}" presName="vertSpace2b" presStyleCnt="0"/>
      <dgm:spPr/>
    </dgm:pt>
    <dgm:pt modelId="{5C73ED1A-5734-4BC2-A115-93A1C51C0DB8}" type="pres">
      <dgm:prSet presAssocID="{87AF7CB8-0A4A-4C5A-9183-04135B2EE177}" presName="horz2" presStyleCnt="0"/>
      <dgm:spPr/>
    </dgm:pt>
    <dgm:pt modelId="{A1644130-FDA1-485D-9CC9-944FFEEF9AAA}" type="pres">
      <dgm:prSet presAssocID="{87AF7CB8-0A4A-4C5A-9183-04135B2EE177}" presName="horzSpace2" presStyleCnt="0"/>
      <dgm:spPr/>
    </dgm:pt>
    <dgm:pt modelId="{3DEDE3F9-F21B-4300-A601-D6B9D58BF139}" type="pres">
      <dgm:prSet presAssocID="{87AF7CB8-0A4A-4C5A-9183-04135B2EE177}" presName="tx2" presStyleLbl="revTx" presStyleIdx="3" presStyleCnt="5"/>
      <dgm:spPr/>
      <dgm:t>
        <a:bodyPr/>
        <a:lstStyle/>
        <a:p>
          <a:endParaRPr lang="ru-RU"/>
        </a:p>
      </dgm:t>
    </dgm:pt>
    <dgm:pt modelId="{21C701E7-74D0-407E-9838-F9B74C390204}" type="pres">
      <dgm:prSet presAssocID="{87AF7CB8-0A4A-4C5A-9183-04135B2EE177}" presName="vert2" presStyleCnt="0"/>
      <dgm:spPr/>
    </dgm:pt>
    <dgm:pt modelId="{B1D872CE-64B2-4599-8CBD-C049B49FAE92}" type="pres">
      <dgm:prSet presAssocID="{87AF7CB8-0A4A-4C5A-9183-04135B2EE177}" presName="thinLine2b" presStyleLbl="callout" presStyleIdx="2" presStyleCnt="4"/>
      <dgm:spPr>
        <a:ln w="25400">
          <a:solidFill>
            <a:srgbClr val="FF0000"/>
          </a:solidFill>
        </a:ln>
      </dgm:spPr>
    </dgm:pt>
    <dgm:pt modelId="{25626A53-18E3-41C0-840B-AF6BA809D9A9}" type="pres">
      <dgm:prSet presAssocID="{87AF7CB8-0A4A-4C5A-9183-04135B2EE177}" presName="vertSpace2b" presStyleCnt="0"/>
      <dgm:spPr/>
    </dgm:pt>
    <dgm:pt modelId="{31498A05-13B6-408C-BF6E-A7FF728B69C9}" type="pres">
      <dgm:prSet presAssocID="{E3C5AE55-8885-455F-8F4F-E6A17181E1BA}" presName="horz2" presStyleCnt="0"/>
      <dgm:spPr/>
    </dgm:pt>
    <dgm:pt modelId="{74A9B34E-87D2-4C1C-B8C1-AF1D93DE7849}" type="pres">
      <dgm:prSet presAssocID="{E3C5AE55-8885-455F-8F4F-E6A17181E1BA}" presName="horzSpace2" presStyleCnt="0"/>
      <dgm:spPr/>
    </dgm:pt>
    <dgm:pt modelId="{BBB3D3FF-48F3-402D-A2BA-A4E4756A5EC8}" type="pres">
      <dgm:prSet presAssocID="{E3C5AE55-8885-455F-8F4F-E6A17181E1BA}" presName="tx2" presStyleLbl="revTx" presStyleIdx="4" presStyleCnt="5"/>
      <dgm:spPr/>
      <dgm:t>
        <a:bodyPr/>
        <a:lstStyle/>
        <a:p>
          <a:endParaRPr lang="ru-RU"/>
        </a:p>
      </dgm:t>
    </dgm:pt>
    <dgm:pt modelId="{09CD09A6-A74B-4DFF-803B-648177C2B57B}" type="pres">
      <dgm:prSet presAssocID="{E3C5AE55-8885-455F-8F4F-E6A17181E1BA}" presName="vert2" presStyleCnt="0"/>
      <dgm:spPr/>
    </dgm:pt>
    <dgm:pt modelId="{5D9283AB-4F01-453F-AA59-FFD80E5BCFAC}" type="pres">
      <dgm:prSet presAssocID="{E3C5AE55-8885-455F-8F4F-E6A17181E1BA}" presName="thinLine2b" presStyleLbl="callout" presStyleIdx="3" presStyleCnt="4"/>
      <dgm:spPr>
        <a:ln>
          <a:solidFill>
            <a:srgbClr val="FF0000"/>
          </a:solidFill>
        </a:ln>
      </dgm:spPr>
    </dgm:pt>
    <dgm:pt modelId="{4AA4A922-F588-431A-B4A7-E7C5FE057CCB}" type="pres">
      <dgm:prSet presAssocID="{E3C5AE55-8885-455F-8F4F-E6A17181E1BA}" presName="vertSpace2b" presStyleCnt="0"/>
      <dgm:spPr/>
    </dgm:pt>
  </dgm:ptLst>
  <dgm:cxnLst>
    <dgm:cxn modelId="{6ED5C7FA-4C10-4641-AAC3-B424446F10DC}" srcId="{B7137E09-D165-4F45-9F7F-B9090A5A372A}" destId="{E3C5AE55-8885-455F-8F4F-E6A17181E1BA}" srcOrd="3" destOrd="0" parTransId="{7D142556-761D-48E4-AB5E-EFF0141BEA0B}" sibTransId="{9E155C76-F1E1-44C7-A852-19C5F61AE7B1}"/>
    <dgm:cxn modelId="{A529F368-054D-4DAB-B238-F39EAE5FACCF}" srcId="{B7137E09-D165-4F45-9F7F-B9090A5A372A}" destId="{87AF7CB8-0A4A-4C5A-9183-04135B2EE177}" srcOrd="2" destOrd="0" parTransId="{9CD8A89E-B586-4B79-89C6-3D720FE565C1}" sibTransId="{538DECBD-58F6-4729-A822-22ABD7B5B747}"/>
    <dgm:cxn modelId="{9F6330AC-192C-47EA-9A9C-E137FEAD46D8}" type="presOf" srcId="{87AF7CB8-0A4A-4C5A-9183-04135B2EE177}" destId="{3DEDE3F9-F21B-4300-A601-D6B9D58BF139}" srcOrd="0" destOrd="0" presId="urn:microsoft.com/office/officeart/2008/layout/LinedList"/>
    <dgm:cxn modelId="{263E5E14-B21E-4DFC-B793-F55CC3822170}" type="presOf" srcId="{96A74FAC-E69E-48A5-AAD2-6F3464F613A1}" destId="{33CD43C5-577F-4E6B-9223-B0B1527D44F6}" srcOrd="0" destOrd="0" presId="urn:microsoft.com/office/officeart/2008/layout/LinedList"/>
    <dgm:cxn modelId="{FB10AF4B-A436-4792-9D40-25C018DD8811}" srcId="{B7137E09-D165-4F45-9F7F-B9090A5A372A}" destId="{96A74FAC-E69E-48A5-AAD2-6F3464F613A1}" srcOrd="1" destOrd="0" parTransId="{64D47BAC-36A7-4A07-9349-A8C1382303F8}" sibTransId="{ABC81A9D-C5AB-45FF-923C-DE8C3BF74CFC}"/>
    <dgm:cxn modelId="{6BC025B9-DAC8-46D2-A3EA-4CFA61BAC7A0}" type="presOf" srcId="{B7137E09-D165-4F45-9F7F-B9090A5A372A}" destId="{79B522E6-982A-404F-AE11-CBB444695A5D}" srcOrd="0" destOrd="0" presId="urn:microsoft.com/office/officeart/2008/layout/LinedList"/>
    <dgm:cxn modelId="{4CE7D780-36A3-4DD9-8A96-E6687B80C2C4}" type="presOf" srcId="{5271CB71-25D0-42C0-BB0D-0FB9481F1D46}" destId="{4A55C88E-82CF-4CBA-A478-55B5C2CABB2E}" srcOrd="0" destOrd="0" presId="urn:microsoft.com/office/officeart/2008/layout/LinedList"/>
    <dgm:cxn modelId="{D7506FE7-70F0-4B6A-80D7-058BA38E1CFA}" type="presOf" srcId="{E3C5AE55-8885-455F-8F4F-E6A17181E1BA}" destId="{BBB3D3FF-48F3-402D-A2BA-A4E4756A5EC8}" srcOrd="0" destOrd="0" presId="urn:microsoft.com/office/officeart/2008/layout/LinedList"/>
    <dgm:cxn modelId="{D55933B0-9857-4A82-9A59-2F77F74B010D}" srcId="{D3BD3CCB-7B15-4AE9-B853-71BCCB5FDD76}" destId="{B7137E09-D165-4F45-9F7F-B9090A5A372A}" srcOrd="0" destOrd="0" parTransId="{10AAC267-D04A-416A-890C-AC8480DE6272}" sibTransId="{92D3D77D-A26F-4F9C-AFD5-2DFBC1013AA3}"/>
    <dgm:cxn modelId="{0BFF2143-6BF5-46C2-9C56-255C9E801733}" type="presOf" srcId="{D3BD3CCB-7B15-4AE9-B853-71BCCB5FDD76}" destId="{79F24827-328F-444A-B2EC-B301C360A927}" srcOrd="0" destOrd="0" presId="urn:microsoft.com/office/officeart/2008/layout/LinedList"/>
    <dgm:cxn modelId="{43D3637B-0F63-4FDB-9465-1AD222B65A23}" srcId="{B7137E09-D165-4F45-9F7F-B9090A5A372A}" destId="{5271CB71-25D0-42C0-BB0D-0FB9481F1D46}" srcOrd="0" destOrd="0" parTransId="{1CF5CDEC-8DB4-40CA-B419-2DB29E8EA930}" sibTransId="{528DDD1A-10C0-4511-8104-1C791EBF89E8}"/>
    <dgm:cxn modelId="{86A0E2D9-E7EB-429F-A570-050F24A25CF0}" type="presParOf" srcId="{79F24827-328F-444A-B2EC-B301C360A927}" destId="{5A7488EE-0B9F-4914-9DEA-A269B98AE66D}" srcOrd="0" destOrd="0" presId="urn:microsoft.com/office/officeart/2008/layout/LinedList"/>
    <dgm:cxn modelId="{A313752E-5E71-4116-8CA6-F2FB7C1D7D6E}" type="presParOf" srcId="{79F24827-328F-444A-B2EC-B301C360A927}" destId="{2577F942-886F-4BE0-8375-B32165489A8B}" srcOrd="1" destOrd="0" presId="urn:microsoft.com/office/officeart/2008/layout/LinedList"/>
    <dgm:cxn modelId="{296B4B36-E77A-4A14-9B49-83AFF12722B7}" type="presParOf" srcId="{2577F942-886F-4BE0-8375-B32165489A8B}" destId="{79B522E6-982A-404F-AE11-CBB444695A5D}" srcOrd="0" destOrd="0" presId="urn:microsoft.com/office/officeart/2008/layout/LinedList"/>
    <dgm:cxn modelId="{F18C95C3-4EBD-43CB-9131-D72F31973B30}" type="presParOf" srcId="{2577F942-886F-4BE0-8375-B32165489A8B}" destId="{41B95A06-4D30-4CDE-8C87-7B7C7ED828D5}" srcOrd="1" destOrd="0" presId="urn:microsoft.com/office/officeart/2008/layout/LinedList"/>
    <dgm:cxn modelId="{7398B93A-B51A-49D3-B6B8-FC37EEDF2878}" type="presParOf" srcId="{41B95A06-4D30-4CDE-8C87-7B7C7ED828D5}" destId="{6D524D2B-19DC-4E8D-A2D8-6DFA3ED4972F}" srcOrd="0" destOrd="0" presId="urn:microsoft.com/office/officeart/2008/layout/LinedList"/>
    <dgm:cxn modelId="{BE2A6EC3-1214-485D-B83C-622CD334F0BF}" type="presParOf" srcId="{41B95A06-4D30-4CDE-8C87-7B7C7ED828D5}" destId="{C2ABBB7B-7EF3-472C-84A4-FF6EB28C339B}" srcOrd="1" destOrd="0" presId="urn:microsoft.com/office/officeart/2008/layout/LinedList"/>
    <dgm:cxn modelId="{68CA99DE-7401-49E6-BC92-A42682CC8012}" type="presParOf" srcId="{C2ABBB7B-7EF3-472C-84A4-FF6EB28C339B}" destId="{60A5E478-CDB9-43D3-B09D-F6D8718BE1D7}" srcOrd="0" destOrd="0" presId="urn:microsoft.com/office/officeart/2008/layout/LinedList"/>
    <dgm:cxn modelId="{3A6D9360-D8B6-49C3-B63A-D441578601C6}" type="presParOf" srcId="{C2ABBB7B-7EF3-472C-84A4-FF6EB28C339B}" destId="{4A55C88E-82CF-4CBA-A478-55B5C2CABB2E}" srcOrd="1" destOrd="0" presId="urn:microsoft.com/office/officeart/2008/layout/LinedList"/>
    <dgm:cxn modelId="{9F8E4139-F34A-4704-A815-FA1B770A9C9E}" type="presParOf" srcId="{C2ABBB7B-7EF3-472C-84A4-FF6EB28C339B}" destId="{62228173-B478-43B7-B3A1-58FFCF696561}" srcOrd="2" destOrd="0" presId="urn:microsoft.com/office/officeart/2008/layout/LinedList"/>
    <dgm:cxn modelId="{DC22EBE7-0C30-4CC7-A0D2-832BF0C7CAE6}" type="presParOf" srcId="{41B95A06-4D30-4CDE-8C87-7B7C7ED828D5}" destId="{E0E33D71-70F9-4102-8818-22048232B150}" srcOrd="2" destOrd="0" presId="urn:microsoft.com/office/officeart/2008/layout/LinedList"/>
    <dgm:cxn modelId="{1F2984BA-F3BE-41CC-B7CA-FE24F8320C62}" type="presParOf" srcId="{41B95A06-4D30-4CDE-8C87-7B7C7ED828D5}" destId="{B43DFFCF-591E-4986-BF3A-C180BF9EFABE}" srcOrd="3" destOrd="0" presId="urn:microsoft.com/office/officeart/2008/layout/LinedList"/>
    <dgm:cxn modelId="{9CC43595-794D-41E4-B0E4-A49CD8CD5FFD}" type="presParOf" srcId="{41B95A06-4D30-4CDE-8C87-7B7C7ED828D5}" destId="{4DADC9E3-2056-4DE9-95FD-E9E7BFEFB97E}" srcOrd="4" destOrd="0" presId="urn:microsoft.com/office/officeart/2008/layout/LinedList"/>
    <dgm:cxn modelId="{F61F4E75-B29B-4495-A7E5-E32B28E11057}" type="presParOf" srcId="{4DADC9E3-2056-4DE9-95FD-E9E7BFEFB97E}" destId="{E4EB9FF9-830D-4EBB-B563-42B4652F04F4}" srcOrd="0" destOrd="0" presId="urn:microsoft.com/office/officeart/2008/layout/LinedList"/>
    <dgm:cxn modelId="{52F9F17C-3AF0-44C9-872D-5D18CD42101F}" type="presParOf" srcId="{4DADC9E3-2056-4DE9-95FD-E9E7BFEFB97E}" destId="{33CD43C5-577F-4E6B-9223-B0B1527D44F6}" srcOrd="1" destOrd="0" presId="urn:microsoft.com/office/officeart/2008/layout/LinedList"/>
    <dgm:cxn modelId="{1550E90D-5AD3-4827-B0F7-AA18F2EA735B}" type="presParOf" srcId="{4DADC9E3-2056-4DE9-95FD-E9E7BFEFB97E}" destId="{3702C353-68D5-4E1F-A3B7-D6C5BF235909}" srcOrd="2" destOrd="0" presId="urn:microsoft.com/office/officeart/2008/layout/LinedList"/>
    <dgm:cxn modelId="{BFFA3FF9-8D87-45C7-A23A-EC4423240C06}" type="presParOf" srcId="{41B95A06-4D30-4CDE-8C87-7B7C7ED828D5}" destId="{5100A172-F83D-4C57-935C-2D1D29F9EF2C}" srcOrd="5" destOrd="0" presId="urn:microsoft.com/office/officeart/2008/layout/LinedList"/>
    <dgm:cxn modelId="{68890A80-7FA3-42A0-B6D1-FEBD3E1A1D2F}" type="presParOf" srcId="{41B95A06-4D30-4CDE-8C87-7B7C7ED828D5}" destId="{609CBA15-DB99-411F-B46F-81FBE18A8DFF}" srcOrd="6" destOrd="0" presId="urn:microsoft.com/office/officeart/2008/layout/LinedList"/>
    <dgm:cxn modelId="{9EE9B786-82DD-4870-B45C-4726C7627565}" type="presParOf" srcId="{41B95A06-4D30-4CDE-8C87-7B7C7ED828D5}" destId="{5C73ED1A-5734-4BC2-A115-93A1C51C0DB8}" srcOrd="7" destOrd="0" presId="urn:microsoft.com/office/officeart/2008/layout/LinedList"/>
    <dgm:cxn modelId="{619617F9-0D8C-4485-8092-E01C4282EAF6}" type="presParOf" srcId="{5C73ED1A-5734-4BC2-A115-93A1C51C0DB8}" destId="{A1644130-FDA1-485D-9CC9-944FFEEF9AAA}" srcOrd="0" destOrd="0" presId="urn:microsoft.com/office/officeart/2008/layout/LinedList"/>
    <dgm:cxn modelId="{2FD6FB0B-879A-4B03-B826-9BD695338A87}" type="presParOf" srcId="{5C73ED1A-5734-4BC2-A115-93A1C51C0DB8}" destId="{3DEDE3F9-F21B-4300-A601-D6B9D58BF139}" srcOrd="1" destOrd="0" presId="urn:microsoft.com/office/officeart/2008/layout/LinedList"/>
    <dgm:cxn modelId="{B3B5AB03-AE32-4CCE-A7DD-7814250F3891}" type="presParOf" srcId="{5C73ED1A-5734-4BC2-A115-93A1C51C0DB8}" destId="{21C701E7-74D0-407E-9838-F9B74C390204}" srcOrd="2" destOrd="0" presId="urn:microsoft.com/office/officeart/2008/layout/LinedList"/>
    <dgm:cxn modelId="{90C8DA50-FBE7-479D-A5D5-43BE7A26657B}" type="presParOf" srcId="{41B95A06-4D30-4CDE-8C87-7B7C7ED828D5}" destId="{B1D872CE-64B2-4599-8CBD-C049B49FAE92}" srcOrd="8" destOrd="0" presId="urn:microsoft.com/office/officeart/2008/layout/LinedList"/>
    <dgm:cxn modelId="{93C3A704-CF33-4A30-BAE5-45FCD646BEB0}" type="presParOf" srcId="{41B95A06-4D30-4CDE-8C87-7B7C7ED828D5}" destId="{25626A53-18E3-41C0-840B-AF6BA809D9A9}" srcOrd="9" destOrd="0" presId="urn:microsoft.com/office/officeart/2008/layout/LinedList"/>
    <dgm:cxn modelId="{4F54BB7A-5EA5-4910-9F15-B5C7F6621340}" type="presParOf" srcId="{41B95A06-4D30-4CDE-8C87-7B7C7ED828D5}" destId="{31498A05-13B6-408C-BF6E-A7FF728B69C9}" srcOrd="10" destOrd="0" presId="urn:microsoft.com/office/officeart/2008/layout/LinedList"/>
    <dgm:cxn modelId="{E196D3D0-6840-49C8-8230-D4EF8F147539}" type="presParOf" srcId="{31498A05-13B6-408C-BF6E-A7FF728B69C9}" destId="{74A9B34E-87D2-4C1C-B8C1-AF1D93DE7849}" srcOrd="0" destOrd="0" presId="urn:microsoft.com/office/officeart/2008/layout/LinedList"/>
    <dgm:cxn modelId="{591242C0-C6E3-4BCF-A884-E1D2EE953D96}" type="presParOf" srcId="{31498A05-13B6-408C-BF6E-A7FF728B69C9}" destId="{BBB3D3FF-48F3-402D-A2BA-A4E4756A5EC8}" srcOrd="1" destOrd="0" presId="urn:microsoft.com/office/officeart/2008/layout/LinedList"/>
    <dgm:cxn modelId="{A8C766E3-FF4A-4EDE-B404-AEB43BE6F5EE}" type="presParOf" srcId="{31498A05-13B6-408C-BF6E-A7FF728B69C9}" destId="{09CD09A6-A74B-4DFF-803B-648177C2B57B}" srcOrd="2" destOrd="0" presId="urn:microsoft.com/office/officeart/2008/layout/LinedList"/>
    <dgm:cxn modelId="{E74B2526-16FF-48CF-83FD-A7B4BC7714F2}" type="presParOf" srcId="{41B95A06-4D30-4CDE-8C87-7B7C7ED828D5}" destId="{5D9283AB-4F01-453F-AA59-FFD80E5BCFAC}" srcOrd="11" destOrd="0" presId="urn:microsoft.com/office/officeart/2008/layout/LinedList"/>
    <dgm:cxn modelId="{83D453EA-08CE-4497-B26B-8476144391BA}" type="presParOf" srcId="{41B95A06-4D30-4CDE-8C87-7B7C7ED828D5}" destId="{4AA4A922-F588-431A-B4A7-E7C5FE057CCB}" srcOrd="12" destOrd="0" presId="urn:microsoft.com/office/officeart/2008/layout/LinedList"/>
  </dgm:cxnLst>
  <dgm:bg/>
  <dgm:whole>
    <a:ln w="19050">
      <a:solidFill>
        <a:srgbClr val="FF0000"/>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89A2F7F-3753-4C6F-B1EA-1FAB83211DF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ru-RU"/>
        </a:p>
      </dgm:t>
    </dgm:pt>
    <dgm:pt modelId="{E776CC4A-6CAD-4ED0-8003-C9C97B78C7F4}">
      <dgm:prSet phldrT="[Текст]"/>
      <dgm:spPr/>
      <dgm:t>
        <a:bodyPr/>
        <a:lstStyle/>
        <a:p>
          <a:r>
            <a:rPr lang="ru-RU" dirty="0">
              <a:latin typeface="Circe" panose="020B0502020203020203" pitchFamily="34" charset="-52"/>
            </a:rPr>
            <a:t>Способ закупки</a:t>
          </a:r>
        </a:p>
      </dgm:t>
    </dgm:pt>
    <dgm:pt modelId="{8022D648-589B-458A-BC70-B65F1EE5132A}" type="parTrans" cxnId="{559A89A5-59C1-4402-BCEA-77A0A7DAADBA}">
      <dgm:prSet/>
      <dgm:spPr/>
      <dgm:t>
        <a:bodyPr/>
        <a:lstStyle/>
        <a:p>
          <a:endParaRPr lang="ru-RU"/>
        </a:p>
      </dgm:t>
    </dgm:pt>
    <dgm:pt modelId="{A60CDA26-670F-4122-A27C-43A55B09EAC1}" type="sibTrans" cxnId="{559A89A5-59C1-4402-BCEA-77A0A7DAADBA}">
      <dgm:prSet/>
      <dgm:spPr/>
      <dgm:t>
        <a:bodyPr/>
        <a:lstStyle/>
        <a:p>
          <a:endParaRPr lang="ru-RU"/>
        </a:p>
      </dgm:t>
    </dgm:pt>
    <dgm:pt modelId="{B5C7ACC1-AED1-4C87-AF70-50DFB08D3D13}">
      <dgm:prSet phldrT="[Текст]"/>
      <dgm:spPr/>
      <dgm:t>
        <a:bodyPr/>
        <a:lstStyle/>
        <a:p>
          <a:r>
            <a:rPr lang="ru-RU" dirty="0">
              <a:latin typeface="Circe" panose="020B0502020203020203" pitchFamily="34" charset="-52"/>
            </a:rPr>
            <a:t>Конкурс – «+10%»</a:t>
          </a:r>
        </a:p>
      </dgm:t>
    </dgm:pt>
    <dgm:pt modelId="{0980F9EB-0BCE-4C56-8ED4-26A34ECCD274}" type="parTrans" cxnId="{1AB694F9-1163-4151-AA5E-14371E29A443}">
      <dgm:prSet/>
      <dgm:spPr/>
      <dgm:t>
        <a:bodyPr/>
        <a:lstStyle/>
        <a:p>
          <a:endParaRPr lang="ru-RU"/>
        </a:p>
      </dgm:t>
    </dgm:pt>
    <dgm:pt modelId="{8914F505-D2B4-4ACF-AA59-D391DD889F30}" type="sibTrans" cxnId="{1AB694F9-1163-4151-AA5E-14371E29A443}">
      <dgm:prSet/>
      <dgm:spPr/>
      <dgm:t>
        <a:bodyPr/>
        <a:lstStyle/>
        <a:p>
          <a:endParaRPr lang="ru-RU"/>
        </a:p>
      </dgm:t>
    </dgm:pt>
    <dgm:pt modelId="{BCC7E189-F9F0-4386-BC26-26E63A546C1F}">
      <dgm:prSet phldrT="[Текст]"/>
      <dgm:spPr/>
      <dgm:t>
        <a:bodyPr/>
        <a:lstStyle/>
        <a:p>
          <a:r>
            <a:rPr lang="ru-RU" dirty="0">
              <a:latin typeface="Circe" panose="020B0502020203020203" pitchFamily="34" charset="-52"/>
            </a:rPr>
            <a:t>Аукцион – «+13%»</a:t>
          </a:r>
        </a:p>
      </dgm:t>
    </dgm:pt>
    <dgm:pt modelId="{99ABBE60-2C68-49CF-851C-8DAE1233AA43}" type="parTrans" cxnId="{E57DA7D9-89DA-4269-9FFD-B68699B23C69}">
      <dgm:prSet/>
      <dgm:spPr/>
      <dgm:t>
        <a:bodyPr/>
        <a:lstStyle/>
        <a:p>
          <a:endParaRPr lang="ru-RU"/>
        </a:p>
      </dgm:t>
    </dgm:pt>
    <dgm:pt modelId="{12D4C0BF-9213-4CA2-ABDD-269889963D23}" type="sibTrans" cxnId="{E57DA7D9-89DA-4269-9FFD-B68699B23C69}">
      <dgm:prSet/>
      <dgm:spPr/>
      <dgm:t>
        <a:bodyPr/>
        <a:lstStyle/>
        <a:p>
          <a:endParaRPr lang="ru-RU"/>
        </a:p>
      </dgm:t>
    </dgm:pt>
    <dgm:pt modelId="{3A3F9C7B-5EB8-4FBA-975D-B17F8BE74357}">
      <dgm:prSet phldrT="[Текст]"/>
      <dgm:spPr/>
      <dgm:t>
        <a:bodyPr/>
        <a:lstStyle/>
        <a:p>
          <a:r>
            <a:rPr lang="ru-RU" dirty="0">
              <a:latin typeface="Circe" panose="020B0502020203020203" pitchFamily="34" charset="-52"/>
            </a:rPr>
            <a:t>Запрос котировок – «+17%»</a:t>
          </a:r>
        </a:p>
      </dgm:t>
    </dgm:pt>
    <dgm:pt modelId="{F206F224-2B5D-4C8A-A09A-370A64468A7E}" type="parTrans" cxnId="{60F4DB50-0C74-4DB4-85EA-21048CB0CA8F}">
      <dgm:prSet/>
      <dgm:spPr/>
      <dgm:t>
        <a:bodyPr/>
        <a:lstStyle/>
        <a:p>
          <a:endParaRPr lang="ru-RU"/>
        </a:p>
      </dgm:t>
    </dgm:pt>
    <dgm:pt modelId="{41CB9BAE-9DF5-48EF-8442-24BCA3C604CA}" type="sibTrans" cxnId="{60F4DB50-0C74-4DB4-85EA-21048CB0CA8F}">
      <dgm:prSet/>
      <dgm:spPr/>
      <dgm:t>
        <a:bodyPr/>
        <a:lstStyle/>
        <a:p>
          <a:endParaRPr lang="ru-RU"/>
        </a:p>
      </dgm:t>
    </dgm:pt>
    <dgm:pt modelId="{0B33A806-C638-4DD4-B645-2D510DE5D893}">
      <dgm:prSet phldrT="[Текст]"/>
      <dgm:spPr/>
      <dgm:t>
        <a:bodyPr/>
        <a:lstStyle/>
        <a:p>
          <a:r>
            <a:rPr lang="ru-RU" dirty="0">
              <a:latin typeface="Circe" panose="020B0502020203020203" pitchFamily="34" charset="-52"/>
            </a:rPr>
            <a:t>Условия планируемой закупки</a:t>
          </a:r>
        </a:p>
      </dgm:t>
    </dgm:pt>
    <dgm:pt modelId="{49AA9507-9F81-4C66-A3D3-132215816AC0}" type="parTrans" cxnId="{2126BDC1-FEAD-4B66-81FB-3E12C007F2A2}">
      <dgm:prSet/>
      <dgm:spPr/>
      <dgm:t>
        <a:bodyPr/>
        <a:lstStyle/>
        <a:p>
          <a:endParaRPr lang="ru-RU"/>
        </a:p>
      </dgm:t>
    </dgm:pt>
    <dgm:pt modelId="{A5DE3808-088D-4789-9969-D6D4F83F873D}" type="sibTrans" cxnId="{2126BDC1-FEAD-4B66-81FB-3E12C007F2A2}">
      <dgm:prSet/>
      <dgm:spPr/>
      <dgm:t>
        <a:bodyPr/>
        <a:lstStyle/>
        <a:p>
          <a:endParaRPr lang="ru-RU"/>
        </a:p>
      </dgm:t>
    </dgm:pt>
    <dgm:pt modelId="{31F5CFF8-9929-4E4F-ACE1-71ED5ADB02E4}">
      <dgm:prSet phldrT="[Текст]"/>
      <dgm:spPr/>
      <dgm:t>
        <a:bodyPr/>
        <a:lstStyle/>
        <a:p>
          <a:r>
            <a:rPr lang="ru-RU" dirty="0">
              <a:latin typeface="Circe" panose="020B0502020203020203" pitchFamily="34" charset="-52"/>
            </a:rPr>
            <a:t>ЕП – без корректировки</a:t>
          </a:r>
        </a:p>
      </dgm:t>
    </dgm:pt>
    <dgm:pt modelId="{2445D411-CB01-4BFF-AA6E-829E25A1C8B1}" type="parTrans" cxnId="{1F3E9892-9858-48A3-9AA2-59147E5EEC79}">
      <dgm:prSet/>
      <dgm:spPr/>
      <dgm:t>
        <a:bodyPr/>
        <a:lstStyle/>
        <a:p>
          <a:endParaRPr lang="ru-RU"/>
        </a:p>
      </dgm:t>
    </dgm:pt>
    <dgm:pt modelId="{28BA0C09-100B-4D5D-AED4-9FAA6730FB05}" type="sibTrans" cxnId="{1F3E9892-9858-48A3-9AA2-59147E5EEC79}">
      <dgm:prSet/>
      <dgm:spPr/>
      <dgm:t>
        <a:bodyPr/>
        <a:lstStyle/>
        <a:p>
          <a:endParaRPr lang="ru-RU"/>
        </a:p>
      </dgm:t>
    </dgm:pt>
    <dgm:pt modelId="{C812705C-7D02-419C-B56C-05712D17FE72}" type="pres">
      <dgm:prSet presAssocID="{989A2F7F-3753-4C6F-B1EA-1FAB83211DFF}" presName="layout" presStyleCnt="0">
        <dgm:presLayoutVars>
          <dgm:chMax/>
          <dgm:chPref/>
          <dgm:dir/>
          <dgm:resizeHandles/>
        </dgm:presLayoutVars>
      </dgm:prSet>
      <dgm:spPr/>
      <dgm:t>
        <a:bodyPr/>
        <a:lstStyle/>
        <a:p>
          <a:endParaRPr lang="ru-RU"/>
        </a:p>
      </dgm:t>
    </dgm:pt>
    <dgm:pt modelId="{1028915D-386B-45E1-9E3C-1DBCF5CF9E83}" type="pres">
      <dgm:prSet presAssocID="{E776CC4A-6CAD-4ED0-8003-C9C97B78C7F4}" presName="root" presStyleCnt="0">
        <dgm:presLayoutVars>
          <dgm:chMax/>
          <dgm:chPref/>
        </dgm:presLayoutVars>
      </dgm:prSet>
      <dgm:spPr/>
    </dgm:pt>
    <dgm:pt modelId="{E3BBC51C-CA50-4C16-83F6-0AE296596E9E}" type="pres">
      <dgm:prSet presAssocID="{E776CC4A-6CAD-4ED0-8003-C9C97B78C7F4}" presName="rootComposite" presStyleCnt="0">
        <dgm:presLayoutVars/>
      </dgm:prSet>
      <dgm:spPr/>
    </dgm:pt>
    <dgm:pt modelId="{CF9C320F-712C-42B6-A294-744BEEBE1511}" type="pres">
      <dgm:prSet presAssocID="{E776CC4A-6CAD-4ED0-8003-C9C97B78C7F4}" presName="ParentAccent" presStyleLbl="alignNode1" presStyleIdx="0" presStyleCnt="2" custLinFactNeighborX="-23269"/>
      <dgm:spPr/>
    </dgm:pt>
    <dgm:pt modelId="{6F2BFA8C-E27C-4440-B504-651CA1FEEF3E}" type="pres">
      <dgm:prSet presAssocID="{E776CC4A-6CAD-4ED0-8003-C9C97B78C7F4}" presName="ParentSmallAccent" presStyleLbl="fgAcc1" presStyleIdx="0" presStyleCnt="2" custLinFactX="-116624" custLinFactNeighborX="-200000"/>
      <dgm:spPr/>
    </dgm:pt>
    <dgm:pt modelId="{525E0E48-119F-4416-8D5A-391B4603AB43}" type="pres">
      <dgm:prSet presAssocID="{E776CC4A-6CAD-4ED0-8003-C9C97B78C7F4}" presName="Parent" presStyleLbl="revTx" presStyleIdx="0" presStyleCnt="6" custLinFactNeighborX="-23269">
        <dgm:presLayoutVars>
          <dgm:chMax/>
          <dgm:chPref val="4"/>
          <dgm:bulletEnabled val="1"/>
        </dgm:presLayoutVars>
      </dgm:prSet>
      <dgm:spPr/>
      <dgm:t>
        <a:bodyPr/>
        <a:lstStyle/>
        <a:p>
          <a:endParaRPr lang="ru-RU"/>
        </a:p>
      </dgm:t>
    </dgm:pt>
    <dgm:pt modelId="{7176C63F-104D-4893-9B12-1CBCE200FBFA}" type="pres">
      <dgm:prSet presAssocID="{E776CC4A-6CAD-4ED0-8003-C9C97B78C7F4}" presName="childShape" presStyleCnt="0">
        <dgm:presLayoutVars>
          <dgm:chMax val="0"/>
          <dgm:chPref val="0"/>
        </dgm:presLayoutVars>
      </dgm:prSet>
      <dgm:spPr/>
    </dgm:pt>
    <dgm:pt modelId="{50A2583A-5811-4B39-A603-98E891421A0E}" type="pres">
      <dgm:prSet presAssocID="{B5C7ACC1-AED1-4C87-AF70-50DFB08D3D13}" presName="childComposite" presStyleCnt="0">
        <dgm:presLayoutVars>
          <dgm:chMax val="0"/>
          <dgm:chPref val="0"/>
        </dgm:presLayoutVars>
      </dgm:prSet>
      <dgm:spPr/>
    </dgm:pt>
    <dgm:pt modelId="{3F040010-06AF-434D-B437-A5B2B61D024B}" type="pres">
      <dgm:prSet presAssocID="{B5C7ACC1-AED1-4C87-AF70-50DFB08D3D13}" presName="ChildAccent" presStyleLbl="solidFgAcc1" presStyleIdx="0" presStyleCnt="4" custLinFactX="-116634" custLinFactNeighborX="-200000"/>
      <dgm:spPr/>
    </dgm:pt>
    <dgm:pt modelId="{5F1FEF4E-EF05-4CBE-8353-E229AAE1F719}" type="pres">
      <dgm:prSet presAssocID="{B5C7ACC1-AED1-4C87-AF70-50DFB08D3D13}" presName="Child" presStyleLbl="revTx" presStyleIdx="1" presStyleCnt="6" custLinFactNeighborX="-25575">
        <dgm:presLayoutVars>
          <dgm:chMax val="0"/>
          <dgm:chPref val="0"/>
          <dgm:bulletEnabled val="1"/>
        </dgm:presLayoutVars>
      </dgm:prSet>
      <dgm:spPr/>
      <dgm:t>
        <a:bodyPr/>
        <a:lstStyle/>
        <a:p>
          <a:endParaRPr lang="ru-RU"/>
        </a:p>
      </dgm:t>
    </dgm:pt>
    <dgm:pt modelId="{1956C601-E8BF-4218-94ED-0ADB2E81C211}" type="pres">
      <dgm:prSet presAssocID="{BCC7E189-F9F0-4386-BC26-26E63A546C1F}" presName="childComposite" presStyleCnt="0">
        <dgm:presLayoutVars>
          <dgm:chMax val="0"/>
          <dgm:chPref val="0"/>
        </dgm:presLayoutVars>
      </dgm:prSet>
      <dgm:spPr/>
    </dgm:pt>
    <dgm:pt modelId="{0F2C98EE-A8C2-4A71-8CD2-8D7BC344FEE3}" type="pres">
      <dgm:prSet presAssocID="{BCC7E189-F9F0-4386-BC26-26E63A546C1F}" presName="ChildAccent" presStyleLbl="solidFgAcc1" presStyleIdx="1" presStyleCnt="4" custLinFactX="-116634" custLinFactNeighborX="-200000"/>
      <dgm:spPr/>
    </dgm:pt>
    <dgm:pt modelId="{410B1968-3AB3-4D7C-B621-7FA1C10738A0}" type="pres">
      <dgm:prSet presAssocID="{BCC7E189-F9F0-4386-BC26-26E63A546C1F}" presName="Child" presStyleLbl="revTx" presStyleIdx="2" presStyleCnt="6" custLinFactNeighborX="-25575">
        <dgm:presLayoutVars>
          <dgm:chMax val="0"/>
          <dgm:chPref val="0"/>
          <dgm:bulletEnabled val="1"/>
        </dgm:presLayoutVars>
      </dgm:prSet>
      <dgm:spPr/>
      <dgm:t>
        <a:bodyPr/>
        <a:lstStyle/>
        <a:p>
          <a:endParaRPr lang="ru-RU"/>
        </a:p>
      </dgm:t>
    </dgm:pt>
    <dgm:pt modelId="{FA8F0EF6-8B03-4F29-B830-EFDD40EA4E69}" type="pres">
      <dgm:prSet presAssocID="{3A3F9C7B-5EB8-4FBA-975D-B17F8BE74357}" presName="childComposite" presStyleCnt="0">
        <dgm:presLayoutVars>
          <dgm:chMax val="0"/>
          <dgm:chPref val="0"/>
        </dgm:presLayoutVars>
      </dgm:prSet>
      <dgm:spPr/>
    </dgm:pt>
    <dgm:pt modelId="{6915E723-C5F9-4ACA-9B34-49F88926158B}" type="pres">
      <dgm:prSet presAssocID="{3A3F9C7B-5EB8-4FBA-975D-B17F8BE74357}" presName="ChildAccent" presStyleLbl="solidFgAcc1" presStyleIdx="2" presStyleCnt="4" custLinFactX="-116634" custLinFactNeighborX="-200000"/>
      <dgm:spPr/>
    </dgm:pt>
    <dgm:pt modelId="{899C46A2-FC7A-44E0-836E-D70152DA319A}" type="pres">
      <dgm:prSet presAssocID="{3A3F9C7B-5EB8-4FBA-975D-B17F8BE74357}" presName="Child" presStyleLbl="revTx" presStyleIdx="3" presStyleCnt="6" custLinFactNeighborX="-25575">
        <dgm:presLayoutVars>
          <dgm:chMax val="0"/>
          <dgm:chPref val="0"/>
          <dgm:bulletEnabled val="1"/>
        </dgm:presLayoutVars>
      </dgm:prSet>
      <dgm:spPr/>
      <dgm:t>
        <a:bodyPr/>
        <a:lstStyle/>
        <a:p>
          <a:endParaRPr lang="ru-RU"/>
        </a:p>
      </dgm:t>
    </dgm:pt>
    <dgm:pt modelId="{BED5E77C-D5BE-4F98-8094-D36BB54D9BEB}" type="pres">
      <dgm:prSet presAssocID="{31F5CFF8-9929-4E4F-ACE1-71ED5ADB02E4}" presName="childComposite" presStyleCnt="0">
        <dgm:presLayoutVars>
          <dgm:chMax val="0"/>
          <dgm:chPref val="0"/>
        </dgm:presLayoutVars>
      </dgm:prSet>
      <dgm:spPr/>
    </dgm:pt>
    <dgm:pt modelId="{2E0D8146-8415-4434-B91D-C7AD24926F36}" type="pres">
      <dgm:prSet presAssocID="{31F5CFF8-9929-4E4F-ACE1-71ED5ADB02E4}" presName="ChildAccent" presStyleLbl="solidFgAcc1" presStyleIdx="3" presStyleCnt="4" custLinFactX="-116634" custLinFactNeighborX="-200000"/>
      <dgm:spPr/>
    </dgm:pt>
    <dgm:pt modelId="{C6EC1364-83F8-4968-A4FC-89CDAF1DCB3D}" type="pres">
      <dgm:prSet presAssocID="{31F5CFF8-9929-4E4F-ACE1-71ED5ADB02E4}" presName="Child" presStyleLbl="revTx" presStyleIdx="4" presStyleCnt="6" custLinFactNeighborX="-25575">
        <dgm:presLayoutVars>
          <dgm:chMax val="0"/>
          <dgm:chPref val="0"/>
          <dgm:bulletEnabled val="1"/>
        </dgm:presLayoutVars>
      </dgm:prSet>
      <dgm:spPr/>
      <dgm:t>
        <a:bodyPr/>
        <a:lstStyle/>
        <a:p>
          <a:endParaRPr lang="ru-RU"/>
        </a:p>
      </dgm:t>
    </dgm:pt>
    <dgm:pt modelId="{CD2DC69D-D338-44E4-9F5D-49B4D6D0ACED}" type="pres">
      <dgm:prSet presAssocID="{0B33A806-C638-4DD4-B645-2D510DE5D893}" presName="root" presStyleCnt="0">
        <dgm:presLayoutVars>
          <dgm:chMax/>
          <dgm:chPref/>
        </dgm:presLayoutVars>
      </dgm:prSet>
      <dgm:spPr/>
    </dgm:pt>
    <dgm:pt modelId="{8B0EC550-F59C-49EE-B771-A19C304F4515}" type="pres">
      <dgm:prSet presAssocID="{0B33A806-C638-4DD4-B645-2D510DE5D893}" presName="rootComposite" presStyleCnt="0">
        <dgm:presLayoutVars/>
      </dgm:prSet>
      <dgm:spPr/>
    </dgm:pt>
    <dgm:pt modelId="{6F888E5D-7700-4D0D-9BD2-4A050428C332}" type="pres">
      <dgm:prSet presAssocID="{0B33A806-C638-4DD4-B645-2D510DE5D893}" presName="ParentAccent" presStyleLbl="alignNode1" presStyleIdx="1" presStyleCnt="2" custLinFactNeighborX="-14964"/>
      <dgm:spPr/>
    </dgm:pt>
    <dgm:pt modelId="{B4CD966E-25AA-40A7-B418-9518F1118261}" type="pres">
      <dgm:prSet presAssocID="{0B33A806-C638-4DD4-B645-2D510DE5D893}" presName="ParentSmallAccent" presStyleLbl="fgAcc1" presStyleIdx="1" presStyleCnt="2" custLinFactX="-100000" custLinFactNeighborX="-103690"/>
      <dgm:spPr/>
    </dgm:pt>
    <dgm:pt modelId="{C741CC62-E97F-489D-9B3F-EEADA74C6E1C}" type="pres">
      <dgm:prSet presAssocID="{0B33A806-C638-4DD4-B645-2D510DE5D893}" presName="Parent" presStyleLbl="revTx" presStyleIdx="5" presStyleCnt="6" custLinFactNeighborX="-14964">
        <dgm:presLayoutVars>
          <dgm:chMax/>
          <dgm:chPref val="4"/>
          <dgm:bulletEnabled val="1"/>
        </dgm:presLayoutVars>
      </dgm:prSet>
      <dgm:spPr/>
      <dgm:t>
        <a:bodyPr/>
        <a:lstStyle/>
        <a:p>
          <a:endParaRPr lang="ru-RU"/>
        </a:p>
      </dgm:t>
    </dgm:pt>
    <dgm:pt modelId="{F72D706E-8E71-4E1A-9E23-4E655FE03EAC}" type="pres">
      <dgm:prSet presAssocID="{0B33A806-C638-4DD4-B645-2D510DE5D893}" presName="childShape" presStyleCnt="0">
        <dgm:presLayoutVars>
          <dgm:chMax val="0"/>
          <dgm:chPref val="0"/>
        </dgm:presLayoutVars>
      </dgm:prSet>
      <dgm:spPr/>
    </dgm:pt>
  </dgm:ptLst>
  <dgm:cxnLst>
    <dgm:cxn modelId="{559A89A5-59C1-4402-BCEA-77A0A7DAADBA}" srcId="{989A2F7F-3753-4C6F-B1EA-1FAB83211DFF}" destId="{E776CC4A-6CAD-4ED0-8003-C9C97B78C7F4}" srcOrd="0" destOrd="0" parTransId="{8022D648-589B-458A-BC70-B65F1EE5132A}" sibTransId="{A60CDA26-670F-4122-A27C-43A55B09EAC1}"/>
    <dgm:cxn modelId="{1AB694F9-1163-4151-AA5E-14371E29A443}" srcId="{E776CC4A-6CAD-4ED0-8003-C9C97B78C7F4}" destId="{B5C7ACC1-AED1-4C87-AF70-50DFB08D3D13}" srcOrd="0" destOrd="0" parTransId="{0980F9EB-0BCE-4C56-8ED4-26A34ECCD274}" sibTransId="{8914F505-D2B4-4ACF-AA59-D391DD889F30}"/>
    <dgm:cxn modelId="{E57DA7D9-89DA-4269-9FFD-B68699B23C69}" srcId="{E776CC4A-6CAD-4ED0-8003-C9C97B78C7F4}" destId="{BCC7E189-F9F0-4386-BC26-26E63A546C1F}" srcOrd="1" destOrd="0" parTransId="{99ABBE60-2C68-49CF-851C-8DAE1233AA43}" sibTransId="{12D4C0BF-9213-4CA2-ABDD-269889963D23}"/>
    <dgm:cxn modelId="{A3DD2B84-E69C-46CA-B831-B3E234E32E3E}" type="presOf" srcId="{BCC7E189-F9F0-4386-BC26-26E63A546C1F}" destId="{410B1968-3AB3-4D7C-B621-7FA1C10738A0}" srcOrd="0" destOrd="0" presId="urn:microsoft.com/office/officeart/2008/layout/SquareAccentList"/>
    <dgm:cxn modelId="{2126BDC1-FEAD-4B66-81FB-3E12C007F2A2}" srcId="{989A2F7F-3753-4C6F-B1EA-1FAB83211DFF}" destId="{0B33A806-C638-4DD4-B645-2D510DE5D893}" srcOrd="1" destOrd="0" parTransId="{49AA9507-9F81-4C66-A3D3-132215816AC0}" sibTransId="{A5DE3808-088D-4789-9969-D6D4F83F873D}"/>
    <dgm:cxn modelId="{3EAE0704-EA2F-4CCD-BB46-4C8B1BE16DC5}" type="presOf" srcId="{989A2F7F-3753-4C6F-B1EA-1FAB83211DFF}" destId="{C812705C-7D02-419C-B56C-05712D17FE72}" srcOrd="0" destOrd="0" presId="urn:microsoft.com/office/officeart/2008/layout/SquareAccentList"/>
    <dgm:cxn modelId="{68BE9F98-41F9-4D54-A7B7-E4078F9AF837}" type="presOf" srcId="{B5C7ACC1-AED1-4C87-AF70-50DFB08D3D13}" destId="{5F1FEF4E-EF05-4CBE-8353-E229AAE1F719}" srcOrd="0" destOrd="0" presId="urn:microsoft.com/office/officeart/2008/layout/SquareAccentList"/>
    <dgm:cxn modelId="{C1566F39-1516-4A51-8F73-E3F36BF434F5}" type="presOf" srcId="{31F5CFF8-9929-4E4F-ACE1-71ED5ADB02E4}" destId="{C6EC1364-83F8-4968-A4FC-89CDAF1DCB3D}" srcOrd="0" destOrd="0" presId="urn:microsoft.com/office/officeart/2008/layout/SquareAccentList"/>
    <dgm:cxn modelId="{695E0846-47FE-443B-AB33-D8CB5B4410CA}" type="presOf" srcId="{0B33A806-C638-4DD4-B645-2D510DE5D893}" destId="{C741CC62-E97F-489D-9B3F-EEADA74C6E1C}" srcOrd="0" destOrd="0" presId="urn:microsoft.com/office/officeart/2008/layout/SquareAccentList"/>
    <dgm:cxn modelId="{EFBF3EE9-2E14-4638-BC8A-0EB5DF54C7CE}" type="presOf" srcId="{3A3F9C7B-5EB8-4FBA-975D-B17F8BE74357}" destId="{899C46A2-FC7A-44E0-836E-D70152DA319A}" srcOrd="0" destOrd="0" presId="urn:microsoft.com/office/officeart/2008/layout/SquareAccentList"/>
    <dgm:cxn modelId="{60F4DB50-0C74-4DB4-85EA-21048CB0CA8F}" srcId="{E776CC4A-6CAD-4ED0-8003-C9C97B78C7F4}" destId="{3A3F9C7B-5EB8-4FBA-975D-B17F8BE74357}" srcOrd="2" destOrd="0" parTransId="{F206F224-2B5D-4C8A-A09A-370A64468A7E}" sibTransId="{41CB9BAE-9DF5-48EF-8442-24BCA3C604CA}"/>
    <dgm:cxn modelId="{1F3E9892-9858-48A3-9AA2-59147E5EEC79}" srcId="{E776CC4A-6CAD-4ED0-8003-C9C97B78C7F4}" destId="{31F5CFF8-9929-4E4F-ACE1-71ED5ADB02E4}" srcOrd="3" destOrd="0" parTransId="{2445D411-CB01-4BFF-AA6E-829E25A1C8B1}" sibTransId="{28BA0C09-100B-4D5D-AED4-9FAA6730FB05}"/>
    <dgm:cxn modelId="{D06215E7-5A8D-4554-8030-491C370BC086}" type="presOf" srcId="{E776CC4A-6CAD-4ED0-8003-C9C97B78C7F4}" destId="{525E0E48-119F-4416-8D5A-391B4603AB43}" srcOrd="0" destOrd="0" presId="urn:microsoft.com/office/officeart/2008/layout/SquareAccentList"/>
    <dgm:cxn modelId="{F9E42403-5FB6-4E8D-AE5F-E2A859512A19}" type="presParOf" srcId="{C812705C-7D02-419C-B56C-05712D17FE72}" destId="{1028915D-386B-45E1-9E3C-1DBCF5CF9E83}" srcOrd="0" destOrd="0" presId="urn:microsoft.com/office/officeart/2008/layout/SquareAccentList"/>
    <dgm:cxn modelId="{6A60CE84-DA3C-469C-BCC5-0967AAD35A94}" type="presParOf" srcId="{1028915D-386B-45E1-9E3C-1DBCF5CF9E83}" destId="{E3BBC51C-CA50-4C16-83F6-0AE296596E9E}" srcOrd="0" destOrd="0" presId="urn:microsoft.com/office/officeart/2008/layout/SquareAccentList"/>
    <dgm:cxn modelId="{9E013CA8-4A35-44FD-86FC-DDB7CC7381E2}" type="presParOf" srcId="{E3BBC51C-CA50-4C16-83F6-0AE296596E9E}" destId="{CF9C320F-712C-42B6-A294-744BEEBE1511}" srcOrd="0" destOrd="0" presId="urn:microsoft.com/office/officeart/2008/layout/SquareAccentList"/>
    <dgm:cxn modelId="{91E609FA-EA2A-42D1-8E38-8144CF157040}" type="presParOf" srcId="{E3BBC51C-CA50-4C16-83F6-0AE296596E9E}" destId="{6F2BFA8C-E27C-4440-B504-651CA1FEEF3E}" srcOrd="1" destOrd="0" presId="urn:microsoft.com/office/officeart/2008/layout/SquareAccentList"/>
    <dgm:cxn modelId="{4A589225-8946-48DB-8297-9B1C338885A2}" type="presParOf" srcId="{E3BBC51C-CA50-4C16-83F6-0AE296596E9E}" destId="{525E0E48-119F-4416-8D5A-391B4603AB43}" srcOrd="2" destOrd="0" presId="urn:microsoft.com/office/officeart/2008/layout/SquareAccentList"/>
    <dgm:cxn modelId="{103F7642-58C7-43CB-8825-0FA0E22634AF}" type="presParOf" srcId="{1028915D-386B-45E1-9E3C-1DBCF5CF9E83}" destId="{7176C63F-104D-4893-9B12-1CBCE200FBFA}" srcOrd="1" destOrd="0" presId="urn:microsoft.com/office/officeart/2008/layout/SquareAccentList"/>
    <dgm:cxn modelId="{18265BED-834C-485E-8DB2-DAB3AA64F9C5}" type="presParOf" srcId="{7176C63F-104D-4893-9B12-1CBCE200FBFA}" destId="{50A2583A-5811-4B39-A603-98E891421A0E}" srcOrd="0" destOrd="0" presId="urn:microsoft.com/office/officeart/2008/layout/SquareAccentList"/>
    <dgm:cxn modelId="{09B5F797-B883-4C21-B9F7-7605156E2FA2}" type="presParOf" srcId="{50A2583A-5811-4B39-A603-98E891421A0E}" destId="{3F040010-06AF-434D-B437-A5B2B61D024B}" srcOrd="0" destOrd="0" presId="urn:microsoft.com/office/officeart/2008/layout/SquareAccentList"/>
    <dgm:cxn modelId="{619EBD11-A285-4F55-B997-33405814048C}" type="presParOf" srcId="{50A2583A-5811-4B39-A603-98E891421A0E}" destId="{5F1FEF4E-EF05-4CBE-8353-E229AAE1F719}" srcOrd="1" destOrd="0" presId="urn:microsoft.com/office/officeart/2008/layout/SquareAccentList"/>
    <dgm:cxn modelId="{A4872244-FE8A-4300-9420-D1335D0BF630}" type="presParOf" srcId="{7176C63F-104D-4893-9B12-1CBCE200FBFA}" destId="{1956C601-E8BF-4218-94ED-0ADB2E81C211}" srcOrd="1" destOrd="0" presId="urn:microsoft.com/office/officeart/2008/layout/SquareAccentList"/>
    <dgm:cxn modelId="{475196DD-C47C-4C95-A3B8-713264C9AE32}" type="presParOf" srcId="{1956C601-E8BF-4218-94ED-0ADB2E81C211}" destId="{0F2C98EE-A8C2-4A71-8CD2-8D7BC344FEE3}" srcOrd="0" destOrd="0" presId="urn:microsoft.com/office/officeart/2008/layout/SquareAccentList"/>
    <dgm:cxn modelId="{EE4A6A13-8091-49C9-8FDC-2033EF6408C7}" type="presParOf" srcId="{1956C601-E8BF-4218-94ED-0ADB2E81C211}" destId="{410B1968-3AB3-4D7C-B621-7FA1C10738A0}" srcOrd="1" destOrd="0" presId="urn:microsoft.com/office/officeart/2008/layout/SquareAccentList"/>
    <dgm:cxn modelId="{FA10985E-5DFC-4AF1-98B4-001916D69AF3}" type="presParOf" srcId="{7176C63F-104D-4893-9B12-1CBCE200FBFA}" destId="{FA8F0EF6-8B03-4F29-B830-EFDD40EA4E69}" srcOrd="2" destOrd="0" presId="urn:microsoft.com/office/officeart/2008/layout/SquareAccentList"/>
    <dgm:cxn modelId="{AC831ED8-92D8-4D9C-9432-62E9F1C3DCBF}" type="presParOf" srcId="{FA8F0EF6-8B03-4F29-B830-EFDD40EA4E69}" destId="{6915E723-C5F9-4ACA-9B34-49F88926158B}" srcOrd="0" destOrd="0" presId="urn:microsoft.com/office/officeart/2008/layout/SquareAccentList"/>
    <dgm:cxn modelId="{76E6CF4C-B159-4731-88EE-877498F103F7}" type="presParOf" srcId="{FA8F0EF6-8B03-4F29-B830-EFDD40EA4E69}" destId="{899C46A2-FC7A-44E0-836E-D70152DA319A}" srcOrd="1" destOrd="0" presId="urn:microsoft.com/office/officeart/2008/layout/SquareAccentList"/>
    <dgm:cxn modelId="{817C7637-F395-441C-9B8E-E4676C8AFC69}" type="presParOf" srcId="{7176C63F-104D-4893-9B12-1CBCE200FBFA}" destId="{BED5E77C-D5BE-4F98-8094-D36BB54D9BEB}" srcOrd="3" destOrd="0" presId="urn:microsoft.com/office/officeart/2008/layout/SquareAccentList"/>
    <dgm:cxn modelId="{B28415B3-7E04-41DE-9FE9-0DC3EC923CB4}" type="presParOf" srcId="{BED5E77C-D5BE-4F98-8094-D36BB54D9BEB}" destId="{2E0D8146-8415-4434-B91D-C7AD24926F36}" srcOrd="0" destOrd="0" presId="urn:microsoft.com/office/officeart/2008/layout/SquareAccentList"/>
    <dgm:cxn modelId="{7BD2D9C5-2259-445D-872E-57D83D7034D5}" type="presParOf" srcId="{BED5E77C-D5BE-4F98-8094-D36BB54D9BEB}" destId="{C6EC1364-83F8-4968-A4FC-89CDAF1DCB3D}" srcOrd="1" destOrd="0" presId="urn:microsoft.com/office/officeart/2008/layout/SquareAccentList"/>
    <dgm:cxn modelId="{E0C2CDAF-0159-49B2-A362-CFD16272A6A4}" type="presParOf" srcId="{C812705C-7D02-419C-B56C-05712D17FE72}" destId="{CD2DC69D-D338-44E4-9F5D-49B4D6D0ACED}" srcOrd="1" destOrd="0" presId="urn:microsoft.com/office/officeart/2008/layout/SquareAccentList"/>
    <dgm:cxn modelId="{7325BC21-893A-416E-8493-C2960A233624}" type="presParOf" srcId="{CD2DC69D-D338-44E4-9F5D-49B4D6D0ACED}" destId="{8B0EC550-F59C-49EE-B771-A19C304F4515}" srcOrd="0" destOrd="0" presId="urn:microsoft.com/office/officeart/2008/layout/SquareAccentList"/>
    <dgm:cxn modelId="{2B002443-64F1-4EF0-849E-A8F5081D0422}" type="presParOf" srcId="{8B0EC550-F59C-49EE-B771-A19C304F4515}" destId="{6F888E5D-7700-4D0D-9BD2-4A050428C332}" srcOrd="0" destOrd="0" presId="urn:microsoft.com/office/officeart/2008/layout/SquareAccentList"/>
    <dgm:cxn modelId="{5A8D3090-C843-4281-BAEC-B7EAA8B14496}" type="presParOf" srcId="{8B0EC550-F59C-49EE-B771-A19C304F4515}" destId="{B4CD966E-25AA-40A7-B418-9518F1118261}" srcOrd="1" destOrd="0" presId="urn:microsoft.com/office/officeart/2008/layout/SquareAccentList"/>
    <dgm:cxn modelId="{4131A1F2-1D32-4785-B412-FA9EE956AAC6}" type="presParOf" srcId="{8B0EC550-F59C-49EE-B771-A19C304F4515}" destId="{C741CC62-E97F-489D-9B3F-EEADA74C6E1C}" srcOrd="2" destOrd="0" presId="urn:microsoft.com/office/officeart/2008/layout/SquareAccentList"/>
    <dgm:cxn modelId="{9EBC2ECB-6F4C-4FF6-B8E5-B0283DEC000C}" type="presParOf" srcId="{CD2DC69D-D338-44E4-9F5D-49B4D6D0ACED}" destId="{F72D706E-8E71-4E1A-9E23-4E655FE03EAC}"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1D113AD-F55E-43C8-BAAF-C910740C074C}" type="doc">
      <dgm:prSet loTypeId="urn:microsoft.com/office/officeart/2005/8/layout/process4" loCatId="process" qsTypeId="urn:microsoft.com/office/officeart/2005/8/quickstyle/3d3" qsCatId="3D" csTypeId="urn:microsoft.com/office/officeart/2005/8/colors/colorful5" csCatId="colorful" phldr="1"/>
      <dgm:spPr/>
      <dgm:t>
        <a:bodyPr/>
        <a:lstStyle/>
        <a:p>
          <a:endParaRPr lang="ru-RU"/>
        </a:p>
      </dgm:t>
    </dgm:pt>
    <dgm:pt modelId="{85D73555-22D8-42B3-9DB6-C38EE9948F1A}">
      <dgm:prSet phldrT="[Текст]"/>
      <dgm:spPr/>
      <dgm:t>
        <a:bodyPr/>
        <a:lstStyle/>
        <a:p>
          <a:r>
            <a:rPr lang="ru-RU" dirty="0"/>
            <a:t>Изучение товарного рынка. Определение</a:t>
          </a:r>
        </a:p>
      </dgm:t>
    </dgm:pt>
    <dgm:pt modelId="{F03CB56F-457E-4B36-9B11-294880A954BE}" type="parTrans" cxnId="{04ED5E5C-6FDC-4373-B71A-97C5108D1C53}">
      <dgm:prSet/>
      <dgm:spPr/>
      <dgm:t>
        <a:bodyPr/>
        <a:lstStyle/>
        <a:p>
          <a:endParaRPr lang="ru-RU"/>
        </a:p>
      </dgm:t>
    </dgm:pt>
    <dgm:pt modelId="{E893A623-EA54-432E-A6F5-016CD8A876A3}" type="sibTrans" cxnId="{04ED5E5C-6FDC-4373-B71A-97C5108D1C53}">
      <dgm:prSet/>
      <dgm:spPr/>
      <dgm:t>
        <a:bodyPr/>
        <a:lstStyle/>
        <a:p>
          <a:endParaRPr lang="ru-RU"/>
        </a:p>
      </dgm:t>
    </dgm:pt>
    <dgm:pt modelId="{3A5D6ADB-D616-4B73-B19B-86DFCCAA306D}">
      <dgm:prSet phldrT="[Текст]"/>
      <dgm:spPr/>
      <dgm:t>
        <a:bodyPr/>
        <a:lstStyle/>
        <a:p>
          <a:r>
            <a:rPr lang="ru-RU" dirty="0"/>
            <a:t>ТРУ </a:t>
          </a:r>
          <a:r>
            <a:rPr lang="ru-RU" dirty="0">
              <a:latin typeface="Times New Roman" panose="02020603050405020304" pitchFamily="18" charset="0"/>
              <a:cs typeface="Times New Roman" panose="02020603050405020304" pitchFamily="18" charset="0"/>
            </a:rPr>
            <a:t>≈</a:t>
          </a:r>
          <a:r>
            <a:rPr lang="ru-RU" dirty="0"/>
            <a:t> сформированному описанию ОЗ</a:t>
          </a:r>
        </a:p>
      </dgm:t>
    </dgm:pt>
    <dgm:pt modelId="{48A6BD75-CB1D-499B-8265-AE982B209760}" type="parTrans" cxnId="{586DDA58-9664-4ED0-90B2-F816911836C5}">
      <dgm:prSet/>
      <dgm:spPr/>
      <dgm:t>
        <a:bodyPr/>
        <a:lstStyle/>
        <a:p>
          <a:endParaRPr lang="ru-RU"/>
        </a:p>
      </dgm:t>
    </dgm:pt>
    <dgm:pt modelId="{4CA820E7-7583-4795-AF20-5225E4E4D410}" type="sibTrans" cxnId="{586DDA58-9664-4ED0-90B2-F816911836C5}">
      <dgm:prSet/>
      <dgm:spPr/>
      <dgm:t>
        <a:bodyPr/>
        <a:lstStyle/>
        <a:p>
          <a:endParaRPr lang="ru-RU"/>
        </a:p>
      </dgm:t>
    </dgm:pt>
    <dgm:pt modelId="{C2DEBDF9-9868-4ACA-BC72-7CAEC8C6EB73}">
      <dgm:prSet phldrT="[Текст]"/>
      <dgm:spPr/>
      <dgm:t>
        <a:bodyPr/>
        <a:lstStyle/>
        <a:p>
          <a:r>
            <a:rPr lang="ru-RU" dirty="0"/>
            <a:t>ТРУ = (наиболее полно) описанию ОЗ</a:t>
          </a:r>
        </a:p>
      </dgm:t>
    </dgm:pt>
    <dgm:pt modelId="{1B661500-22DC-4DA2-9799-5F8B4AD213F8}" type="parTrans" cxnId="{3BBC0D64-A216-4364-AF6F-D3772C5408E8}">
      <dgm:prSet/>
      <dgm:spPr/>
      <dgm:t>
        <a:bodyPr/>
        <a:lstStyle/>
        <a:p>
          <a:endParaRPr lang="ru-RU"/>
        </a:p>
      </dgm:t>
    </dgm:pt>
    <dgm:pt modelId="{7A11E91C-01BD-4F6C-B4E2-97D80B4A3B36}" type="sibTrans" cxnId="{3BBC0D64-A216-4364-AF6F-D3772C5408E8}">
      <dgm:prSet/>
      <dgm:spPr/>
      <dgm:t>
        <a:bodyPr/>
        <a:lstStyle/>
        <a:p>
          <a:endParaRPr lang="ru-RU"/>
        </a:p>
      </dgm:t>
    </dgm:pt>
    <dgm:pt modelId="{72656F8C-65F9-483D-83C3-843BF711826C}">
      <dgm:prSet phldrT="[Текст]"/>
      <dgm:spPr/>
      <dgm:t>
        <a:bodyPr/>
        <a:lstStyle/>
        <a:p>
          <a:r>
            <a:rPr lang="ru-RU" dirty="0"/>
            <a:t>ТРУ распределить на:</a:t>
          </a:r>
        </a:p>
      </dgm:t>
    </dgm:pt>
    <dgm:pt modelId="{6F20CDF9-A01B-47EB-B759-FFEE6F2C4637}" type="parTrans" cxnId="{9128B60D-04B1-4A86-8FAD-7C29DF96309A}">
      <dgm:prSet/>
      <dgm:spPr/>
      <dgm:t>
        <a:bodyPr/>
        <a:lstStyle/>
        <a:p>
          <a:endParaRPr lang="ru-RU"/>
        </a:p>
      </dgm:t>
    </dgm:pt>
    <dgm:pt modelId="{75DBC4DF-2DDB-4853-9AD7-940745CA695A}" type="sibTrans" cxnId="{9128B60D-04B1-4A86-8FAD-7C29DF96309A}">
      <dgm:prSet/>
      <dgm:spPr/>
      <dgm:t>
        <a:bodyPr/>
        <a:lstStyle/>
        <a:p>
          <a:endParaRPr lang="ru-RU"/>
        </a:p>
      </dgm:t>
    </dgm:pt>
    <dgm:pt modelId="{5944C033-287A-4285-BE46-697A87DD5C8E}">
      <dgm:prSet phldrT="[Текст]"/>
      <dgm:spPr/>
      <dgm:t>
        <a:bodyPr/>
        <a:lstStyle/>
        <a:p>
          <a:r>
            <a:rPr lang="ru-RU" dirty="0"/>
            <a:t>Идентичные</a:t>
          </a:r>
        </a:p>
      </dgm:t>
    </dgm:pt>
    <dgm:pt modelId="{43A9BD86-EB51-4A7F-AE17-4A3CA3D47D75}" type="parTrans" cxnId="{2B1C525C-9F0C-43DA-96A7-74354C91BD49}">
      <dgm:prSet/>
      <dgm:spPr/>
      <dgm:t>
        <a:bodyPr/>
        <a:lstStyle/>
        <a:p>
          <a:endParaRPr lang="ru-RU"/>
        </a:p>
      </dgm:t>
    </dgm:pt>
    <dgm:pt modelId="{C9E2A27E-AFB7-4874-A67D-6C16A0824CF4}" type="sibTrans" cxnId="{2B1C525C-9F0C-43DA-96A7-74354C91BD49}">
      <dgm:prSet/>
      <dgm:spPr/>
      <dgm:t>
        <a:bodyPr/>
        <a:lstStyle/>
        <a:p>
          <a:endParaRPr lang="ru-RU"/>
        </a:p>
      </dgm:t>
    </dgm:pt>
    <dgm:pt modelId="{AA88C4E6-EC54-4BE1-A0D6-5ADA3C167D81}">
      <dgm:prSet phldrT="[Текст]"/>
      <dgm:spPr/>
      <dgm:t>
        <a:bodyPr/>
        <a:lstStyle/>
        <a:p>
          <a:r>
            <a:rPr lang="ru-RU" dirty="0"/>
            <a:t>Однородные</a:t>
          </a:r>
        </a:p>
      </dgm:t>
    </dgm:pt>
    <dgm:pt modelId="{FB96549C-00E6-4526-BFFB-38D3D2BA5710}" type="parTrans" cxnId="{301EFAD2-3227-4115-85D5-2DB760838B73}">
      <dgm:prSet/>
      <dgm:spPr/>
      <dgm:t>
        <a:bodyPr/>
        <a:lstStyle/>
        <a:p>
          <a:endParaRPr lang="ru-RU"/>
        </a:p>
      </dgm:t>
    </dgm:pt>
    <dgm:pt modelId="{C21D15CE-D1BB-4D3A-BFB5-E3FBC8BF5413}" type="sibTrans" cxnId="{301EFAD2-3227-4115-85D5-2DB760838B73}">
      <dgm:prSet/>
      <dgm:spPr/>
      <dgm:t>
        <a:bodyPr/>
        <a:lstStyle/>
        <a:p>
          <a:endParaRPr lang="ru-RU"/>
        </a:p>
      </dgm:t>
    </dgm:pt>
    <dgm:pt modelId="{DA57BA40-ABA4-4535-94B9-98838BA013F8}">
      <dgm:prSet phldrT="[Текст]"/>
      <dgm:spPr/>
      <dgm:t>
        <a:bodyPr/>
        <a:lstStyle/>
        <a:p>
          <a:r>
            <a:rPr lang="ru-RU" dirty="0"/>
            <a:t>Получение ценовой информации (</a:t>
          </a:r>
          <a:r>
            <a:rPr lang="ru-RU" b="0" dirty="0"/>
            <a:t>информация о рыночных ценах</a:t>
          </a:r>
          <a:r>
            <a:rPr lang="ru-RU" dirty="0"/>
            <a:t>)</a:t>
          </a:r>
        </a:p>
      </dgm:t>
    </dgm:pt>
    <dgm:pt modelId="{9A04D386-170A-4479-9960-44D7897FEA7C}" type="parTrans" cxnId="{BF32A753-1544-47CB-B214-F2114FC27C8A}">
      <dgm:prSet/>
      <dgm:spPr/>
      <dgm:t>
        <a:bodyPr/>
        <a:lstStyle/>
        <a:p>
          <a:endParaRPr lang="ru-RU"/>
        </a:p>
      </dgm:t>
    </dgm:pt>
    <dgm:pt modelId="{7F68CE39-E856-458E-BA63-0E000A60BEF1}" type="sibTrans" cxnId="{BF32A753-1544-47CB-B214-F2114FC27C8A}">
      <dgm:prSet/>
      <dgm:spPr/>
      <dgm:t>
        <a:bodyPr/>
        <a:lstStyle/>
        <a:p>
          <a:endParaRPr lang="ru-RU"/>
        </a:p>
      </dgm:t>
    </dgm:pt>
    <dgm:pt modelId="{4F7A628D-854A-4597-900C-FF7B1E74E8A7}">
      <dgm:prSet phldrT="[Текст]"/>
      <dgm:spPr/>
      <dgm:t>
        <a:bodyPr/>
        <a:lstStyle/>
        <a:p>
          <a:r>
            <a:rPr lang="ru-RU" dirty="0"/>
            <a:t>Запросы ПППИ</a:t>
          </a:r>
        </a:p>
      </dgm:t>
    </dgm:pt>
    <dgm:pt modelId="{821D066B-1018-4985-89E5-742B16A8BA5A}" type="parTrans" cxnId="{6D0BC482-873D-4787-BD13-AF3CE47B3E17}">
      <dgm:prSet/>
      <dgm:spPr/>
      <dgm:t>
        <a:bodyPr/>
        <a:lstStyle/>
        <a:p>
          <a:endParaRPr lang="ru-RU"/>
        </a:p>
      </dgm:t>
    </dgm:pt>
    <dgm:pt modelId="{C56FCDB3-BDC9-4613-AEDE-53ED54617759}" type="sibTrans" cxnId="{6D0BC482-873D-4787-BD13-AF3CE47B3E17}">
      <dgm:prSet/>
      <dgm:spPr/>
      <dgm:t>
        <a:bodyPr/>
        <a:lstStyle/>
        <a:p>
          <a:endParaRPr lang="ru-RU"/>
        </a:p>
      </dgm:t>
    </dgm:pt>
    <dgm:pt modelId="{E6E00D5A-8442-40D4-BACF-81C5D2282B9E}">
      <dgm:prSet phldrT="[Текст]"/>
      <dgm:spPr/>
      <dgm:t>
        <a:bodyPr/>
        <a:lstStyle/>
        <a:p>
          <a:r>
            <a:rPr lang="ru-RU" dirty="0"/>
            <a:t>Запросы в ЕИС</a:t>
          </a:r>
        </a:p>
      </dgm:t>
    </dgm:pt>
    <dgm:pt modelId="{E0950879-0405-41A2-ADA4-6F0CF006245B}" type="parTrans" cxnId="{DE6E51A3-4856-4D3D-9C20-2C9003F87B6C}">
      <dgm:prSet/>
      <dgm:spPr/>
      <dgm:t>
        <a:bodyPr/>
        <a:lstStyle/>
        <a:p>
          <a:endParaRPr lang="ru-RU"/>
        </a:p>
      </dgm:t>
    </dgm:pt>
    <dgm:pt modelId="{A7D37E58-544D-444C-A14F-8BD0F7AD7AC1}" type="sibTrans" cxnId="{DE6E51A3-4856-4D3D-9C20-2C9003F87B6C}">
      <dgm:prSet/>
      <dgm:spPr/>
      <dgm:t>
        <a:bodyPr/>
        <a:lstStyle/>
        <a:p>
          <a:endParaRPr lang="ru-RU"/>
        </a:p>
      </dgm:t>
    </dgm:pt>
    <dgm:pt modelId="{E5CC8395-B505-4698-9512-44337FDF3A6E}">
      <dgm:prSet phldrT="[Текст]"/>
      <dgm:spPr/>
      <dgm:t>
        <a:bodyPr/>
        <a:lstStyle/>
        <a:p>
          <a:r>
            <a:rPr lang="ru-RU" dirty="0"/>
            <a:t>Реестр контрактов</a:t>
          </a:r>
        </a:p>
      </dgm:t>
    </dgm:pt>
    <dgm:pt modelId="{6B624C94-7BFB-4DD2-A679-82D9C0EED0CF}" type="parTrans" cxnId="{68A4BA34-EED6-4289-9495-8552F40C7A6F}">
      <dgm:prSet/>
      <dgm:spPr/>
      <dgm:t>
        <a:bodyPr/>
        <a:lstStyle/>
        <a:p>
          <a:endParaRPr lang="ru-RU"/>
        </a:p>
      </dgm:t>
    </dgm:pt>
    <dgm:pt modelId="{C2D244E1-58B8-497F-BF87-1B161B555498}" type="sibTrans" cxnId="{68A4BA34-EED6-4289-9495-8552F40C7A6F}">
      <dgm:prSet/>
      <dgm:spPr/>
      <dgm:t>
        <a:bodyPr/>
        <a:lstStyle/>
        <a:p>
          <a:endParaRPr lang="ru-RU"/>
        </a:p>
      </dgm:t>
    </dgm:pt>
    <dgm:pt modelId="{7537F9FC-B160-425E-B608-A627F87A56AB}">
      <dgm:prSet phldrT="[Текст]"/>
      <dgm:spPr/>
      <dgm:t>
        <a:bodyPr/>
        <a:lstStyle/>
        <a:p>
          <a:r>
            <a:rPr lang="ru-RU" dirty="0"/>
            <a:t>Сбор/анализ общедоступной информации</a:t>
          </a:r>
        </a:p>
      </dgm:t>
    </dgm:pt>
    <dgm:pt modelId="{24572E60-59C5-41B4-B62E-77EE28C6D50A}" type="parTrans" cxnId="{98193146-84E9-4757-BDEE-78FFA954D7F1}">
      <dgm:prSet/>
      <dgm:spPr/>
      <dgm:t>
        <a:bodyPr/>
        <a:lstStyle/>
        <a:p>
          <a:endParaRPr lang="ru-RU"/>
        </a:p>
      </dgm:t>
    </dgm:pt>
    <dgm:pt modelId="{74B79BFE-3072-446E-9241-10DBDBE80DC0}" type="sibTrans" cxnId="{98193146-84E9-4757-BDEE-78FFA954D7F1}">
      <dgm:prSet/>
      <dgm:spPr/>
      <dgm:t>
        <a:bodyPr/>
        <a:lstStyle/>
        <a:p>
          <a:endParaRPr lang="ru-RU"/>
        </a:p>
      </dgm:t>
    </dgm:pt>
    <dgm:pt modelId="{C3C68502-D850-421E-95A9-9773CB6C3811}" type="pres">
      <dgm:prSet presAssocID="{F1D113AD-F55E-43C8-BAAF-C910740C074C}" presName="Name0" presStyleCnt="0">
        <dgm:presLayoutVars>
          <dgm:dir/>
          <dgm:animLvl val="lvl"/>
          <dgm:resizeHandles val="exact"/>
        </dgm:presLayoutVars>
      </dgm:prSet>
      <dgm:spPr/>
      <dgm:t>
        <a:bodyPr/>
        <a:lstStyle/>
        <a:p>
          <a:endParaRPr lang="ru-RU"/>
        </a:p>
      </dgm:t>
    </dgm:pt>
    <dgm:pt modelId="{11DDDD17-7842-4546-9CCF-C2DB01F232C9}" type="pres">
      <dgm:prSet presAssocID="{DA57BA40-ABA4-4535-94B9-98838BA013F8}" presName="boxAndChildren" presStyleCnt="0"/>
      <dgm:spPr/>
    </dgm:pt>
    <dgm:pt modelId="{2DA52318-89DC-4651-90C7-E54826AC25EE}" type="pres">
      <dgm:prSet presAssocID="{DA57BA40-ABA4-4535-94B9-98838BA013F8}" presName="parentTextBox" presStyleLbl="node1" presStyleIdx="0" presStyleCnt="3"/>
      <dgm:spPr/>
      <dgm:t>
        <a:bodyPr/>
        <a:lstStyle/>
        <a:p>
          <a:endParaRPr lang="ru-RU"/>
        </a:p>
      </dgm:t>
    </dgm:pt>
    <dgm:pt modelId="{A8923552-2659-439B-A2BE-F3FE5915AE78}" type="pres">
      <dgm:prSet presAssocID="{DA57BA40-ABA4-4535-94B9-98838BA013F8}" presName="entireBox" presStyleLbl="node1" presStyleIdx="0" presStyleCnt="3"/>
      <dgm:spPr/>
      <dgm:t>
        <a:bodyPr/>
        <a:lstStyle/>
        <a:p>
          <a:endParaRPr lang="ru-RU"/>
        </a:p>
      </dgm:t>
    </dgm:pt>
    <dgm:pt modelId="{964CC1C9-E75B-4624-ABCE-5C6EF9B36F15}" type="pres">
      <dgm:prSet presAssocID="{DA57BA40-ABA4-4535-94B9-98838BA013F8}" presName="descendantBox" presStyleCnt="0"/>
      <dgm:spPr/>
    </dgm:pt>
    <dgm:pt modelId="{28561061-A9D9-4EAE-AB28-156EAC262D35}" type="pres">
      <dgm:prSet presAssocID="{4F7A628D-854A-4597-900C-FF7B1E74E8A7}" presName="childTextBox" presStyleLbl="fgAccFollowNode1" presStyleIdx="0" presStyleCnt="8">
        <dgm:presLayoutVars>
          <dgm:bulletEnabled val="1"/>
        </dgm:presLayoutVars>
      </dgm:prSet>
      <dgm:spPr/>
      <dgm:t>
        <a:bodyPr/>
        <a:lstStyle/>
        <a:p>
          <a:endParaRPr lang="ru-RU"/>
        </a:p>
      </dgm:t>
    </dgm:pt>
    <dgm:pt modelId="{0200F29F-A8F7-4417-9801-01DD205BFCE1}" type="pres">
      <dgm:prSet presAssocID="{E6E00D5A-8442-40D4-BACF-81C5D2282B9E}" presName="childTextBox" presStyleLbl="fgAccFollowNode1" presStyleIdx="1" presStyleCnt="8">
        <dgm:presLayoutVars>
          <dgm:bulletEnabled val="1"/>
        </dgm:presLayoutVars>
      </dgm:prSet>
      <dgm:spPr/>
      <dgm:t>
        <a:bodyPr/>
        <a:lstStyle/>
        <a:p>
          <a:endParaRPr lang="ru-RU"/>
        </a:p>
      </dgm:t>
    </dgm:pt>
    <dgm:pt modelId="{4D67DB75-B0C2-4CFA-8D95-E22E133B7285}" type="pres">
      <dgm:prSet presAssocID="{E5CC8395-B505-4698-9512-44337FDF3A6E}" presName="childTextBox" presStyleLbl="fgAccFollowNode1" presStyleIdx="2" presStyleCnt="8">
        <dgm:presLayoutVars>
          <dgm:bulletEnabled val="1"/>
        </dgm:presLayoutVars>
      </dgm:prSet>
      <dgm:spPr/>
      <dgm:t>
        <a:bodyPr/>
        <a:lstStyle/>
        <a:p>
          <a:endParaRPr lang="ru-RU"/>
        </a:p>
      </dgm:t>
    </dgm:pt>
    <dgm:pt modelId="{720071DA-5A33-4439-A7C4-62368E1F6AE3}" type="pres">
      <dgm:prSet presAssocID="{7537F9FC-B160-425E-B608-A627F87A56AB}" presName="childTextBox" presStyleLbl="fgAccFollowNode1" presStyleIdx="3" presStyleCnt="8">
        <dgm:presLayoutVars>
          <dgm:bulletEnabled val="1"/>
        </dgm:presLayoutVars>
      </dgm:prSet>
      <dgm:spPr/>
      <dgm:t>
        <a:bodyPr/>
        <a:lstStyle/>
        <a:p>
          <a:endParaRPr lang="ru-RU"/>
        </a:p>
      </dgm:t>
    </dgm:pt>
    <dgm:pt modelId="{79DDED12-8C54-4BBE-929C-6F4BA1FD2958}" type="pres">
      <dgm:prSet presAssocID="{75DBC4DF-2DDB-4853-9AD7-940745CA695A}" presName="sp" presStyleCnt="0"/>
      <dgm:spPr/>
    </dgm:pt>
    <dgm:pt modelId="{B36A03B5-B783-445B-9995-20404DB542C3}" type="pres">
      <dgm:prSet presAssocID="{72656F8C-65F9-483D-83C3-843BF711826C}" presName="arrowAndChildren" presStyleCnt="0"/>
      <dgm:spPr/>
    </dgm:pt>
    <dgm:pt modelId="{2B8C1DE0-3C8B-4ACF-8D5B-11C4B9F104B7}" type="pres">
      <dgm:prSet presAssocID="{72656F8C-65F9-483D-83C3-843BF711826C}" presName="parentTextArrow" presStyleLbl="node1" presStyleIdx="0" presStyleCnt="3"/>
      <dgm:spPr/>
      <dgm:t>
        <a:bodyPr/>
        <a:lstStyle/>
        <a:p>
          <a:endParaRPr lang="ru-RU"/>
        </a:p>
      </dgm:t>
    </dgm:pt>
    <dgm:pt modelId="{55F73F2E-17CD-47F6-B372-6053D1781924}" type="pres">
      <dgm:prSet presAssocID="{72656F8C-65F9-483D-83C3-843BF711826C}" presName="arrow" presStyleLbl="node1" presStyleIdx="1" presStyleCnt="3"/>
      <dgm:spPr/>
      <dgm:t>
        <a:bodyPr/>
        <a:lstStyle/>
        <a:p>
          <a:endParaRPr lang="ru-RU"/>
        </a:p>
      </dgm:t>
    </dgm:pt>
    <dgm:pt modelId="{BC44182A-7F62-496A-96D0-7470EEC31E4B}" type="pres">
      <dgm:prSet presAssocID="{72656F8C-65F9-483D-83C3-843BF711826C}" presName="descendantArrow" presStyleCnt="0"/>
      <dgm:spPr/>
    </dgm:pt>
    <dgm:pt modelId="{6F9A7152-B6E1-437A-B812-F335C586A369}" type="pres">
      <dgm:prSet presAssocID="{5944C033-287A-4285-BE46-697A87DD5C8E}" presName="childTextArrow" presStyleLbl="fgAccFollowNode1" presStyleIdx="4" presStyleCnt="8">
        <dgm:presLayoutVars>
          <dgm:bulletEnabled val="1"/>
        </dgm:presLayoutVars>
      </dgm:prSet>
      <dgm:spPr/>
      <dgm:t>
        <a:bodyPr/>
        <a:lstStyle/>
        <a:p>
          <a:endParaRPr lang="ru-RU"/>
        </a:p>
      </dgm:t>
    </dgm:pt>
    <dgm:pt modelId="{C7EC51B7-278F-47E7-9DDC-55BAFF0A5D9B}" type="pres">
      <dgm:prSet presAssocID="{AA88C4E6-EC54-4BE1-A0D6-5ADA3C167D81}" presName="childTextArrow" presStyleLbl="fgAccFollowNode1" presStyleIdx="5" presStyleCnt="8">
        <dgm:presLayoutVars>
          <dgm:bulletEnabled val="1"/>
        </dgm:presLayoutVars>
      </dgm:prSet>
      <dgm:spPr/>
      <dgm:t>
        <a:bodyPr/>
        <a:lstStyle/>
        <a:p>
          <a:endParaRPr lang="ru-RU"/>
        </a:p>
      </dgm:t>
    </dgm:pt>
    <dgm:pt modelId="{00631874-1251-4FE3-8DC4-7B922BA8056F}" type="pres">
      <dgm:prSet presAssocID="{E893A623-EA54-432E-A6F5-016CD8A876A3}" presName="sp" presStyleCnt="0"/>
      <dgm:spPr/>
    </dgm:pt>
    <dgm:pt modelId="{B8EEB31F-BF6F-4C85-9B97-02F75C9DB0A3}" type="pres">
      <dgm:prSet presAssocID="{85D73555-22D8-42B3-9DB6-C38EE9948F1A}" presName="arrowAndChildren" presStyleCnt="0"/>
      <dgm:spPr/>
    </dgm:pt>
    <dgm:pt modelId="{CF32043B-FF33-45AE-ADD0-55C90D276187}" type="pres">
      <dgm:prSet presAssocID="{85D73555-22D8-42B3-9DB6-C38EE9948F1A}" presName="parentTextArrow" presStyleLbl="node1" presStyleIdx="1" presStyleCnt="3"/>
      <dgm:spPr/>
      <dgm:t>
        <a:bodyPr/>
        <a:lstStyle/>
        <a:p>
          <a:endParaRPr lang="ru-RU"/>
        </a:p>
      </dgm:t>
    </dgm:pt>
    <dgm:pt modelId="{30249967-D593-49AE-9E8C-902AAE4ACE5C}" type="pres">
      <dgm:prSet presAssocID="{85D73555-22D8-42B3-9DB6-C38EE9948F1A}" presName="arrow" presStyleLbl="node1" presStyleIdx="2" presStyleCnt="3"/>
      <dgm:spPr/>
      <dgm:t>
        <a:bodyPr/>
        <a:lstStyle/>
        <a:p>
          <a:endParaRPr lang="ru-RU"/>
        </a:p>
      </dgm:t>
    </dgm:pt>
    <dgm:pt modelId="{5C3A1F9A-9831-4427-97BF-08E4B7E075E3}" type="pres">
      <dgm:prSet presAssocID="{85D73555-22D8-42B3-9DB6-C38EE9948F1A}" presName="descendantArrow" presStyleCnt="0"/>
      <dgm:spPr/>
    </dgm:pt>
    <dgm:pt modelId="{6725D92C-B204-4E4D-B3F2-860D067CC547}" type="pres">
      <dgm:prSet presAssocID="{3A5D6ADB-D616-4B73-B19B-86DFCCAA306D}" presName="childTextArrow" presStyleLbl="fgAccFollowNode1" presStyleIdx="6" presStyleCnt="8">
        <dgm:presLayoutVars>
          <dgm:bulletEnabled val="1"/>
        </dgm:presLayoutVars>
      </dgm:prSet>
      <dgm:spPr/>
      <dgm:t>
        <a:bodyPr/>
        <a:lstStyle/>
        <a:p>
          <a:endParaRPr lang="ru-RU"/>
        </a:p>
      </dgm:t>
    </dgm:pt>
    <dgm:pt modelId="{5FF1D317-E9E7-413E-9746-60CEDBC91ADA}" type="pres">
      <dgm:prSet presAssocID="{C2DEBDF9-9868-4ACA-BC72-7CAEC8C6EB73}" presName="childTextArrow" presStyleLbl="fgAccFollowNode1" presStyleIdx="7" presStyleCnt="8">
        <dgm:presLayoutVars>
          <dgm:bulletEnabled val="1"/>
        </dgm:presLayoutVars>
      </dgm:prSet>
      <dgm:spPr/>
      <dgm:t>
        <a:bodyPr/>
        <a:lstStyle/>
        <a:p>
          <a:endParaRPr lang="ru-RU"/>
        </a:p>
      </dgm:t>
    </dgm:pt>
  </dgm:ptLst>
  <dgm:cxnLst>
    <dgm:cxn modelId="{FFF3FA96-240A-492C-9329-75BBB5846E7A}" type="presOf" srcId="{3A5D6ADB-D616-4B73-B19B-86DFCCAA306D}" destId="{6725D92C-B204-4E4D-B3F2-860D067CC547}" srcOrd="0" destOrd="0" presId="urn:microsoft.com/office/officeart/2005/8/layout/process4"/>
    <dgm:cxn modelId="{896BA97A-FA35-498C-A1F4-986E2FD50FB5}" type="presOf" srcId="{72656F8C-65F9-483D-83C3-843BF711826C}" destId="{2B8C1DE0-3C8B-4ACF-8D5B-11C4B9F104B7}" srcOrd="0" destOrd="0" presId="urn:microsoft.com/office/officeart/2005/8/layout/process4"/>
    <dgm:cxn modelId="{C228C278-1642-42B7-B51D-AD52EA710AAC}" type="presOf" srcId="{DA57BA40-ABA4-4535-94B9-98838BA013F8}" destId="{2DA52318-89DC-4651-90C7-E54826AC25EE}" srcOrd="0" destOrd="0" presId="urn:microsoft.com/office/officeart/2005/8/layout/process4"/>
    <dgm:cxn modelId="{FDB01A3A-3727-462A-8820-A88DB5B2E877}" type="presOf" srcId="{DA57BA40-ABA4-4535-94B9-98838BA013F8}" destId="{A8923552-2659-439B-A2BE-F3FE5915AE78}" srcOrd="1" destOrd="0" presId="urn:microsoft.com/office/officeart/2005/8/layout/process4"/>
    <dgm:cxn modelId="{9128B60D-04B1-4A86-8FAD-7C29DF96309A}" srcId="{F1D113AD-F55E-43C8-BAAF-C910740C074C}" destId="{72656F8C-65F9-483D-83C3-843BF711826C}" srcOrd="1" destOrd="0" parTransId="{6F20CDF9-A01B-47EB-B759-FFEE6F2C4637}" sibTransId="{75DBC4DF-2DDB-4853-9AD7-940745CA695A}"/>
    <dgm:cxn modelId="{301EFAD2-3227-4115-85D5-2DB760838B73}" srcId="{72656F8C-65F9-483D-83C3-843BF711826C}" destId="{AA88C4E6-EC54-4BE1-A0D6-5ADA3C167D81}" srcOrd="1" destOrd="0" parTransId="{FB96549C-00E6-4526-BFFB-38D3D2BA5710}" sibTransId="{C21D15CE-D1BB-4D3A-BFB5-E3FBC8BF5413}"/>
    <dgm:cxn modelId="{A7A99C1B-0027-44BB-833C-6FAC7145593D}" type="presOf" srcId="{E6E00D5A-8442-40D4-BACF-81C5D2282B9E}" destId="{0200F29F-A8F7-4417-9801-01DD205BFCE1}" srcOrd="0" destOrd="0" presId="urn:microsoft.com/office/officeart/2005/8/layout/process4"/>
    <dgm:cxn modelId="{BF32A753-1544-47CB-B214-F2114FC27C8A}" srcId="{F1D113AD-F55E-43C8-BAAF-C910740C074C}" destId="{DA57BA40-ABA4-4535-94B9-98838BA013F8}" srcOrd="2" destOrd="0" parTransId="{9A04D386-170A-4479-9960-44D7897FEA7C}" sibTransId="{7F68CE39-E856-458E-BA63-0E000A60BEF1}"/>
    <dgm:cxn modelId="{6A4F4344-3270-435B-AC1A-8BF2669AB7C0}" type="presOf" srcId="{C2DEBDF9-9868-4ACA-BC72-7CAEC8C6EB73}" destId="{5FF1D317-E9E7-413E-9746-60CEDBC91ADA}" srcOrd="0" destOrd="0" presId="urn:microsoft.com/office/officeart/2005/8/layout/process4"/>
    <dgm:cxn modelId="{D632A170-C2A7-4E74-99B1-B556CCFBC6FA}" type="presOf" srcId="{E5CC8395-B505-4698-9512-44337FDF3A6E}" destId="{4D67DB75-B0C2-4CFA-8D95-E22E133B7285}" srcOrd="0" destOrd="0" presId="urn:microsoft.com/office/officeart/2005/8/layout/process4"/>
    <dgm:cxn modelId="{0A790643-2441-47DE-94A2-9E0734B1C2FB}" type="presOf" srcId="{72656F8C-65F9-483D-83C3-843BF711826C}" destId="{55F73F2E-17CD-47F6-B372-6053D1781924}" srcOrd="1" destOrd="0" presId="urn:microsoft.com/office/officeart/2005/8/layout/process4"/>
    <dgm:cxn modelId="{98193146-84E9-4757-BDEE-78FFA954D7F1}" srcId="{DA57BA40-ABA4-4535-94B9-98838BA013F8}" destId="{7537F9FC-B160-425E-B608-A627F87A56AB}" srcOrd="3" destOrd="0" parTransId="{24572E60-59C5-41B4-B62E-77EE28C6D50A}" sibTransId="{74B79BFE-3072-446E-9241-10DBDBE80DC0}"/>
    <dgm:cxn modelId="{58E00F96-3F9C-4576-9634-BE16EE5A1A03}" type="presOf" srcId="{4F7A628D-854A-4597-900C-FF7B1E74E8A7}" destId="{28561061-A9D9-4EAE-AB28-156EAC262D35}" srcOrd="0" destOrd="0" presId="urn:microsoft.com/office/officeart/2005/8/layout/process4"/>
    <dgm:cxn modelId="{68A4BA34-EED6-4289-9495-8552F40C7A6F}" srcId="{DA57BA40-ABA4-4535-94B9-98838BA013F8}" destId="{E5CC8395-B505-4698-9512-44337FDF3A6E}" srcOrd="2" destOrd="0" parTransId="{6B624C94-7BFB-4DD2-A679-82D9C0EED0CF}" sibTransId="{C2D244E1-58B8-497F-BF87-1B161B555498}"/>
    <dgm:cxn modelId="{586DDA58-9664-4ED0-90B2-F816911836C5}" srcId="{85D73555-22D8-42B3-9DB6-C38EE9948F1A}" destId="{3A5D6ADB-D616-4B73-B19B-86DFCCAA306D}" srcOrd="0" destOrd="0" parTransId="{48A6BD75-CB1D-499B-8265-AE982B209760}" sibTransId="{4CA820E7-7583-4795-AF20-5225E4E4D410}"/>
    <dgm:cxn modelId="{04ED5E5C-6FDC-4373-B71A-97C5108D1C53}" srcId="{F1D113AD-F55E-43C8-BAAF-C910740C074C}" destId="{85D73555-22D8-42B3-9DB6-C38EE9948F1A}" srcOrd="0" destOrd="0" parTransId="{F03CB56F-457E-4B36-9B11-294880A954BE}" sibTransId="{E893A623-EA54-432E-A6F5-016CD8A876A3}"/>
    <dgm:cxn modelId="{63F43DB1-C391-4975-B4D8-B355CB8EA664}" type="presOf" srcId="{5944C033-287A-4285-BE46-697A87DD5C8E}" destId="{6F9A7152-B6E1-437A-B812-F335C586A369}" srcOrd="0" destOrd="0" presId="urn:microsoft.com/office/officeart/2005/8/layout/process4"/>
    <dgm:cxn modelId="{3BBC0D64-A216-4364-AF6F-D3772C5408E8}" srcId="{85D73555-22D8-42B3-9DB6-C38EE9948F1A}" destId="{C2DEBDF9-9868-4ACA-BC72-7CAEC8C6EB73}" srcOrd="1" destOrd="0" parTransId="{1B661500-22DC-4DA2-9799-5F8B4AD213F8}" sibTransId="{7A11E91C-01BD-4F6C-B4E2-97D80B4A3B36}"/>
    <dgm:cxn modelId="{A21D5032-5001-422D-B4C2-FD68A17A75AD}" type="presOf" srcId="{85D73555-22D8-42B3-9DB6-C38EE9948F1A}" destId="{30249967-D593-49AE-9E8C-902AAE4ACE5C}" srcOrd="1" destOrd="0" presId="urn:microsoft.com/office/officeart/2005/8/layout/process4"/>
    <dgm:cxn modelId="{DE6E51A3-4856-4D3D-9C20-2C9003F87B6C}" srcId="{DA57BA40-ABA4-4535-94B9-98838BA013F8}" destId="{E6E00D5A-8442-40D4-BACF-81C5D2282B9E}" srcOrd="1" destOrd="0" parTransId="{E0950879-0405-41A2-ADA4-6F0CF006245B}" sibTransId="{A7D37E58-544D-444C-A14F-8BD0F7AD7AC1}"/>
    <dgm:cxn modelId="{2B1C525C-9F0C-43DA-96A7-74354C91BD49}" srcId="{72656F8C-65F9-483D-83C3-843BF711826C}" destId="{5944C033-287A-4285-BE46-697A87DD5C8E}" srcOrd="0" destOrd="0" parTransId="{43A9BD86-EB51-4A7F-AE17-4A3CA3D47D75}" sibTransId="{C9E2A27E-AFB7-4874-A67D-6C16A0824CF4}"/>
    <dgm:cxn modelId="{BBAD6C10-5939-4E06-BE3E-8898831EB8FD}" type="presOf" srcId="{F1D113AD-F55E-43C8-BAAF-C910740C074C}" destId="{C3C68502-D850-421E-95A9-9773CB6C3811}" srcOrd="0" destOrd="0" presId="urn:microsoft.com/office/officeart/2005/8/layout/process4"/>
    <dgm:cxn modelId="{66AA2D19-090A-4B41-84E5-69D8859CDBF5}" type="presOf" srcId="{85D73555-22D8-42B3-9DB6-C38EE9948F1A}" destId="{CF32043B-FF33-45AE-ADD0-55C90D276187}" srcOrd="0" destOrd="0" presId="urn:microsoft.com/office/officeart/2005/8/layout/process4"/>
    <dgm:cxn modelId="{2DF78FB2-AF34-4C3F-8599-26D80F2402D0}" type="presOf" srcId="{7537F9FC-B160-425E-B608-A627F87A56AB}" destId="{720071DA-5A33-4439-A7C4-62368E1F6AE3}" srcOrd="0" destOrd="0" presId="urn:microsoft.com/office/officeart/2005/8/layout/process4"/>
    <dgm:cxn modelId="{6D0BC482-873D-4787-BD13-AF3CE47B3E17}" srcId="{DA57BA40-ABA4-4535-94B9-98838BA013F8}" destId="{4F7A628D-854A-4597-900C-FF7B1E74E8A7}" srcOrd="0" destOrd="0" parTransId="{821D066B-1018-4985-89E5-742B16A8BA5A}" sibTransId="{C56FCDB3-BDC9-4613-AEDE-53ED54617759}"/>
    <dgm:cxn modelId="{9731C9B3-2394-4D3C-B9DB-8BD712B9B60A}" type="presOf" srcId="{AA88C4E6-EC54-4BE1-A0D6-5ADA3C167D81}" destId="{C7EC51B7-278F-47E7-9DDC-55BAFF0A5D9B}" srcOrd="0" destOrd="0" presId="urn:microsoft.com/office/officeart/2005/8/layout/process4"/>
    <dgm:cxn modelId="{D95359A7-6172-4C5F-AB1B-E8E5296143D7}" type="presParOf" srcId="{C3C68502-D850-421E-95A9-9773CB6C3811}" destId="{11DDDD17-7842-4546-9CCF-C2DB01F232C9}" srcOrd="0" destOrd="0" presId="urn:microsoft.com/office/officeart/2005/8/layout/process4"/>
    <dgm:cxn modelId="{71512EEB-EA0D-4CE3-A6CF-8ECD40353CA7}" type="presParOf" srcId="{11DDDD17-7842-4546-9CCF-C2DB01F232C9}" destId="{2DA52318-89DC-4651-90C7-E54826AC25EE}" srcOrd="0" destOrd="0" presId="urn:microsoft.com/office/officeart/2005/8/layout/process4"/>
    <dgm:cxn modelId="{03346DFC-7DE0-4D94-A00E-3E4F836FDBB0}" type="presParOf" srcId="{11DDDD17-7842-4546-9CCF-C2DB01F232C9}" destId="{A8923552-2659-439B-A2BE-F3FE5915AE78}" srcOrd="1" destOrd="0" presId="urn:microsoft.com/office/officeart/2005/8/layout/process4"/>
    <dgm:cxn modelId="{2A3FC476-4C48-48A2-AB4F-F6DF275F82B7}" type="presParOf" srcId="{11DDDD17-7842-4546-9CCF-C2DB01F232C9}" destId="{964CC1C9-E75B-4624-ABCE-5C6EF9B36F15}" srcOrd="2" destOrd="0" presId="urn:microsoft.com/office/officeart/2005/8/layout/process4"/>
    <dgm:cxn modelId="{EEF65230-9F03-441C-A54D-1480E62B0890}" type="presParOf" srcId="{964CC1C9-E75B-4624-ABCE-5C6EF9B36F15}" destId="{28561061-A9D9-4EAE-AB28-156EAC262D35}" srcOrd="0" destOrd="0" presId="urn:microsoft.com/office/officeart/2005/8/layout/process4"/>
    <dgm:cxn modelId="{3D2C0764-F5D0-405A-BF55-33F193242744}" type="presParOf" srcId="{964CC1C9-E75B-4624-ABCE-5C6EF9B36F15}" destId="{0200F29F-A8F7-4417-9801-01DD205BFCE1}" srcOrd="1" destOrd="0" presId="urn:microsoft.com/office/officeart/2005/8/layout/process4"/>
    <dgm:cxn modelId="{F8E131BA-CDF0-4623-ACCF-398CFF7C6029}" type="presParOf" srcId="{964CC1C9-E75B-4624-ABCE-5C6EF9B36F15}" destId="{4D67DB75-B0C2-4CFA-8D95-E22E133B7285}" srcOrd="2" destOrd="0" presId="urn:microsoft.com/office/officeart/2005/8/layout/process4"/>
    <dgm:cxn modelId="{5C95B1A4-F3AF-4793-8458-B13D43EC4A52}" type="presParOf" srcId="{964CC1C9-E75B-4624-ABCE-5C6EF9B36F15}" destId="{720071DA-5A33-4439-A7C4-62368E1F6AE3}" srcOrd="3" destOrd="0" presId="urn:microsoft.com/office/officeart/2005/8/layout/process4"/>
    <dgm:cxn modelId="{6C6C877B-5E0F-4381-A887-0D0DD34F5DC9}" type="presParOf" srcId="{C3C68502-D850-421E-95A9-9773CB6C3811}" destId="{79DDED12-8C54-4BBE-929C-6F4BA1FD2958}" srcOrd="1" destOrd="0" presId="urn:microsoft.com/office/officeart/2005/8/layout/process4"/>
    <dgm:cxn modelId="{25F3B694-1895-484B-99FA-B65D4A5949AF}" type="presParOf" srcId="{C3C68502-D850-421E-95A9-9773CB6C3811}" destId="{B36A03B5-B783-445B-9995-20404DB542C3}" srcOrd="2" destOrd="0" presId="urn:microsoft.com/office/officeart/2005/8/layout/process4"/>
    <dgm:cxn modelId="{607AC591-4E8E-44CA-ADDD-1D2EA956E001}" type="presParOf" srcId="{B36A03B5-B783-445B-9995-20404DB542C3}" destId="{2B8C1DE0-3C8B-4ACF-8D5B-11C4B9F104B7}" srcOrd="0" destOrd="0" presId="urn:microsoft.com/office/officeart/2005/8/layout/process4"/>
    <dgm:cxn modelId="{B857A04D-3903-4F3D-BA0E-71D674A275F2}" type="presParOf" srcId="{B36A03B5-B783-445B-9995-20404DB542C3}" destId="{55F73F2E-17CD-47F6-B372-6053D1781924}" srcOrd="1" destOrd="0" presId="urn:microsoft.com/office/officeart/2005/8/layout/process4"/>
    <dgm:cxn modelId="{B5AC1543-F9D7-491B-A1D7-49A94BDE0B60}" type="presParOf" srcId="{B36A03B5-B783-445B-9995-20404DB542C3}" destId="{BC44182A-7F62-496A-96D0-7470EEC31E4B}" srcOrd="2" destOrd="0" presId="urn:microsoft.com/office/officeart/2005/8/layout/process4"/>
    <dgm:cxn modelId="{C4666D4E-EAD2-40AA-BD28-0FDF7DFD5BAF}" type="presParOf" srcId="{BC44182A-7F62-496A-96D0-7470EEC31E4B}" destId="{6F9A7152-B6E1-437A-B812-F335C586A369}" srcOrd="0" destOrd="0" presId="urn:microsoft.com/office/officeart/2005/8/layout/process4"/>
    <dgm:cxn modelId="{413431BF-B5F2-455D-9F88-E36BA45E387D}" type="presParOf" srcId="{BC44182A-7F62-496A-96D0-7470EEC31E4B}" destId="{C7EC51B7-278F-47E7-9DDC-55BAFF0A5D9B}" srcOrd="1" destOrd="0" presId="urn:microsoft.com/office/officeart/2005/8/layout/process4"/>
    <dgm:cxn modelId="{AA617CDB-CABE-4503-AEA1-E441D049D55B}" type="presParOf" srcId="{C3C68502-D850-421E-95A9-9773CB6C3811}" destId="{00631874-1251-4FE3-8DC4-7B922BA8056F}" srcOrd="3" destOrd="0" presId="urn:microsoft.com/office/officeart/2005/8/layout/process4"/>
    <dgm:cxn modelId="{E85D5C95-B183-4AB0-80B5-FFE3D2452FEB}" type="presParOf" srcId="{C3C68502-D850-421E-95A9-9773CB6C3811}" destId="{B8EEB31F-BF6F-4C85-9B97-02F75C9DB0A3}" srcOrd="4" destOrd="0" presId="urn:microsoft.com/office/officeart/2005/8/layout/process4"/>
    <dgm:cxn modelId="{5DE66BBB-9409-4FF9-AD02-5FCCDC29C04C}" type="presParOf" srcId="{B8EEB31F-BF6F-4C85-9B97-02F75C9DB0A3}" destId="{CF32043B-FF33-45AE-ADD0-55C90D276187}" srcOrd="0" destOrd="0" presId="urn:microsoft.com/office/officeart/2005/8/layout/process4"/>
    <dgm:cxn modelId="{9E12A9B6-8112-49C5-9AEF-BEDC14EAC9D7}" type="presParOf" srcId="{B8EEB31F-BF6F-4C85-9B97-02F75C9DB0A3}" destId="{30249967-D593-49AE-9E8C-902AAE4ACE5C}" srcOrd="1" destOrd="0" presId="urn:microsoft.com/office/officeart/2005/8/layout/process4"/>
    <dgm:cxn modelId="{ABC3BDCD-79CF-455D-A110-0D1AA78D92A5}" type="presParOf" srcId="{B8EEB31F-BF6F-4C85-9B97-02F75C9DB0A3}" destId="{5C3A1F9A-9831-4427-97BF-08E4B7E075E3}" srcOrd="2" destOrd="0" presId="urn:microsoft.com/office/officeart/2005/8/layout/process4"/>
    <dgm:cxn modelId="{D655C0FB-54C9-4239-8615-D875AD23231D}" type="presParOf" srcId="{5C3A1F9A-9831-4427-97BF-08E4B7E075E3}" destId="{6725D92C-B204-4E4D-B3F2-860D067CC547}" srcOrd="0" destOrd="0" presId="urn:microsoft.com/office/officeart/2005/8/layout/process4"/>
    <dgm:cxn modelId="{AB64A3B8-F921-4F40-96F1-A0D1F89ECBF4}" type="presParOf" srcId="{5C3A1F9A-9831-4427-97BF-08E4B7E075E3}" destId="{5FF1D317-E9E7-413E-9746-60CEDBC91ADA}"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FA82A-A4D8-4460-8E01-E683105492E1}"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ru-RU"/>
        </a:p>
      </dgm:t>
    </dgm:pt>
    <dgm:pt modelId="{47930F27-8C86-412A-A577-7641617E933B}">
      <dgm:prSet phldrT="[Текст]"/>
      <dgm:spPr/>
      <dgm:t>
        <a:bodyPr/>
        <a:lstStyle/>
        <a:p>
          <a:r>
            <a:rPr lang="ru-RU" dirty="0"/>
            <a:t>Объект закупки</a:t>
          </a:r>
          <a:br>
            <a:rPr lang="ru-RU" dirty="0"/>
          </a:br>
          <a:r>
            <a:rPr lang="ru-RU" dirty="0"/>
            <a:t>(</a:t>
          </a:r>
          <a:r>
            <a:rPr lang="ru-RU" i="1" dirty="0"/>
            <a:t>ст. 33 44-ФЗ;</a:t>
          </a:r>
          <a:br>
            <a:rPr lang="ru-RU" i="1" dirty="0"/>
          </a:br>
          <a:r>
            <a:rPr lang="ru-RU" i="1" dirty="0"/>
            <a:t>письмо </a:t>
          </a:r>
          <a:r>
            <a:rPr lang="ru-RU" b="0" i="1" dirty="0"/>
            <a:t>Минфина России от 10.12.2021 №24-06-08/100772)</a:t>
          </a:r>
          <a:endParaRPr lang="ru-RU" i="1" dirty="0"/>
        </a:p>
      </dgm:t>
    </dgm:pt>
    <dgm:pt modelId="{76168AA5-5AED-43B0-B206-692777F194B4}" type="parTrans" cxnId="{D77459AF-D4B9-4298-B11D-FB80DD6ECAFA}">
      <dgm:prSet/>
      <dgm:spPr/>
      <dgm:t>
        <a:bodyPr/>
        <a:lstStyle/>
        <a:p>
          <a:endParaRPr lang="ru-RU"/>
        </a:p>
      </dgm:t>
    </dgm:pt>
    <dgm:pt modelId="{332C3668-D559-400E-9D32-0197662092BE}" type="sibTrans" cxnId="{D77459AF-D4B9-4298-B11D-FB80DD6ECAFA}">
      <dgm:prSet/>
      <dgm:spPr/>
      <dgm:t>
        <a:bodyPr/>
        <a:lstStyle/>
        <a:p>
          <a:endParaRPr lang="ru-RU"/>
        </a:p>
      </dgm:t>
    </dgm:pt>
    <dgm:pt modelId="{3555EB26-BC01-4471-9490-5134DC0D0C5C}">
      <dgm:prSet phldrT="[Текст]"/>
      <dgm:spPr/>
      <dgm:t>
        <a:bodyPr/>
        <a:lstStyle/>
        <a:p>
          <a:r>
            <a:rPr lang="ru-RU" b="0" dirty="0">
              <a:effectLst/>
              <a:latin typeface="+mj-lt"/>
            </a:rPr>
            <a:t>совокупность характеристик, позволяющих идентифицировать объект закупки</a:t>
          </a:r>
          <a:endParaRPr lang="ru-RU" dirty="0">
            <a:latin typeface="+mj-lt"/>
          </a:endParaRPr>
        </a:p>
      </dgm:t>
    </dgm:pt>
    <dgm:pt modelId="{9CE4F3F2-4438-41B9-8E8F-F14AF4079ED7}" type="parTrans" cxnId="{CD0A9D84-B05C-4819-BEB5-101F3C597958}">
      <dgm:prSet/>
      <dgm:spPr/>
      <dgm:t>
        <a:bodyPr/>
        <a:lstStyle/>
        <a:p>
          <a:endParaRPr lang="ru-RU"/>
        </a:p>
      </dgm:t>
    </dgm:pt>
    <dgm:pt modelId="{568E0BA9-2099-4634-8414-A0FFF4DC9914}" type="sibTrans" cxnId="{CD0A9D84-B05C-4819-BEB5-101F3C597958}">
      <dgm:prSet/>
      <dgm:spPr/>
      <dgm:t>
        <a:bodyPr/>
        <a:lstStyle/>
        <a:p>
          <a:endParaRPr lang="ru-RU"/>
        </a:p>
      </dgm:t>
    </dgm:pt>
    <dgm:pt modelId="{EC147FB1-A105-425A-A84A-F501FFD1DFCD}">
      <dgm:prSet phldrT="[Текст]"/>
      <dgm:spPr/>
      <dgm:t>
        <a:bodyPr/>
        <a:lstStyle/>
        <a:p>
          <a:r>
            <a:rPr lang="ru-RU" b="0" dirty="0">
              <a:effectLst/>
              <a:latin typeface="+mj-lt"/>
            </a:rPr>
            <a:t>подразумеваются непосредственно товар, работа, услуга, потребность в которых испытывает заказчик</a:t>
          </a:r>
          <a:endParaRPr lang="ru-RU" dirty="0">
            <a:latin typeface="+mj-lt"/>
          </a:endParaRPr>
        </a:p>
      </dgm:t>
    </dgm:pt>
    <dgm:pt modelId="{B8562DFD-01A9-4C1F-B61F-58A442BBF91D}" type="parTrans" cxnId="{7B849C96-0232-4DCF-8DCB-92D802E23EA1}">
      <dgm:prSet/>
      <dgm:spPr/>
      <dgm:t>
        <a:bodyPr/>
        <a:lstStyle/>
        <a:p>
          <a:endParaRPr lang="ru-RU"/>
        </a:p>
      </dgm:t>
    </dgm:pt>
    <dgm:pt modelId="{6F52D7E0-C770-40BC-8175-B4CB6DD2920F}" type="sibTrans" cxnId="{7B849C96-0232-4DCF-8DCB-92D802E23EA1}">
      <dgm:prSet/>
      <dgm:spPr/>
      <dgm:t>
        <a:bodyPr/>
        <a:lstStyle/>
        <a:p>
          <a:endParaRPr lang="ru-RU"/>
        </a:p>
      </dgm:t>
    </dgm:pt>
    <dgm:pt modelId="{5009CBA8-EEFC-49FC-82CA-849460DA4841}" type="pres">
      <dgm:prSet presAssocID="{4EAFA82A-A4D8-4460-8E01-E683105492E1}" presName="hierChild1" presStyleCnt="0">
        <dgm:presLayoutVars>
          <dgm:orgChart val="1"/>
          <dgm:chPref val="1"/>
          <dgm:dir/>
          <dgm:animOne val="branch"/>
          <dgm:animLvl val="lvl"/>
          <dgm:resizeHandles/>
        </dgm:presLayoutVars>
      </dgm:prSet>
      <dgm:spPr/>
      <dgm:t>
        <a:bodyPr/>
        <a:lstStyle/>
        <a:p>
          <a:endParaRPr lang="ru-RU"/>
        </a:p>
      </dgm:t>
    </dgm:pt>
    <dgm:pt modelId="{FAD6E8BA-B538-437D-88DC-065A331AC495}" type="pres">
      <dgm:prSet presAssocID="{47930F27-8C86-412A-A577-7641617E933B}" presName="hierRoot1" presStyleCnt="0">
        <dgm:presLayoutVars>
          <dgm:hierBranch val="init"/>
        </dgm:presLayoutVars>
      </dgm:prSet>
      <dgm:spPr/>
    </dgm:pt>
    <dgm:pt modelId="{C22D6623-FFD0-4B37-B9E7-747DCCE8DF60}" type="pres">
      <dgm:prSet presAssocID="{47930F27-8C86-412A-A577-7641617E933B}" presName="rootComposite1" presStyleCnt="0"/>
      <dgm:spPr/>
    </dgm:pt>
    <dgm:pt modelId="{D2B8FFC3-A1BA-4A0D-9100-F0F4B535AC04}" type="pres">
      <dgm:prSet presAssocID="{47930F27-8C86-412A-A577-7641617E933B}" presName="rootText1" presStyleLbl="node0" presStyleIdx="0" presStyleCnt="1">
        <dgm:presLayoutVars>
          <dgm:chPref val="3"/>
        </dgm:presLayoutVars>
      </dgm:prSet>
      <dgm:spPr/>
      <dgm:t>
        <a:bodyPr/>
        <a:lstStyle/>
        <a:p>
          <a:endParaRPr lang="ru-RU"/>
        </a:p>
      </dgm:t>
    </dgm:pt>
    <dgm:pt modelId="{4848F5F5-2F75-470A-B750-8FEECA29C90A}" type="pres">
      <dgm:prSet presAssocID="{47930F27-8C86-412A-A577-7641617E933B}" presName="rootConnector1" presStyleLbl="node1" presStyleIdx="0" presStyleCnt="0"/>
      <dgm:spPr/>
      <dgm:t>
        <a:bodyPr/>
        <a:lstStyle/>
        <a:p>
          <a:endParaRPr lang="ru-RU"/>
        </a:p>
      </dgm:t>
    </dgm:pt>
    <dgm:pt modelId="{62971E69-8E74-4DF5-82E9-58DFE5D74E5E}" type="pres">
      <dgm:prSet presAssocID="{47930F27-8C86-412A-A577-7641617E933B}" presName="hierChild2" presStyleCnt="0"/>
      <dgm:spPr/>
    </dgm:pt>
    <dgm:pt modelId="{713B3904-1379-4DF0-B203-F00D9F6BFEB1}" type="pres">
      <dgm:prSet presAssocID="{9CE4F3F2-4438-41B9-8E8F-F14AF4079ED7}" presName="Name37" presStyleLbl="parChTrans1D2" presStyleIdx="0" presStyleCnt="2"/>
      <dgm:spPr/>
      <dgm:t>
        <a:bodyPr/>
        <a:lstStyle/>
        <a:p>
          <a:endParaRPr lang="ru-RU"/>
        </a:p>
      </dgm:t>
    </dgm:pt>
    <dgm:pt modelId="{4A57A363-E08A-4BAA-9F5E-56E8F2A20F06}" type="pres">
      <dgm:prSet presAssocID="{3555EB26-BC01-4471-9490-5134DC0D0C5C}" presName="hierRoot2" presStyleCnt="0">
        <dgm:presLayoutVars>
          <dgm:hierBranch val="init"/>
        </dgm:presLayoutVars>
      </dgm:prSet>
      <dgm:spPr/>
    </dgm:pt>
    <dgm:pt modelId="{DBBA41B2-A868-4200-A5D1-080A25D3956C}" type="pres">
      <dgm:prSet presAssocID="{3555EB26-BC01-4471-9490-5134DC0D0C5C}" presName="rootComposite" presStyleCnt="0"/>
      <dgm:spPr/>
    </dgm:pt>
    <dgm:pt modelId="{A9482B96-80E2-43BE-82CD-ED9238D7CE52}" type="pres">
      <dgm:prSet presAssocID="{3555EB26-BC01-4471-9490-5134DC0D0C5C}" presName="rootText" presStyleLbl="node2" presStyleIdx="0" presStyleCnt="2">
        <dgm:presLayoutVars>
          <dgm:chPref val="3"/>
        </dgm:presLayoutVars>
      </dgm:prSet>
      <dgm:spPr/>
      <dgm:t>
        <a:bodyPr/>
        <a:lstStyle/>
        <a:p>
          <a:endParaRPr lang="ru-RU"/>
        </a:p>
      </dgm:t>
    </dgm:pt>
    <dgm:pt modelId="{7B43192E-2D74-4A3D-925F-27AD166F362C}" type="pres">
      <dgm:prSet presAssocID="{3555EB26-BC01-4471-9490-5134DC0D0C5C}" presName="rootConnector" presStyleLbl="node2" presStyleIdx="0" presStyleCnt="2"/>
      <dgm:spPr/>
      <dgm:t>
        <a:bodyPr/>
        <a:lstStyle/>
        <a:p>
          <a:endParaRPr lang="ru-RU"/>
        </a:p>
      </dgm:t>
    </dgm:pt>
    <dgm:pt modelId="{B97F4408-D964-4422-ACAD-C8BF0310AA0A}" type="pres">
      <dgm:prSet presAssocID="{3555EB26-BC01-4471-9490-5134DC0D0C5C}" presName="hierChild4" presStyleCnt="0"/>
      <dgm:spPr/>
    </dgm:pt>
    <dgm:pt modelId="{15D097AE-40F8-44A8-862B-2EC305E22DB4}" type="pres">
      <dgm:prSet presAssocID="{3555EB26-BC01-4471-9490-5134DC0D0C5C}" presName="hierChild5" presStyleCnt="0"/>
      <dgm:spPr/>
    </dgm:pt>
    <dgm:pt modelId="{6C27D51D-8356-4770-9B22-05D768BF2E9E}" type="pres">
      <dgm:prSet presAssocID="{B8562DFD-01A9-4C1F-B61F-58A442BBF91D}" presName="Name37" presStyleLbl="parChTrans1D2" presStyleIdx="1" presStyleCnt="2"/>
      <dgm:spPr/>
      <dgm:t>
        <a:bodyPr/>
        <a:lstStyle/>
        <a:p>
          <a:endParaRPr lang="ru-RU"/>
        </a:p>
      </dgm:t>
    </dgm:pt>
    <dgm:pt modelId="{0F050D1B-6515-4F67-8F9B-3AAA593BAFD2}" type="pres">
      <dgm:prSet presAssocID="{EC147FB1-A105-425A-A84A-F501FFD1DFCD}" presName="hierRoot2" presStyleCnt="0">
        <dgm:presLayoutVars>
          <dgm:hierBranch val="init"/>
        </dgm:presLayoutVars>
      </dgm:prSet>
      <dgm:spPr/>
    </dgm:pt>
    <dgm:pt modelId="{E0B0908B-AF9D-4C5F-AD1D-FB73F776BC92}" type="pres">
      <dgm:prSet presAssocID="{EC147FB1-A105-425A-A84A-F501FFD1DFCD}" presName="rootComposite" presStyleCnt="0"/>
      <dgm:spPr/>
    </dgm:pt>
    <dgm:pt modelId="{61EDD4E8-ED60-40C7-AA5C-BC442D5AA803}" type="pres">
      <dgm:prSet presAssocID="{EC147FB1-A105-425A-A84A-F501FFD1DFCD}" presName="rootText" presStyleLbl="node2" presStyleIdx="1" presStyleCnt="2">
        <dgm:presLayoutVars>
          <dgm:chPref val="3"/>
        </dgm:presLayoutVars>
      </dgm:prSet>
      <dgm:spPr/>
      <dgm:t>
        <a:bodyPr/>
        <a:lstStyle/>
        <a:p>
          <a:endParaRPr lang="ru-RU"/>
        </a:p>
      </dgm:t>
    </dgm:pt>
    <dgm:pt modelId="{5B7FDEEC-435E-48D3-A3A9-CE793EABAA6B}" type="pres">
      <dgm:prSet presAssocID="{EC147FB1-A105-425A-A84A-F501FFD1DFCD}" presName="rootConnector" presStyleLbl="node2" presStyleIdx="1" presStyleCnt="2"/>
      <dgm:spPr/>
      <dgm:t>
        <a:bodyPr/>
        <a:lstStyle/>
        <a:p>
          <a:endParaRPr lang="ru-RU"/>
        </a:p>
      </dgm:t>
    </dgm:pt>
    <dgm:pt modelId="{93D7E242-A8CD-42D2-85FC-10B1C4F5FF72}" type="pres">
      <dgm:prSet presAssocID="{EC147FB1-A105-425A-A84A-F501FFD1DFCD}" presName="hierChild4" presStyleCnt="0"/>
      <dgm:spPr/>
    </dgm:pt>
    <dgm:pt modelId="{B2FE9321-017F-4FFE-B4C6-0FB98F6FC5AB}" type="pres">
      <dgm:prSet presAssocID="{EC147FB1-A105-425A-A84A-F501FFD1DFCD}" presName="hierChild5" presStyleCnt="0"/>
      <dgm:spPr/>
    </dgm:pt>
    <dgm:pt modelId="{D2DD8F62-C318-4582-B8F0-C2201B2FCCE2}" type="pres">
      <dgm:prSet presAssocID="{47930F27-8C86-412A-A577-7641617E933B}" presName="hierChild3" presStyleCnt="0"/>
      <dgm:spPr/>
    </dgm:pt>
  </dgm:ptLst>
  <dgm:cxnLst>
    <dgm:cxn modelId="{04AFEB3B-5F49-474E-B9F6-1EFE5ECE3E6F}" type="presOf" srcId="{4EAFA82A-A4D8-4460-8E01-E683105492E1}" destId="{5009CBA8-EEFC-49FC-82CA-849460DA4841}" srcOrd="0" destOrd="0" presId="urn:microsoft.com/office/officeart/2005/8/layout/orgChart1"/>
    <dgm:cxn modelId="{15985943-A508-4428-A567-C1D0C3381C07}" type="presOf" srcId="{EC147FB1-A105-425A-A84A-F501FFD1DFCD}" destId="{5B7FDEEC-435E-48D3-A3A9-CE793EABAA6B}" srcOrd="1" destOrd="0" presId="urn:microsoft.com/office/officeart/2005/8/layout/orgChart1"/>
    <dgm:cxn modelId="{CE9507C4-315E-42D8-BF49-06CF72D787A4}" type="presOf" srcId="{EC147FB1-A105-425A-A84A-F501FFD1DFCD}" destId="{61EDD4E8-ED60-40C7-AA5C-BC442D5AA803}" srcOrd="0" destOrd="0" presId="urn:microsoft.com/office/officeart/2005/8/layout/orgChart1"/>
    <dgm:cxn modelId="{027434CA-67E6-45BD-B172-5E6D08FA0C0F}" type="presOf" srcId="{47930F27-8C86-412A-A577-7641617E933B}" destId="{D2B8FFC3-A1BA-4A0D-9100-F0F4B535AC04}" srcOrd="0" destOrd="0" presId="urn:microsoft.com/office/officeart/2005/8/layout/orgChart1"/>
    <dgm:cxn modelId="{DB20319E-702F-46DF-A9A9-BDA99B91A518}" type="presOf" srcId="{3555EB26-BC01-4471-9490-5134DC0D0C5C}" destId="{7B43192E-2D74-4A3D-925F-27AD166F362C}" srcOrd="1" destOrd="0" presId="urn:microsoft.com/office/officeart/2005/8/layout/orgChart1"/>
    <dgm:cxn modelId="{1E926FE0-AB3E-4E82-99C6-5C5E35D32049}" type="presOf" srcId="{3555EB26-BC01-4471-9490-5134DC0D0C5C}" destId="{A9482B96-80E2-43BE-82CD-ED9238D7CE52}" srcOrd="0" destOrd="0" presId="urn:microsoft.com/office/officeart/2005/8/layout/orgChart1"/>
    <dgm:cxn modelId="{A6632E7A-0E11-4781-8557-ED48B6628586}" type="presOf" srcId="{B8562DFD-01A9-4C1F-B61F-58A442BBF91D}" destId="{6C27D51D-8356-4770-9B22-05D768BF2E9E}" srcOrd="0" destOrd="0" presId="urn:microsoft.com/office/officeart/2005/8/layout/orgChart1"/>
    <dgm:cxn modelId="{7B849C96-0232-4DCF-8DCB-92D802E23EA1}" srcId="{47930F27-8C86-412A-A577-7641617E933B}" destId="{EC147FB1-A105-425A-A84A-F501FFD1DFCD}" srcOrd="1" destOrd="0" parTransId="{B8562DFD-01A9-4C1F-B61F-58A442BBF91D}" sibTransId="{6F52D7E0-C770-40BC-8175-B4CB6DD2920F}"/>
    <dgm:cxn modelId="{105BC41C-E2A1-4EC3-8D5A-C6979CD3FA43}" type="presOf" srcId="{47930F27-8C86-412A-A577-7641617E933B}" destId="{4848F5F5-2F75-470A-B750-8FEECA29C90A}" srcOrd="1" destOrd="0" presId="urn:microsoft.com/office/officeart/2005/8/layout/orgChart1"/>
    <dgm:cxn modelId="{04C9C8AC-CA16-4896-93E2-02C0CE9D0BF9}" type="presOf" srcId="{9CE4F3F2-4438-41B9-8E8F-F14AF4079ED7}" destId="{713B3904-1379-4DF0-B203-F00D9F6BFEB1}" srcOrd="0" destOrd="0" presId="urn:microsoft.com/office/officeart/2005/8/layout/orgChart1"/>
    <dgm:cxn modelId="{D77459AF-D4B9-4298-B11D-FB80DD6ECAFA}" srcId="{4EAFA82A-A4D8-4460-8E01-E683105492E1}" destId="{47930F27-8C86-412A-A577-7641617E933B}" srcOrd="0" destOrd="0" parTransId="{76168AA5-5AED-43B0-B206-692777F194B4}" sibTransId="{332C3668-D559-400E-9D32-0197662092BE}"/>
    <dgm:cxn modelId="{CD0A9D84-B05C-4819-BEB5-101F3C597958}" srcId="{47930F27-8C86-412A-A577-7641617E933B}" destId="{3555EB26-BC01-4471-9490-5134DC0D0C5C}" srcOrd="0" destOrd="0" parTransId="{9CE4F3F2-4438-41B9-8E8F-F14AF4079ED7}" sibTransId="{568E0BA9-2099-4634-8414-A0FFF4DC9914}"/>
    <dgm:cxn modelId="{0C694171-F485-4830-BAC9-931CF575AA07}" type="presParOf" srcId="{5009CBA8-EEFC-49FC-82CA-849460DA4841}" destId="{FAD6E8BA-B538-437D-88DC-065A331AC495}" srcOrd="0" destOrd="0" presId="urn:microsoft.com/office/officeart/2005/8/layout/orgChart1"/>
    <dgm:cxn modelId="{AC39C0A5-FEF7-4F5F-98B6-B8C9BAB338C3}" type="presParOf" srcId="{FAD6E8BA-B538-437D-88DC-065A331AC495}" destId="{C22D6623-FFD0-4B37-B9E7-747DCCE8DF60}" srcOrd="0" destOrd="0" presId="urn:microsoft.com/office/officeart/2005/8/layout/orgChart1"/>
    <dgm:cxn modelId="{44C8774D-D001-4E8E-BD6D-823FB3AE130B}" type="presParOf" srcId="{C22D6623-FFD0-4B37-B9E7-747DCCE8DF60}" destId="{D2B8FFC3-A1BA-4A0D-9100-F0F4B535AC04}" srcOrd="0" destOrd="0" presId="urn:microsoft.com/office/officeart/2005/8/layout/orgChart1"/>
    <dgm:cxn modelId="{747F1C39-7126-40C2-AB2A-44E33B94A7B5}" type="presParOf" srcId="{C22D6623-FFD0-4B37-B9E7-747DCCE8DF60}" destId="{4848F5F5-2F75-470A-B750-8FEECA29C90A}" srcOrd="1" destOrd="0" presId="urn:microsoft.com/office/officeart/2005/8/layout/orgChart1"/>
    <dgm:cxn modelId="{92051F61-D656-4A58-A8B0-D2623B4410DE}" type="presParOf" srcId="{FAD6E8BA-B538-437D-88DC-065A331AC495}" destId="{62971E69-8E74-4DF5-82E9-58DFE5D74E5E}" srcOrd="1" destOrd="0" presId="urn:microsoft.com/office/officeart/2005/8/layout/orgChart1"/>
    <dgm:cxn modelId="{27BDB3CC-5122-4BA9-B176-3E0E03B6BD6D}" type="presParOf" srcId="{62971E69-8E74-4DF5-82E9-58DFE5D74E5E}" destId="{713B3904-1379-4DF0-B203-F00D9F6BFEB1}" srcOrd="0" destOrd="0" presId="urn:microsoft.com/office/officeart/2005/8/layout/orgChart1"/>
    <dgm:cxn modelId="{51DD5CDD-5578-42B9-AEDF-ABE5581EB4A4}" type="presParOf" srcId="{62971E69-8E74-4DF5-82E9-58DFE5D74E5E}" destId="{4A57A363-E08A-4BAA-9F5E-56E8F2A20F06}" srcOrd="1" destOrd="0" presId="urn:microsoft.com/office/officeart/2005/8/layout/orgChart1"/>
    <dgm:cxn modelId="{8EB7B258-6527-4708-B86A-4848B24E57A9}" type="presParOf" srcId="{4A57A363-E08A-4BAA-9F5E-56E8F2A20F06}" destId="{DBBA41B2-A868-4200-A5D1-080A25D3956C}" srcOrd="0" destOrd="0" presId="urn:microsoft.com/office/officeart/2005/8/layout/orgChart1"/>
    <dgm:cxn modelId="{19852ECA-3991-4D88-AA46-0DFCF03FACA6}" type="presParOf" srcId="{DBBA41B2-A868-4200-A5D1-080A25D3956C}" destId="{A9482B96-80E2-43BE-82CD-ED9238D7CE52}" srcOrd="0" destOrd="0" presId="urn:microsoft.com/office/officeart/2005/8/layout/orgChart1"/>
    <dgm:cxn modelId="{EADC60A8-DD11-44C9-B233-1211B85630D9}" type="presParOf" srcId="{DBBA41B2-A868-4200-A5D1-080A25D3956C}" destId="{7B43192E-2D74-4A3D-925F-27AD166F362C}" srcOrd="1" destOrd="0" presId="urn:microsoft.com/office/officeart/2005/8/layout/orgChart1"/>
    <dgm:cxn modelId="{C5B6E38E-6483-49AD-8804-DA1555A1664F}" type="presParOf" srcId="{4A57A363-E08A-4BAA-9F5E-56E8F2A20F06}" destId="{B97F4408-D964-4422-ACAD-C8BF0310AA0A}" srcOrd="1" destOrd="0" presId="urn:microsoft.com/office/officeart/2005/8/layout/orgChart1"/>
    <dgm:cxn modelId="{61C00DD4-CF00-4328-A80F-7C536C39730F}" type="presParOf" srcId="{4A57A363-E08A-4BAA-9F5E-56E8F2A20F06}" destId="{15D097AE-40F8-44A8-862B-2EC305E22DB4}" srcOrd="2" destOrd="0" presId="urn:microsoft.com/office/officeart/2005/8/layout/orgChart1"/>
    <dgm:cxn modelId="{74DD0B7A-C568-4337-8C19-E6926D479615}" type="presParOf" srcId="{62971E69-8E74-4DF5-82E9-58DFE5D74E5E}" destId="{6C27D51D-8356-4770-9B22-05D768BF2E9E}" srcOrd="2" destOrd="0" presId="urn:microsoft.com/office/officeart/2005/8/layout/orgChart1"/>
    <dgm:cxn modelId="{3D0BDEC9-AD95-48B9-919A-21A8791FBF7E}" type="presParOf" srcId="{62971E69-8E74-4DF5-82E9-58DFE5D74E5E}" destId="{0F050D1B-6515-4F67-8F9B-3AAA593BAFD2}" srcOrd="3" destOrd="0" presId="urn:microsoft.com/office/officeart/2005/8/layout/orgChart1"/>
    <dgm:cxn modelId="{7AD8BFE8-FB54-4663-97EF-562550271237}" type="presParOf" srcId="{0F050D1B-6515-4F67-8F9B-3AAA593BAFD2}" destId="{E0B0908B-AF9D-4C5F-AD1D-FB73F776BC92}" srcOrd="0" destOrd="0" presId="urn:microsoft.com/office/officeart/2005/8/layout/orgChart1"/>
    <dgm:cxn modelId="{70CC5A10-A02F-47C6-9356-FFD11173C995}" type="presParOf" srcId="{E0B0908B-AF9D-4C5F-AD1D-FB73F776BC92}" destId="{61EDD4E8-ED60-40C7-AA5C-BC442D5AA803}" srcOrd="0" destOrd="0" presId="urn:microsoft.com/office/officeart/2005/8/layout/orgChart1"/>
    <dgm:cxn modelId="{F1B76E5F-6D6E-40C6-A344-FCF4FFDB854E}" type="presParOf" srcId="{E0B0908B-AF9D-4C5F-AD1D-FB73F776BC92}" destId="{5B7FDEEC-435E-48D3-A3A9-CE793EABAA6B}" srcOrd="1" destOrd="0" presId="urn:microsoft.com/office/officeart/2005/8/layout/orgChart1"/>
    <dgm:cxn modelId="{E275A39E-BC9B-4069-912A-894634FE34FA}" type="presParOf" srcId="{0F050D1B-6515-4F67-8F9B-3AAA593BAFD2}" destId="{93D7E242-A8CD-42D2-85FC-10B1C4F5FF72}" srcOrd="1" destOrd="0" presId="urn:microsoft.com/office/officeart/2005/8/layout/orgChart1"/>
    <dgm:cxn modelId="{DD7A20DD-5ED9-4782-B59C-2902FAB3D8BE}" type="presParOf" srcId="{0F050D1B-6515-4F67-8F9B-3AAA593BAFD2}" destId="{B2FE9321-017F-4FFE-B4C6-0FB98F6FC5AB}" srcOrd="2" destOrd="0" presId="urn:microsoft.com/office/officeart/2005/8/layout/orgChart1"/>
    <dgm:cxn modelId="{3A439CB7-A12C-4A1E-8385-014DDD7C6FC3}" type="presParOf" srcId="{FAD6E8BA-B538-437D-88DC-065A331AC495}" destId="{D2DD8F62-C318-4582-B8F0-C2201B2FCCE2}"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AFA82A-A4D8-4460-8E01-E683105492E1}"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ru-RU"/>
        </a:p>
      </dgm:t>
    </dgm:pt>
    <dgm:pt modelId="{47930F27-8C86-412A-A577-7641617E933B}">
      <dgm:prSet phldrT="[Текст]"/>
      <dgm:spPr/>
      <dgm:t>
        <a:bodyPr/>
        <a:lstStyle/>
        <a:p>
          <a:r>
            <a:rPr lang="ru-RU" dirty="0"/>
            <a:t>Объект закупки</a:t>
          </a:r>
          <a:br>
            <a:rPr lang="ru-RU" dirty="0"/>
          </a:br>
          <a:r>
            <a:rPr lang="ru-RU" dirty="0"/>
            <a:t>(</a:t>
          </a:r>
          <a:r>
            <a:rPr lang="ru-RU" i="1" dirty="0"/>
            <a:t>ст. 33 44-ФЗ;</a:t>
          </a:r>
          <a:br>
            <a:rPr lang="ru-RU" i="1" dirty="0"/>
          </a:br>
          <a:r>
            <a:rPr lang="ru-RU" i="1" dirty="0"/>
            <a:t>письмо </a:t>
          </a:r>
          <a:r>
            <a:rPr lang="ru-RU" b="0" i="1" dirty="0"/>
            <a:t>Минфина России от 10.12.2021 №24-06-08/100772)</a:t>
          </a:r>
          <a:endParaRPr lang="ru-RU" i="1" dirty="0"/>
        </a:p>
      </dgm:t>
    </dgm:pt>
    <dgm:pt modelId="{76168AA5-5AED-43B0-B206-692777F194B4}" type="parTrans" cxnId="{D77459AF-D4B9-4298-B11D-FB80DD6ECAFA}">
      <dgm:prSet/>
      <dgm:spPr/>
      <dgm:t>
        <a:bodyPr/>
        <a:lstStyle/>
        <a:p>
          <a:endParaRPr lang="ru-RU"/>
        </a:p>
      </dgm:t>
    </dgm:pt>
    <dgm:pt modelId="{332C3668-D559-400E-9D32-0197662092BE}" type="sibTrans" cxnId="{D77459AF-D4B9-4298-B11D-FB80DD6ECAFA}">
      <dgm:prSet/>
      <dgm:spPr/>
      <dgm:t>
        <a:bodyPr/>
        <a:lstStyle/>
        <a:p>
          <a:endParaRPr lang="ru-RU"/>
        </a:p>
      </dgm:t>
    </dgm:pt>
    <dgm:pt modelId="{3555EB26-BC01-4471-9490-5134DC0D0C5C}">
      <dgm:prSet phldrT="[Текст]"/>
      <dgm:spPr/>
      <dgm:t>
        <a:bodyPr/>
        <a:lstStyle/>
        <a:p>
          <a:r>
            <a:rPr lang="ru-RU" b="0" dirty="0">
              <a:effectLst/>
              <a:latin typeface="+mj-lt"/>
            </a:rPr>
            <a:t>совокупность характеристик, позволяющих идентифицировать объект закупки</a:t>
          </a:r>
          <a:endParaRPr lang="ru-RU" dirty="0">
            <a:latin typeface="+mj-lt"/>
          </a:endParaRPr>
        </a:p>
      </dgm:t>
    </dgm:pt>
    <dgm:pt modelId="{9CE4F3F2-4438-41B9-8E8F-F14AF4079ED7}" type="parTrans" cxnId="{CD0A9D84-B05C-4819-BEB5-101F3C597958}">
      <dgm:prSet/>
      <dgm:spPr/>
      <dgm:t>
        <a:bodyPr/>
        <a:lstStyle/>
        <a:p>
          <a:endParaRPr lang="ru-RU"/>
        </a:p>
      </dgm:t>
    </dgm:pt>
    <dgm:pt modelId="{568E0BA9-2099-4634-8414-A0FFF4DC9914}" type="sibTrans" cxnId="{CD0A9D84-B05C-4819-BEB5-101F3C597958}">
      <dgm:prSet/>
      <dgm:spPr/>
      <dgm:t>
        <a:bodyPr/>
        <a:lstStyle/>
        <a:p>
          <a:endParaRPr lang="ru-RU"/>
        </a:p>
      </dgm:t>
    </dgm:pt>
    <dgm:pt modelId="{EC147FB1-A105-425A-A84A-F501FFD1DFCD}">
      <dgm:prSet phldrT="[Текст]"/>
      <dgm:spPr/>
      <dgm:t>
        <a:bodyPr/>
        <a:lstStyle/>
        <a:p>
          <a:r>
            <a:rPr lang="ru-RU" b="0" dirty="0">
              <a:effectLst/>
              <a:latin typeface="+mj-lt"/>
            </a:rPr>
            <a:t>подразумеваются непосредственно товар, работа, услуга, потребность в которых испытывает заказчик</a:t>
          </a:r>
          <a:endParaRPr lang="ru-RU" dirty="0">
            <a:latin typeface="+mj-lt"/>
          </a:endParaRPr>
        </a:p>
      </dgm:t>
    </dgm:pt>
    <dgm:pt modelId="{B8562DFD-01A9-4C1F-B61F-58A442BBF91D}" type="parTrans" cxnId="{7B849C96-0232-4DCF-8DCB-92D802E23EA1}">
      <dgm:prSet/>
      <dgm:spPr/>
      <dgm:t>
        <a:bodyPr/>
        <a:lstStyle/>
        <a:p>
          <a:endParaRPr lang="ru-RU"/>
        </a:p>
      </dgm:t>
    </dgm:pt>
    <dgm:pt modelId="{6F52D7E0-C770-40BC-8175-B4CB6DD2920F}" type="sibTrans" cxnId="{7B849C96-0232-4DCF-8DCB-92D802E23EA1}">
      <dgm:prSet/>
      <dgm:spPr/>
      <dgm:t>
        <a:bodyPr/>
        <a:lstStyle/>
        <a:p>
          <a:endParaRPr lang="ru-RU"/>
        </a:p>
      </dgm:t>
    </dgm:pt>
    <dgm:pt modelId="{5009CBA8-EEFC-49FC-82CA-849460DA4841}" type="pres">
      <dgm:prSet presAssocID="{4EAFA82A-A4D8-4460-8E01-E683105492E1}" presName="hierChild1" presStyleCnt="0">
        <dgm:presLayoutVars>
          <dgm:orgChart val="1"/>
          <dgm:chPref val="1"/>
          <dgm:dir/>
          <dgm:animOne val="branch"/>
          <dgm:animLvl val="lvl"/>
          <dgm:resizeHandles/>
        </dgm:presLayoutVars>
      </dgm:prSet>
      <dgm:spPr/>
      <dgm:t>
        <a:bodyPr/>
        <a:lstStyle/>
        <a:p>
          <a:endParaRPr lang="ru-RU"/>
        </a:p>
      </dgm:t>
    </dgm:pt>
    <dgm:pt modelId="{FAD6E8BA-B538-437D-88DC-065A331AC495}" type="pres">
      <dgm:prSet presAssocID="{47930F27-8C86-412A-A577-7641617E933B}" presName="hierRoot1" presStyleCnt="0">
        <dgm:presLayoutVars>
          <dgm:hierBranch val="init"/>
        </dgm:presLayoutVars>
      </dgm:prSet>
      <dgm:spPr/>
    </dgm:pt>
    <dgm:pt modelId="{C22D6623-FFD0-4B37-B9E7-747DCCE8DF60}" type="pres">
      <dgm:prSet presAssocID="{47930F27-8C86-412A-A577-7641617E933B}" presName="rootComposite1" presStyleCnt="0"/>
      <dgm:spPr/>
    </dgm:pt>
    <dgm:pt modelId="{D2B8FFC3-A1BA-4A0D-9100-F0F4B535AC04}" type="pres">
      <dgm:prSet presAssocID="{47930F27-8C86-412A-A577-7641617E933B}" presName="rootText1" presStyleLbl="node0" presStyleIdx="0" presStyleCnt="1">
        <dgm:presLayoutVars>
          <dgm:chPref val="3"/>
        </dgm:presLayoutVars>
      </dgm:prSet>
      <dgm:spPr/>
      <dgm:t>
        <a:bodyPr/>
        <a:lstStyle/>
        <a:p>
          <a:endParaRPr lang="ru-RU"/>
        </a:p>
      </dgm:t>
    </dgm:pt>
    <dgm:pt modelId="{4848F5F5-2F75-470A-B750-8FEECA29C90A}" type="pres">
      <dgm:prSet presAssocID="{47930F27-8C86-412A-A577-7641617E933B}" presName="rootConnector1" presStyleLbl="node1" presStyleIdx="0" presStyleCnt="0"/>
      <dgm:spPr/>
      <dgm:t>
        <a:bodyPr/>
        <a:lstStyle/>
        <a:p>
          <a:endParaRPr lang="ru-RU"/>
        </a:p>
      </dgm:t>
    </dgm:pt>
    <dgm:pt modelId="{62971E69-8E74-4DF5-82E9-58DFE5D74E5E}" type="pres">
      <dgm:prSet presAssocID="{47930F27-8C86-412A-A577-7641617E933B}" presName="hierChild2" presStyleCnt="0"/>
      <dgm:spPr/>
    </dgm:pt>
    <dgm:pt modelId="{713B3904-1379-4DF0-B203-F00D9F6BFEB1}" type="pres">
      <dgm:prSet presAssocID="{9CE4F3F2-4438-41B9-8E8F-F14AF4079ED7}" presName="Name37" presStyleLbl="parChTrans1D2" presStyleIdx="0" presStyleCnt="2"/>
      <dgm:spPr/>
      <dgm:t>
        <a:bodyPr/>
        <a:lstStyle/>
        <a:p>
          <a:endParaRPr lang="ru-RU"/>
        </a:p>
      </dgm:t>
    </dgm:pt>
    <dgm:pt modelId="{4A57A363-E08A-4BAA-9F5E-56E8F2A20F06}" type="pres">
      <dgm:prSet presAssocID="{3555EB26-BC01-4471-9490-5134DC0D0C5C}" presName="hierRoot2" presStyleCnt="0">
        <dgm:presLayoutVars>
          <dgm:hierBranch val="init"/>
        </dgm:presLayoutVars>
      </dgm:prSet>
      <dgm:spPr/>
    </dgm:pt>
    <dgm:pt modelId="{DBBA41B2-A868-4200-A5D1-080A25D3956C}" type="pres">
      <dgm:prSet presAssocID="{3555EB26-BC01-4471-9490-5134DC0D0C5C}" presName="rootComposite" presStyleCnt="0"/>
      <dgm:spPr/>
    </dgm:pt>
    <dgm:pt modelId="{A9482B96-80E2-43BE-82CD-ED9238D7CE52}" type="pres">
      <dgm:prSet presAssocID="{3555EB26-BC01-4471-9490-5134DC0D0C5C}" presName="rootText" presStyleLbl="node2" presStyleIdx="0" presStyleCnt="2">
        <dgm:presLayoutVars>
          <dgm:chPref val="3"/>
        </dgm:presLayoutVars>
      </dgm:prSet>
      <dgm:spPr/>
      <dgm:t>
        <a:bodyPr/>
        <a:lstStyle/>
        <a:p>
          <a:endParaRPr lang="ru-RU"/>
        </a:p>
      </dgm:t>
    </dgm:pt>
    <dgm:pt modelId="{7B43192E-2D74-4A3D-925F-27AD166F362C}" type="pres">
      <dgm:prSet presAssocID="{3555EB26-BC01-4471-9490-5134DC0D0C5C}" presName="rootConnector" presStyleLbl="node2" presStyleIdx="0" presStyleCnt="2"/>
      <dgm:spPr/>
      <dgm:t>
        <a:bodyPr/>
        <a:lstStyle/>
        <a:p>
          <a:endParaRPr lang="ru-RU"/>
        </a:p>
      </dgm:t>
    </dgm:pt>
    <dgm:pt modelId="{B97F4408-D964-4422-ACAD-C8BF0310AA0A}" type="pres">
      <dgm:prSet presAssocID="{3555EB26-BC01-4471-9490-5134DC0D0C5C}" presName="hierChild4" presStyleCnt="0"/>
      <dgm:spPr/>
    </dgm:pt>
    <dgm:pt modelId="{15D097AE-40F8-44A8-862B-2EC305E22DB4}" type="pres">
      <dgm:prSet presAssocID="{3555EB26-BC01-4471-9490-5134DC0D0C5C}" presName="hierChild5" presStyleCnt="0"/>
      <dgm:spPr/>
    </dgm:pt>
    <dgm:pt modelId="{6C27D51D-8356-4770-9B22-05D768BF2E9E}" type="pres">
      <dgm:prSet presAssocID="{B8562DFD-01A9-4C1F-B61F-58A442BBF91D}" presName="Name37" presStyleLbl="parChTrans1D2" presStyleIdx="1" presStyleCnt="2"/>
      <dgm:spPr/>
      <dgm:t>
        <a:bodyPr/>
        <a:lstStyle/>
        <a:p>
          <a:endParaRPr lang="ru-RU"/>
        </a:p>
      </dgm:t>
    </dgm:pt>
    <dgm:pt modelId="{0F050D1B-6515-4F67-8F9B-3AAA593BAFD2}" type="pres">
      <dgm:prSet presAssocID="{EC147FB1-A105-425A-A84A-F501FFD1DFCD}" presName="hierRoot2" presStyleCnt="0">
        <dgm:presLayoutVars>
          <dgm:hierBranch val="init"/>
        </dgm:presLayoutVars>
      </dgm:prSet>
      <dgm:spPr/>
    </dgm:pt>
    <dgm:pt modelId="{E0B0908B-AF9D-4C5F-AD1D-FB73F776BC92}" type="pres">
      <dgm:prSet presAssocID="{EC147FB1-A105-425A-A84A-F501FFD1DFCD}" presName="rootComposite" presStyleCnt="0"/>
      <dgm:spPr/>
    </dgm:pt>
    <dgm:pt modelId="{61EDD4E8-ED60-40C7-AA5C-BC442D5AA803}" type="pres">
      <dgm:prSet presAssocID="{EC147FB1-A105-425A-A84A-F501FFD1DFCD}" presName="rootText" presStyleLbl="node2" presStyleIdx="1" presStyleCnt="2">
        <dgm:presLayoutVars>
          <dgm:chPref val="3"/>
        </dgm:presLayoutVars>
      </dgm:prSet>
      <dgm:spPr/>
      <dgm:t>
        <a:bodyPr/>
        <a:lstStyle/>
        <a:p>
          <a:endParaRPr lang="ru-RU"/>
        </a:p>
      </dgm:t>
    </dgm:pt>
    <dgm:pt modelId="{5B7FDEEC-435E-48D3-A3A9-CE793EABAA6B}" type="pres">
      <dgm:prSet presAssocID="{EC147FB1-A105-425A-A84A-F501FFD1DFCD}" presName="rootConnector" presStyleLbl="node2" presStyleIdx="1" presStyleCnt="2"/>
      <dgm:spPr/>
      <dgm:t>
        <a:bodyPr/>
        <a:lstStyle/>
        <a:p>
          <a:endParaRPr lang="ru-RU"/>
        </a:p>
      </dgm:t>
    </dgm:pt>
    <dgm:pt modelId="{93D7E242-A8CD-42D2-85FC-10B1C4F5FF72}" type="pres">
      <dgm:prSet presAssocID="{EC147FB1-A105-425A-A84A-F501FFD1DFCD}" presName="hierChild4" presStyleCnt="0"/>
      <dgm:spPr/>
    </dgm:pt>
    <dgm:pt modelId="{B2FE9321-017F-4FFE-B4C6-0FB98F6FC5AB}" type="pres">
      <dgm:prSet presAssocID="{EC147FB1-A105-425A-A84A-F501FFD1DFCD}" presName="hierChild5" presStyleCnt="0"/>
      <dgm:spPr/>
    </dgm:pt>
    <dgm:pt modelId="{D2DD8F62-C318-4582-B8F0-C2201B2FCCE2}" type="pres">
      <dgm:prSet presAssocID="{47930F27-8C86-412A-A577-7641617E933B}" presName="hierChild3" presStyleCnt="0"/>
      <dgm:spPr/>
    </dgm:pt>
  </dgm:ptLst>
  <dgm:cxnLst>
    <dgm:cxn modelId="{04AFEB3B-5F49-474E-B9F6-1EFE5ECE3E6F}" type="presOf" srcId="{4EAFA82A-A4D8-4460-8E01-E683105492E1}" destId="{5009CBA8-EEFC-49FC-82CA-849460DA4841}" srcOrd="0" destOrd="0" presId="urn:microsoft.com/office/officeart/2005/8/layout/orgChart1"/>
    <dgm:cxn modelId="{15985943-A508-4428-A567-C1D0C3381C07}" type="presOf" srcId="{EC147FB1-A105-425A-A84A-F501FFD1DFCD}" destId="{5B7FDEEC-435E-48D3-A3A9-CE793EABAA6B}" srcOrd="1" destOrd="0" presId="urn:microsoft.com/office/officeart/2005/8/layout/orgChart1"/>
    <dgm:cxn modelId="{CE9507C4-315E-42D8-BF49-06CF72D787A4}" type="presOf" srcId="{EC147FB1-A105-425A-A84A-F501FFD1DFCD}" destId="{61EDD4E8-ED60-40C7-AA5C-BC442D5AA803}" srcOrd="0" destOrd="0" presId="urn:microsoft.com/office/officeart/2005/8/layout/orgChart1"/>
    <dgm:cxn modelId="{027434CA-67E6-45BD-B172-5E6D08FA0C0F}" type="presOf" srcId="{47930F27-8C86-412A-A577-7641617E933B}" destId="{D2B8FFC3-A1BA-4A0D-9100-F0F4B535AC04}" srcOrd="0" destOrd="0" presId="urn:microsoft.com/office/officeart/2005/8/layout/orgChart1"/>
    <dgm:cxn modelId="{DB20319E-702F-46DF-A9A9-BDA99B91A518}" type="presOf" srcId="{3555EB26-BC01-4471-9490-5134DC0D0C5C}" destId="{7B43192E-2D74-4A3D-925F-27AD166F362C}" srcOrd="1" destOrd="0" presId="urn:microsoft.com/office/officeart/2005/8/layout/orgChart1"/>
    <dgm:cxn modelId="{1E926FE0-AB3E-4E82-99C6-5C5E35D32049}" type="presOf" srcId="{3555EB26-BC01-4471-9490-5134DC0D0C5C}" destId="{A9482B96-80E2-43BE-82CD-ED9238D7CE52}" srcOrd="0" destOrd="0" presId="urn:microsoft.com/office/officeart/2005/8/layout/orgChart1"/>
    <dgm:cxn modelId="{A6632E7A-0E11-4781-8557-ED48B6628586}" type="presOf" srcId="{B8562DFD-01A9-4C1F-B61F-58A442BBF91D}" destId="{6C27D51D-8356-4770-9B22-05D768BF2E9E}" srcOrd="0" destOrd="0" presId="urn:microsoft.com/office/officeart/2005/8/layout/orgChart1"/>
    <dgm:cxn modelId="{7B849C96-0232-4DCF-8DCB-92D802E23EA1}" srcId="{47930F27-8C86-412A-A577-7641617E933B}" destId="{EC147FB1-A105-425A-A84A-F501FFD1DFCD}" srcOrd="1" destOrd="0" parTransId="{B8562DFD-01A9-4C1F-B61F-58A442BBF91D}" sibTransId="{6F52D7E0-C770-40BC-8175-B4CB6DD2920F}"/>
    <dgm:cxn modelId="{105BC41C-E2A1-4EC3-8D5A-C6979CD3FA43}" type="presOf" srcId="{47930F27-8C86-412A-A577-7641617E933B}" destId="{4848F5F5-2F75-470A-B750-8FEECA29C90A}" srcOrd="1" destOrd="0" presId="urn:microsoft.com/office/officeart/2005/8/layout/orgChart1"/>
    <dgm:cxn modelId="{04C9C8AC-CA16-4896-93E2-02C0CE9D0BF9}" type="presOf" srcId="{9CE4F3F2-4438-41B9-8E8F-F14AF4079ED7}" destId="{713B3904-1379-4DF0-B203-F00D9F6BFEB1}" srcOrd="0" destOrd="0" presId="urn:microsoft.com/office/officeart/2005/8/layout/orgChart1"/>
    <dgm:cxn modelId="{D77459AF-D4B9-4298-B11D-FB80DD6ECAFA}" srcId="{4EAFA82A-A4D8-4460-8E01-E683105492E1}" destId="{47930F27-8C86-412A-A577-7641617E933B}" srcOrd="0" destOrd="0" parTransId="{76168AA5-5AED-43B0-B206-692777F194B4}" sibTransId="{332C3668-D559-400E-9D32-0197662092BE}"/>
    <dgm:cxn modelId="{CD0A9D84-B05C-4819-BEB5-101F3C597958}" srcId="{47930F27-8C86-412A-A577-7641617E933B}" destId="{3555EB26-BC01-4471-9490-5134DC0D0C5C}" srcOrd="0" destOrd="0" parTransId="{9CE4F3F2-4438-41B9-8E8F-F14AF4079ED7}" sibTransId="{568E0BA9-2099-4634-8414-A0FFF4DC9914}"/>
    <dgm:cxn modelId="{0C694171-F485-4830-BAC9-931CF575AA07}" type="presParOf" srcId="{5009CBA8-EEFC-49FC-82CA-849460DA4841}" destId="{FAD6E8BA-B538-437D-88DC-065A331AC495}" srcOrd="0" destOrd="0" presId="urn:microsoft.com/office/officeart/2005/8/layout/orgChart1"/>
    <dgm:cxn modelId="{AC39C0A5-FEF7-4F5F-98B6-B8C9BAB338C3}" type="presParOf" srcId="{FAD6E8BA-B538-437D-88DC-065A331AC495}" destId="{C22D6623-FFD0-4B37-B9E7-747DCCE8DF60}" srcOrd="0" destOrd="0" presId="urn:microsoft.com/office/officeart/2005/8/layout/orgChart1"/>
    <dgm:cxn modelId="{44C8774D-D001-4E8E-BD6D-823FB3AE130B}" type="presParOf" srcId="{C22D6623-FFD0-4B37-B9E7-747DCCE8DF60}" destId="{D2B8FFC3-A1BA-4A0D-9100-F0F4B535AC04}" srcOrd="0" destOrd="0" presId="urn:microsoft.com/office/officeart/2005/8/layout/orgChart1"/>
    <dgm:cxn modelId="{747F1C39-7126-40C2-AB2A-44E33B94A7B5}" type="presParOf" srcId="{C22D6623-FFD0-4B37-B9E7-747DCCE8DF60}" destId="{4848F5F5-2F75-470A-B750-8FEECA29C90A}" srcOrd="1" destOrd="0" presId="urn:microsoft.com/office/officeart/2005/8/layout/orgChart1"/>
    <dgm:cxn modelId="{92051F61-D656-4A58-A8B0-D2623B4410DE}" type="presParOf" srcId="{FAD6E8BA-B538-437D-88DC-065A331AC495}" destId="{62971E69-8E74-4DF5-82E9-58DFE5D74E5E}" srcOrd="1" destOrd="0" presId="urn:microsoft.com/office/officeart/2005/8/layout/orgChart1"/>
    <dgm:cxn modelId="{27BDB3CC-5122-4BA9-B176-3E0E03B6BD6D}" type="presParOf" srcId="{62971E69-8E74-4DF5-82E9-58DFE5D74E5E}" destId="{713B3904-1379-4DF0-B203-F00D9F6BFEB1}" srcOrd="0" destOrd="0" presId="urn:microsoft.com/office/officeart/2005/8/layout/orgChart1"/>
    <dgm:cxn modelId="{51DD5CDD-5578-42B9-AEDF-ABE5581EB4A4}" type="presParOf" srcId="{62971E69-8E74-4DF5-82E9-58DFE5D74E5E}" destId="{4A57A363-E08A-4BAA-9F5E-56E8F2A20F06}" srcOrd="1" destOrd="0" presId="urn:microsoft.com/office/officeart/2005/8/layout/orgChart1"/>
    <dgm:cxn modelId="{8EB7B258-6527-4708-B86A-4848B24E57A9}" type="presParOf" srcId="{4A57A363-E08A-4BAA-9F5E-56E8F2A20F06}" destId="{DBBA41B2-A868-4200-A5D1-080A25D3956C}" srcOrd="0" destOrd="0" presId="urn:microsoft.com/office/officeart/2005/8/layout/orgChart1"/>
    <dgm:cxn modelId="{19852ECA-3991-4D88-AA46-0DFCF03FACA6}" type="presParOf" srcId="{DBBA41B2-A868-4200-A5D1-080A25D3956C}" destId="{A9482B96-80E2-43BE-82CD-ED9238D7CE52}" srcOrd="0" destOrd="0" presId="urn:microsoft.com/office/officeart/2005/8/layout/orgChart1"/>
    <dgm:cxn modelId="{EADC60A8-DD11-44C9-B233-1211B85630D9}" type="presParOf" srcId="{DBBA41B2-A868-4200-A5D1-080A25D3956C}" destId="{7B43192E-2D74-4A3D-925F-27AD166F362C}" srcOrd="1" destOrd="0" presId="urn:microsoft.com/office/officeart/2005/8/layout/orgChart1"/>
    <dgm:cxn modelId="{C5B6E38E-6483-49AD-8804-DA1555A1664F}" type="presParOf" srcId="{4A57A363-E08A-4BAA-9F5E-56E8F2A20F06}" destId="{B97F4408-D964-4422-ACAD-C8BF0310AA0A}" srcOrd="1" destOrd="0" presId="urn:microsoft.com/office/officeart/2005/8/layout/orgChart1"/>
    <dgm:cxn modelId="{61C00DD4-CF00-4328-A80F-7C536C39730F}" type="presParOf" srcId="{4A57A363-E08A-4BAA-9F5E-56E8F2A20F06}" destId="{15D097AE-40F8-44A8-862B-2EC305E22DB4}" srcOrd="2" destOrd="0" presId="urn:microsoft.com/office/officeart/2005/8/layout/orgChart1"/>
    <dgm:cxn modelId="{74DD0B7A-C568-4337-8C19-E6926D479615}" type="presParOf" srcId="{62971E69-8E74-4DF5-82E9-58DFE5D74E5E}" destId="{6C27D51D-8356-4770-9B22-05D768BF2E9E}" srcOrd="2" destOrd="0" presId="urn:microsoft.com/office/officeart/2005/8/layout/orgChart1"/>
    <dgm:cxn modelId="{3D0BDEC9-AD95-48B9-919A-21A8791FBF7E}" type="presParOf" srcId="{62971E69-8E74-4DF5-82E9-58DFE5D74E5E}" destId="{0F050D1B-6515-4F67-8F9B-3AAA593BAFD2}" srcOrd="3" destOrd="0" presId="urn:microsoft.com/office/officeart/2005/8/layout/orgChart1"/>
    <dgm:cxn modelId="{7AD8BFE8-FB54-4663-97EF-562550271237}" type="presParOf" srcId="{0F050D1B-6515-4F67-8F9B-3AAA593BAFD2}" destId="{E0B0908B-AF9D-4C5F-AD1D-FB73F776BC92}" srcOrd="0" destOrd="0" presId="urn:microsoft.com/office/officeart/2005/8/layout/orgChart1"/>
    <dgm:cxn modelId="{70CC5A10-A02F-47C6-9356-FFD11173C995}" type="presParOf" srcId="{E0B0908B-AF9D-4C5F-AD1D-FB73F776BC92}" destId="{61EDD4E8-ED60-40C7-AA5C-BC442D5AA803}" srcOrd="0" destOrd="0" presId="urn:microsoft.com/office/officeart/2005/8/layout/orgChart1"/>
    <dgm:cxn modelId="{F1B76E5F-6D6E-40C6-A344-FCF4FFDB854E}" type="presParOf" srcId="{E0B0908B-AF9D-4C5F-AD1D-FB73F776BC92}" destId="{5B7FDEEC-435E-48D3-A3A9-CE793EABAA6B}" srcOrd="1" destOrd="0" presId="urn:microsoft.com/office/officeart/2005/8/layout/orgChart1"/>
    <dgm:cxn modelId="{E275A39E-BC9B-4069-912A-894634FE34FA}" type="presParOf" srcId="{0F050D1B-6515-4F67-8F9B-3AAA593BAFD2}" destId="{93D7E242-A8CD-42D2-85FC-10B1C4F5FF72}" srcOrd="1" destOrd="0" presId="urn:microsoft.com/office/officeart/2005/8/layout/orgChart1"/>
    <dgm:cxn modelId="{DD7A20DD-5ED9-4782-B59C-2902FAB3D8BE}" type="presParOf" srcId="{0F050D1B-6515-4F67-8F9B-3AAA593BAFD2}" destId="{B2FE9321-017F-4FFE-B4C6-0FB98F6FC5AB}" srcOrd="2" destOrd="0" presId="urn:microsoft.com/office/officeart/2005/8/layout/orgChart1"/>
    <dgm:cxn modelId="{3A439CB7-A12C-4A1E-8385-014DDD7C6FC3}" type="presParOf" srcId="{FAD6E8BA-B538-437D-88DC-065A331AC495}" destId="{D2DD8F62-C318-4582-B8F0-C2201B2FCCE2}"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FDF83D-549F-44AA-BF11-B002B47CBC40}"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22609023-0EC6-47D2-BC58-120566205983}">
      <dgm:prSet phldrT="[Текст]"/>
      <dgm:spPr/>
      <dgm:t>
        <a:bodyPr/>
        <a:lstStyle/>
        <a:p>
          <a:r>
            <a:rPr lang="ru-RU" dirty="0">
              <a:latin typeface="Circe" panose="020B0502020203020203" pitchFamily="34" charset="-52"/>
            </a:rPr>
            <a:t>Ст. 19 44-ФЗ</a:t>
          </a:r>
        </a:p>
      </dgm:t>
    </dgm:pt>
    <dgm:pt modelId="{62011AC6-465E-48C1-AB0C-194CC67DCAF8}" type="parTrans" cxnId="{98A1F690-D28D-4172-8AC8-8DB53A775BC5}">
      <dgm:prSet/>
      <dgm:spPr/>
      <dgm:t>
        <a:bodyPr/>
        <a:lstStyle/>
        <a:p>
          <a:endParaRPr lang="ru-RU"/>
        </a:p>
      </dgm:t>
    </dgm:pt>
    <dgm:pt modelId="{F98C5B75-B9A2-4CC0-8A42-26F3688CCACC}" type="sibTrans" cxnId="{98A1F690-D28D-4172-8AC8-8DB53A775BC5}">
      <dgm:prSet/>
      <dgm:spPr/>
      <dgm:t>
        <a:bodyPr/>
        <a:lstStyle/>
        <a:p>
          <a:endParaRPr lang="ru-RU"/>
        </a:p>
      </dgm:t>
    </dgm:pt>
    <dgm:pt modelId="{0969DFCF-4209-4662-9284-C75FF7D73871}">
      <dgm:prSet phldrT="[Текст]"/>
      <dgm:spPr/>
      <dgm:t>
        <a:bodyPr/>
        <a:lstStyle/>
        <a:p>
          <a:r>
            <a:rPr lang="ru-RU" b="0" dirty="0">
              <a:latin typeface="Circe" panose="020B0502020203020203" pitchFamily="34" charset="-52"/>
            </a:rPr>
            <a:t>Установление требований к закупаемым заказчиком товарам, работам, услугам (в том числе предельной цены ТРУ)</a:t>
          </a:r>
          <a:endParaRPr lang="ru-RU" dirty="0">
            <a:latin typeface="Circe" panose="020B0502020203020203" pitchFamily="34" charset="-52"/>
          </a:endParaRPr>
        </a:p>
      </dgm:t>
    </dgm:pt>
    <dgm:pt modelId="{0EF87DD9-8340-4A4C-BED9-3F3FC93673AA}" type="parTrans" cxnId="{586FA734-BF40-43AA-B70B-1C2A243BBFA6}">
      <dgm:prSet/>
      <dgm:spPr/>
      <dgm:t>
        <a:bodyPr/>
        <a:lstStyle/>
        <a:p>
          <a:endParaRPr lang="ru-RU"/>
        </a:p>
      </dgm:t>
    </dgm:pt>
    <dgm:pt modelId="{E1095CC3-CFE3-4288-A46A-D060DA759C7F}" type="sibTrans" cxnId="{586FA734-BF40-43AA-B70B-1C2A243BBFA6}">
      <dgm:prSet/>
      <dgm:spPr/>
      <dgm:t>
        <a:bodyPr/>
        <a:lstStyle/>
        <a:p>
          <a:endParaRPr lang="ru-RU"/>
        </a:p>
      </dgm:t>
    </dgm:pt>
    <dgm:pt modelId="{A97B7BAD-14EB-4CF1-8669-EE19CC2CF6D9}">
      <dgm:prSet phldrT="[Текст]"/>
      <dgm:spPr/>
      <dgm:t>
        <a:bodyPr/>
        <a:lstStyle/>
        <a:p>
          <a:r>
            <a:rPr lang="ru-RU" dirty="0">
              <a:latin typeface="Circe" panose="020B0502020203020203" pitchFamily="34" charset="-52"/>
            </a:rPr>
            <a:t>Ст. 23 44-ФЗ</a:t>
          </a:r>
        </a:p>
      </dgm:t>
    </dgm:pt>
    <dgm:pt modelId="{11796F84-7435-4EC4-8A40-BE0DE6D2DB0C}" type="parTrans" cxnId="{381348C4-C4FF-41E8-A1E3-9E97DEF7BE44}">
      <dgm:prSet/>
      <dgm:spPr/>
      <dgm:t>
        <a:bodyPr/>
        <a:lstStyle/>
        <a:p>
          <a:endParaRPr lang="ru-RU"/>
        </a:p>
      </dgm:t>
    </dgm:pt>
    <dgm:pt modelId="{0E6F9FF3-AF8A-41D0-AC79-93397E00B802}" type="sibTrans" cxnId="{381348C4-C4FF-41E8-A1E3-9E97DEF7BE44}">
      <dgm:prSet/>
      <dgm:spPr/>
      <dgm:t>
        <a:bodyPr/>
        <a:lstStyle/>
        <a:p>
          <a:endParaRPr lang="ru-RU"/>
        </a:p>
      </dgm:t>
    </dgm:pt>
    <dgm:pt modelId="{7E3CCEE9-D86E-4995-A1D1-0CEFEE7CCF71}">
      <dgm:prSet phldrT="[Текст]"/>
      <dgm:spPr/>
      <dgm:t>
        <a:bodyPr/>
        <a:lstStyle/>
        <a:p>
          <a:r>
            <a:rPr lang="ru-RU" dirty="0">
              <a:latin typeface="Circe" panose="020B0502020203020203" pitchFamily="34" charset="-52"/>
            </a:rPr>
            <a:t>Каталог товаров, работ, услуг для государственных и муниципальных нужд</a:t>
          </a:r>
        </a:p>
      </dgm:t>
    </dgm:pt>
    <dgm:pt modelId="{127AF5D0-B0AD-469C-B2A0-8DB3778AFFF3}" type="parTrans" cxnId="{68D9446A-8B16-472A-8F83-A93322C50B81}">
      <dgm:prSet/>
      <dgm:spPr/>
      <dgm:t>
        <a:bodyPr/>
        <a:lstStyle/>
        <a:p>
          <a:endParaRPr lang="ru-RU"/>
        </a:p>
      </dgm:t>
    </dgm:pt>
    <dgm:pt modelId="{AA924064-B107-4820-817F-EB1F9E94009A}" type="sibTrans" cxnId="{68D9446A-8B16-472A-8F83-A93322C50B81}">
      <dgm:prSet/>
      <dgm:spPr/>
      <dgm:t>
        <a:bodyPr/>
        <a:lstStyle/>
        <a:p>
          <a:endParaRPr lang="ru-RU"/>
        </a:p>
      </dgm:t>
    </dgm:pt>
    <dgm:pt modelId="{71613506-0EAB-49FB-88E5-6D44F7D07C73}">
      <dgm:prSet phldrT="[Текст]"/>
      <dgm:spPr/>
      <dgm:t>
        <a:bodyPr/>
        <a:lstStyle/>
        <a:p>
          <a:r>
            <a:rPr lang="ru-RU" dirty="0">
              <a:latin typeface="Circe" panose="020B0502020203020203" pitchFamily="34" charset="-52"/>
            </a:rPr>
            <a:t>Постановление Правительства РФ №145</a:t>
          </a:r>
        </a:p>
      </dgm:t>
    </dgm:pt>
    <dgm:pt modelId="{095301B4-90F9-4B52-9D4F-C5D400732808}" type="parTrans" cxnId="{ED3B2A9B-410C-40ED-95EE-73E75C003184}">
      <dgm:prSet/>
      <dgm:spPr/>
      <dgm:t>
        <a:bodyPr/>
        <a:lstStyle/>
        <a:p>
          <a:endParaRPr lang="ru-RU"/>
        </a:p>
      </dgm:t>
    </dgm:pt>
    <dgm:pt modelId="{07F4D834-5FB7-4216-A9FD-BF7A54FDC5B6}" type="sibTrans" cxnId="{ED3B2A9B-410C-40ED-95EE-73E75C003184}">
      <dgm:prSet/>
      <dgm:spPr/>
      <dgm:t>
        <a:bodyPr/>
        <a:lstStyle/>
        <a:p>
          <a:endParaRPr lang="ru-RU"/>
        </a:p>
      </dgm:t>
    </dgm:pt>
    <dgm:pt modelId="{EBD1F883-0378-4486-86D8-6A003DA0EB1D}">
      <dgm:prSet phldrT="[Текст]"/>
      <dgm:spPr/>
      <dgm:t>
        <a:bodyPr/>
        <a:lstStyle/>
        <a:p>
          <a:r>
            <a:rPr lang="ru-RU" dirty="0">
              <a:latin typeface="Circe" panose="020B0502020203020203" pitchFamily="34" charset="-52"/>
            </a:rPr>
            <a:t>Ст. 33 44-ФЗ</a:t>
          </a:r>
        </a:p>
      </dgm:t>
    </dgm:pt>
    <dgm:pt modelId="{717A98FD-4993-45FA-A5A6-88A31FBE6975}" type="parTrans" cxnId="{053F9D7D-891A-40E6-9F51-52F1D84EE190}">
      <dgm:prSet/>
      <dgm:spPr/>
      <dgm:t>
        <a:bodyPr/>
        <a:lstStyle/>
        <a:p>
          <a:endParaRPr lang="ru-RU"/>
        </a:p>
      </dgm:t>
    </dgm:pt>
    <dgm:pt modelId="{219F96A3-3165-4BAD-81DA-9D88EF06D903}" type="sibTrans" cxnId="{053F9D7D-891A-40E6-9F51-52F1D84EE190}">
      <dgm:prSet/>
      <dgm:spPr/>
      <dgm:t>
        <a:bodyPr/>
        <a:lstStyle/>
        <a:p>
          <a:endParaRPr lang="ru-RU"/>
        </a:p>
      </dgm:t>
    </dgm:pt>
    <dgm:pt modelId="{FFE31315-BD6B-4E2D-A83A-51C5AF90BE9C}">
      <dgm:prSet phldrT="[Текст]"/>
      <dgm:spPr/>
      <dgm:t>
        <a:bodyPr/>
        <a:lstStyle/>
        <a:p>
          <a:r>
            <a:rPr lang="ru-RU" sz="1800" dirty="0">
              <a:latin typeface="Circe" panose="020B0502020203020203" pitchFamily="34" charset="-52"/>
            </a:rPr>
            <a:t>Правила описания объекта закупки</a:t>
          </a:r>
        </a:p>
      </dgm:t>
    </dgm:pt>
    <dgm:pt modelId="{F6E4B60E-3DFF-418B-9F21-79883C241E60}" type="parTrans" cxnId="{B2B66749-4567-4F14-85A7-24C612C275C9}">
      <dgm:prSet/>
      <dgm:spPr/>
      <dgm:t>
        <a:bodyPr/>
        <a:lstStyle/>
        <a:p>
          <a:endParaRPr lang="ru-RU"/>
        </a:p>
      </dgm:t>
    </dgm:pt>
    <dgm:pt modelId="{20B3B77B-E56C-46AB-9EA5-C56DC592E5CF}" type="sibTrans" cxnId="{B2B66749-4567-4F14-85A7-24C612C275C9}">
      <dgm:prSet/>
      <dgm:spPr/>
      <dgm:t>
        <a:bodyPr/>
        <a:lstStyle/>
        <a:p>
          <a:endParaRPr lang="ru-RU"/>
        </a:p>
      </dgm:t>
    </dgm:pt>
    <dgm:pt modelId="{0BC31CF6-9B8B-499B-8D42-FBAF24855E7D}">
      <dgm:prSet phldrT="[Текст]" custT="1"/>
      <dgm:spPr/>
      <dgm:t>
        <a:bodyPr/>
        <a:lstStyle/>
        <a:p>
          <a:r>
            <a:rPr lang="ru-RU" sz="1500" i="1" dirty="0">
              <a:latin typeface="Circe" panose="020B0502020203020203" pitchFamily="34" charset="-52"/>
            </a:rPr>
            <a:t>Особенности описания отдельных видов ТРУ</a:t>
          </a:r>
        </a:p>
      </dgm:t>
    </dgm:pt>
    <dgm:pt modelId="{DDDB085E-FD56-4CCE-A9A2-DCFC864F71EA}" type="parTrans" cxnId="{DC83C626-DDB8-40E4-941C-30BFB043F8A6}">
      <dgm:prSet/>
      <dgm:spPr/>
      <dgm:t>
        <a:bodyPr/>
        <a:lstStyle/>
        <a:p>
          <a:endParaRPr lang="ru-RU"/>
        </a:p>
      </dgm:t>
    </dgm:pt>
    <dgm:pt modelId="{2266CB02-1119-4C38-A637-7C5BFE27ACC2}" type="sibTrans" cxnId="{DC83C626-DDB8-40E4-941C-30BFB043F8A6}">
      <dgm:prSet/>
      <dgm:spPr/>
      <dgm:t>
        <a:bodyPr/>
        <a:lstStyle/>
        <a:p>
          <a:endParaRPr lang="ru-RU"/>
        </a:p>
      </dgm:t>
    </dgm:pt>
    <dgm:pt modelId="{F0C7A6DA-1A82-47E4-B37B-FC21332234EC}">
      <dgm:prSet phldrT="[Текст]"/>
      <dgm:spPr/>
      <dgm:t>
        <a:bodyPr/>
        <a:lstStyle/>
        <a:p>
          <a:r>
            <a:rPr lang="ru-RU" dirty="0">
              <a:latin typeface="Circe" panose="020B0502020203020203" pitchFamily="34" charset="-52"/>
            </a:rPr>
            <a:t>Ведомственный перечень ТРУ</a:t>
          </a:r>
        </a:p>
      </dgm:t>
    </dgm:pt>
    <dgm:pt modelId="{4549E0DF-469F-4D6F-A285-9F9D4EC86594}" type="parTrans" cxnId="{5A448833-27F7-4D7C-A33C-9549B49BB360}">
      <dgm:prSet/>
      <dgm:spPr/>
      <dgm:t>
        <a:bodyPr/>
        <a:lstStyle/>
        <a:p>
          <a:endParaRPr lang="ru-RU"/>
        </a:p>
      </dgm:t>
    </dgm:pt>
    <dgm:pt modelId="{79D876A5-D931-4D1C-962D-65631428003A}" type="sibTrans" cxnId="{5A448833-27F7-4D7C-A33C-9549B49BB360}">
      <dgm:prSet/>
      <dgm:spPr/>
      <dgm:t>
        <a:bodyPr/>
        <a:lstStyle/>
        <a:p>
          <a:endParaRPr lang="ru-RU"/>
        </a:p>
      </dgm:t>
    </dgm:pt>
    <dgm:pt modelId="{60EDB8F3-CA54-41E7-9A32-2187DE083BEB}" type="pres">
      <dgm:prSet presAssocID="{29FDF83D-549F-44AA-BF11-B002B47CBC40}" presName="linearFlow" presStyleCnt="0">
        <dgm:presLayoutVars>
          <dgm:dir/>
          <dgm:animLvl val="lvl"/>
          <dgm:resizeHandles val="exact"/>
        </dgm:presLayoutVars>
      </dgm:prSet>
      <dgm:spPr/>
      <dgm:t>
        <a:bodyPr/>
        <a:lstStyle/>
        <a:p>
          <a:endParaRPr lang="ru-RU"/>
        </a:p>
      </dgm:t>
    </dgm:pt>
    <dgm:pt modelId="{3A66F46A-EB5B-4FDE-B88A-160D1BA864E2}" type="pres">
      <dgm:prSet presAssocID="{22609023-0EC6-47D2-BC58-120566205983}" presName="composite" presStyleCnt="0"/>
      <dgm:spPr/>
    </dgm:pt>
    <dgm:pt modelId="{CB76C66A-1B2E-4064-8645-DF37EEA78796}" type="pres">
      <dgm:prSet presAssocID="{22609023-0EC6-47D2-BC58-120566205983}" presName="parentText" presStyleLbl="alignNode1" presStyleIdx="0" presStyleCnt="3">
        <dgm:presLayoutVars>
          <dgm:chMax val="1"/>
          <dgm:bulletEnabled val="1"/>
        </dgm:presLayoutVars>
      </dgm:prSet>
      <dgm:spPr/>
      <dgm:t>
        <a:bodyPr/>
        <a:lstStyle/>
        <a:p>
          <a:endParaRPr lang="ru-RU"/>
        </a:p>
      </dgm:t>
    </dgm:pt>
    <dgm:pt modelId="{C0F2B9AC-268C-4533-B017-96D131A015E6}" type="pres">
      <dgm:prSet presAssocID="{22609023-0EC6-47D2-BC58-120566205983}" presName="descendantText" presStyleLbl="alignAcc1" presStyleIdx="0" presStyleCnt="3">
        <dgm:presLayoutVars>
          <dgm:bulletEnabled val="1"/>
        </dgm:presLayoutVars>
      </dgm:prSet>
      <dgm:spPr/>
      <dgm:t>
        <a:bodyPr/>
        <a:lstStyle/>
        <a:p>
          <a:endParaRPr lang="ru-RU"/>
        </a:p>
      </dgm:t>
    </dgm:pt>
    <dgm:pt modelId="{F595BD67-B0B8-4C78-8B79-5FA556FF2ED7}" type="pres">
      <dgm:prSet presAssocID="{F98C5B75-B9A2-4CC0-8A42-26F3688CCACC}" presName="sp" presStyleCnt="0"/>
      <dgm:spPr/>
    </dgm:pt>
    <dgm:pt modelId="{A6C250BA-D0C3-4D92-9DA6-A2A2CABBEB52}" type="pres">
      <dgm:prSet presAssocID="{A97B7BAD-14EB-4CF1-8669-EE19CC2CF6D9}" presName="composite" presStyleCnt="0"/>
      <dgm:spPr/>
    </dgm:pt>
    <dgm:pt modelId="{13360AF6-34B7-4DF1-B447-AFF4808C11BE}" type="pres">
      <dgm:prSet presAssocID="{A97B7BAD-14EB-4CF1-8669-EE19CC2CF6D9}" presName="parentText" presStyleLbl="alignNode1" presStyleIdx="1" presStyleCnt="3">
        <dgm:presLayoutVars>
          <dgm:chMax val="1"/>
          <dgm:bulletEnabled val="1"/>
        </dgm:presLayoutVars>
      </dgm:prSet>
      <dgm:spPr/>
      <dgm:t>
        <a:bodyPr/>
        <a:lstStyle/>
        <a:p>
          <a:endParaRPr lang="ru-RU"/>
        </a:p>
      </dgm:t>
    </dgm:pt>
    <dgm:pt modelId="{6831972A-B916-49A4-8AE1-3CE903ED1FE0}" type="pres">
      <dgm:prSet presAssocID="{A97B7BAD-14EB-4CF1-8669-EE19CC2CF6D9}" presName="descendantText" presStyleLbl="alignAcc1" presStyleIdx="1" presStyleCnt="3">
        <dgm:presLayoutVars>
          <dgm:bulletEnabled val="1"/>
        </dgm:presLayoutVars>
      </dgm:prSet>
      <dgm:spPr/>
      <dgm:t>
        <a:bodyPr/>
        <a:lstStyle/>
        <a:p>
          <a:endParaRPr lang="ru-RU"/>
        </a:p>
      </dgm:t>
    </dgm:pt>
    <dgm:pt modelId="{36677FD4-17BE-48E8-B073-BDD81CC6A3FD}" type="pres">
      <dgm:prSet presAssocID="{0E6F9FF3-AF8A-41D0-AC79-93397E00B802}" presName="sp" presStyleCnt="0"/>
      <dgm:spPr/>
    </dgm:pt>
    <dgm:pt modelId="{5BD81F60-3203-4BA3-B33C-4C5C8C398E69}" type="pres">
      <dgm:prSet presAssocID="{EBD1F883-0378-4486-86D8-6A003DA0EB1D}" presName="composite" presStyleCnt="0"/>
      <dgm:spPr/>
    </dgm:pt>
    <dgm:pt modelId="{D025DC80-0CBC-42CE-8EE3-8D3E27CB92A0}" type="pres">
      <dgm:prSet presAssocID="{EBD1F883-0378-4486-86D8-6A003DA0EB1D}" presName="parentText" presStyleLbl="alignNode1" presStyleIdx="2" presStyleCnt="3">
        <dgm:presLayoutVars>
          <dgm:chMax val="1"/>
          <dgm:bulletEnabled val="1"/>
        </dgm:presLayoutVars>
      </dgm:prSet>
      <dgm:spPr/>
      <dgm:t>
        <a:bodyPr/>
        <a:lstStyle/>
        <a:p>
          <a:endParaRPr lang="ru-RU"/>
        </a:p>
      </dgm:t>
    </dgm:pt>
    <dgm:pt modelId="{AD05E2B7-1363-407A-B07F-2F89029E0442}" type="pres">
      <dgm:prSet presAssocID="{EBD1F883-0378-4486-86D8-6A003DA0EB1D}" presName="descendantText" presStyleLbl="alignAcc1" presStyleIdx="2" presStyleCnt="3">
        <dgm:presLayoutVars>
          <dgm:bulletEnabled val="1"/>
        </dgm:presLayoutVars>
      </dgm:prSet>
      <dgm:spPr/>
      <dgm:t>
        <a:bodyPr/>
        <a:lstStyle/>
        <a:p>
          <a:endParaRPr lang="ru-RU"/>
        </a:p>
      </dgm:t>
    </dgm:pt>
  </dgm:ptLst>
  <dgm:cxnLst>
    <dgm:cxn modelId="{68D9446A-8B16-472A-8F83-A93322C50B81}" srcId="{A97B7BAD-14EB-4CF1-8669-EE19CC2CF6D9}" destId="{7E3CCEE9-D86E-4995-A1D1-0CEFEE7CCF71}" srcOrd="0" destOrd="0" parTransId="{127AF5D0-B0AD-469C-B2A0-8DB3778AFFF3}" sibTransId="{AA924064-B107-4820-817F-EB1F9E94009A}"/>
    <dgm:cxn modelId="{4303D68B-7670-4CE5-A624-CB518FA59EE9}" type="presOf" srcId="{29FDF83D-549F-44AA-BF11-B002B47CBC40}" destId="{60EDB8F3-CA54-41E7-9A32-2187DE083BEB}" srcOrd="0" destOrd="0" presId="urn:microsoft.com/office/officeart/2005/8/layout/chevron2"/>
    <dgm:cxn modelId="{586FA734-BF40-43AA-B70B-1C2A243BBFA6}" srcId="{22609023-0EC6-47D2-BC58-120566205983}" destId="{0969DFCF-4209-4662-9284-C75FF7D73871}" srcOrd="0" destOrd="0" parTransId="{0EF87DD9-8340-4A4C-BED9-3F3FC93673AA}" sibTransId="{E1095CC3-CFE3-4288-A46A-D060DA759C7F}"/>
    <dgm:cxn modelId="{13EAC4D4-2518-4D83-9BD4-43D4BE894381}" type="presOf" srcId="{FFE31315-BD6B-4E2D-A83A-51C5AF90BE9C}" destId="{AD05E2B7-1363-407A-B07F-2F89029E0442}" srcOrd="0" destOrd="0" presId="urn:microsoft.com/office/officeart/2005/8/layout/chevron2"/>
    <dgm:cxn modelId="{BC8E24EB-9C84-4DC2-8BF8-203DEA9ACD67}" type="presOf" srcId="{F0C7A6DA-1A82-47E4-B37B-FC21332234EC}" destId="{C0F2B9AC-268C-4533-B017-96D131A015E6}" srcOrd="0" destOrd="1" presId="urn:microsoft.com/office/officeart/2005/8/layout/chevron2"/>
    <dgm:cxn modelId="{2D768258-5934-4E7E-8BAF-3BDBF4C4D11A}" type="presOf" srcId="{22609023-0EC6-47D2-BC58-120566205983}" destId="{CB76C66A-1B2E-4064-8645-DF37EEA78796}" srcOrd="0" destOrd="0" presId="urn:microsoft.com/office/officeart/2005/8/layout/chevron2"/>
    <dgm:cxn modelId="{3B792861-F562-4F44-9FEE-BE0CE9FFDE18}" type="presOf" srcId="{71613506-0EAB-49FB-88E5-6D44F7D07C73}" destId="{6831972A-B916-49A4-8AE1-3CE903ED1FE0}" srcOrd="0" destOrd="1" presId="urn:microsoft.com/office/officeart/2005/8/layout/chevron2"/>
    <dgm:cxn modelId="{B2B66749-4567-4F14-85A7-24C612C275C9}" srcId="{EBD1F883-0378-4486-86D8-6A003DA0EB1D}" destId="{FFE31315-BD6B-4E2D-A83A-51C5AF90BE9C}" srcOrd="0" destOrd="0" parTransId="{F6E4B60E-3DFF-418B-9F21-79883C241E60}" sibTransId="{20B3B77B-E56C-46AB-9EA5-C56DC592E5CF}"/>
    <dgm:cxn modelId="{7C0870F9-E5D3-4293-B11E-493A431AAA96}" type="presOf" srcId="{0BC31CF6-9B8B-499B-8D42-FBAF24855E7D}" destId="{AD05E2B7-1363-407A-B07F-2F89029E0442}" srcOrd="0" destOrd="1" presId="urn:microsoft.com/office/officeart/2005/8/layout/chevron2"/>
    <dgm:cxn modelId="{5A448833-27F7-4D7C-A33C-9549B49BB360}" srcId="{22609023-0EC6-47D2-BC58-120566205983}" destId="{F0C7A6DA-1A82-47E4-B37B-FC21332234EC}" srcOrd="1" destOrd="0" parTransId="{4549E0DF-469F-4D6F-A285-9F9D4EC86594}" sibTransId="{79D876A5-D931-4D1C-962D-65631428003A}"/>
    <dgm:cxn modelId="{ED3B2A9B-410C-40ED-95EE-73E75C003184}" srcId="{A97B7BAD-14EB-4CF1-8669-EE19CC2CF6D9}" destId="{71613506-0EAB-49FB-88E5-6D44F7D07C73}" srcOrd="1" destOrd="0" parTransId="{095301B4-90F9-4B52-9D4F-C5D400732808}" sibTransId="{07F4D834-5FB7-4216-A9FD-BF7A54FDC5B6}"/>
    <dgm:cxn modelId="{98A1F690-D28D-4172-8AC8-8DB53A775BC5}" srcId="{29FDF83D-549F-44AA-BF11-B002B47CBC40}" destId="{22609023-0EC6-47D2-BC58-120566205983}" srcOrd="0" destOrd="0" parTransId="{62011AC6-465E-48C1-AB0C-194CC67DCAF8}" sibTransId="{F98C5B75-B9A2-4CC0-8A42-26F3688CCACC}"/>
    <dgm:cxn modelId="{381348C4-C4FF-41E8-A1E3-9E97DEF7BE44}" srcId="{29FDF83D-549F-44AA-BF11-B002B47CBC40}" destId="{A97B7BAD-14EB-4CF1-8669-EE19CC2CF6D9}" srcOrd="1" destOrd="0" parTransId="{11796F84-7435-4EC4-8A40-BE0DE6D2DB0C}" sibTransId="{0E6F9FF3-AF8A-41D0-AC79-93397E00B802}"/>
    <dgm:cxn modelId="{DC83C626-DDB8-40E4-941C-30BFB043F8A6}" srcId="{FFE31315-BD6B-4E2D-A83A-51C5AF90BE9C}" destId="{0BC31CF6-9B8B-499B-8D42-FBAF24855E7D}" srcOrd="0" destOrd="0" parTransId="{DDDB085E-FD56-4CCE-A9A2-DCFC864F71EA}" sibTransId="{2266CB02-1119-4C38-A637-7C5BFE27ACC2}"/>
    <dgm:cxn modelId="{E94E8834-42BD-4C87-9618-2C60D11DA715}" type="presOf" srcId="{7E3CCEE9-D86E-4995-A1D1-0CEFEE7CCF71}" destId="{6831972A-B916-49A4-8AE1-3CE903ED1FE0}" srcOrd="0" destOrd="0" presId="urn:microsoft.com/office/officeart/2005/8/layout/chevron2"/>
    <dgm:cxn modelId="{EF3FA476-0961-4C2D-BC0D-AED36E968F37}" type="presOf" srcId="{0969DFCF-4209-4662-9284-C75FF7D73871}" destId="{C0F2B9AC-268C-4533-B017-96D131A015E6}" srcOrd="0" destOrd="0" presId="urn:microsoft.com/office/officeart/2005/8/layout/chevron2"/>
    <dgm:cxn modelId="{053F9D7D-891A-40E6-9F51-52F1D84EE190}" srcId="{29FDF83D-549F-44AA-BF11-B002B47CBC40}" destId="{EBD1F883-0378-4486-86D8-6A003DA0EB1D}" srcOrd="2" destOrd="0" parTransId="{717A98FD-4993-45FA-A5A6-88A31FBE6975}" sibTransId="{219F96A3-3165-4BAD-81DA-9D88EF06D903}"/>
    <dgm:cxn modelId="{DBE9EE59-CFDE-46C4-94FF-44EF6E759B57}" type="presOf" srcId="{EBD1F883-0378-4486-86D8-6A003DA0EB1D}" destId="{D025DC80-0CBC-42CE-8EE3-8D3E27CB92A0}" srcOrd="0" destOrd="0" presId="urn:microsoft.com/office/officeart/2005/8/layout/chevron2"/>
    <dgm:cxn modelId="{7BD4D364-4B50-4D25-A728-CC53926E417F}" type="presOf" srcId="{A97B7BAD-14EB-4CF1-8669-EE19CC2CF6D9}" destId="{13360AF6-34B7-4DF1-B447-AFF4808C11BE}" srcOrd="0" destOrd="0" presId="urn:microsoft.com/office/officeart/2005/8/layout/chevron2"/>
    <dgm:cxn modelId="{60C18839-E79A-433C-B93C-6CA80F443474}" type="presParOf" srcId="{60EDB8F3-CA54-41E7-9A32-2187DE083BEB}" destId="{3A66F46A-EB5B-4FDE-B88A-160D1BA864E2}" srcOrd="0" destOrd="0" presId="urn:microsoft.com/office/officeart/2005/8/layout/chevron2"/>
    <dgm:cxn modelId="{91346631-C656-4D7C-844D-76DCD4C6E507}" type="presParOf" srcId="{3A66F46A-EB5B-4FDE-B88A-160D1BA864E2}" destId="{CB76C66A-1B2E-4064-8645-DF37EEA78796}" srcOrd="0" destOrd="0" presId="urn:microsoft.com/office/officeart/2005/8/layout/chevron2"/>
    <dgm:cxn modelId="{E1C422F6-E045-4982-A2A6-6D59E9BAD233}" type="presParOf" srcId="{3A66F46A-EB5B-4FDE-B88A-160D1BA864E2}" destId="{C0F2B9AC-268C-4533-B017-96D131A015E6}" srcOrd="1" destOrd="0" presId="urn:microsoft.com/office/officeart/2005/8/layout/chevron2"/>
    <dgm:cxn modelId="{2DDA4021-D675-420E-9B71-BC01CF29B6D3}" type="presParOf" srcId="{60EDB8F3-CA54-41E7-9A32-2187DE083BEB}" destId="{F595BD67-B0B8-4C78-8B79-5FA556FF2ED7}" srcOrd="1" destOrd="0" presId="urn:microsoft.com/office/officeart/2005/8/layout/chevron2"/>
    <dgm:cxn modelId="{503F9370-A909-4D8E-A24C-44CE2A28AFD1}" type="presParOf" srcId="{60EDB8F3-CA54-41E7-9A32-2187DE083BEB}" destId="{A6C250BA-D0C3-4D92-9DA6-A2A2CABBEB52}" srcOrd="2" destOrd="0" presId="urn:microsoft.com/office/officeart/2005/8/layout/chevron2"/>
    <dgm:cxn modelId="{35BB2E80-9F2A-46BF-929A-FF91FB9FE108}" type="presParOf" srcId="{A6C250BA-D0C3-4D92-9DA6-A2A2CABBEB52}" destId="{13360AF6-34B7-4DF1-B447-AFF4808C11BE}" srcOrd="0" destOrd="0" presId="urn:microsoft.com/office/officeart/2005/8/layout/chevron2"/>
    <dgm:cxn modelId="{FDF76318-3B54-4356-B07A-5C22083C15A7}" type="presParOf" srcId="{A6C250BA-D0C3-4D92-9DA6-A2A2CABBEB52}" destId="{6831972A-B916-49A4-8AE1-3CE903ED1FE0}" srcOrd="1" destOrd="0" presId="urn:microsoft.com/office/officeart/2005/8/layout/chevron2"/>
    <dgm:cxn modelId="{81B0ACBC-43C8-4659-9F9A-0E0C2D84976B}" type="presParOf" srcId="{60EDB8F3-CA54-41E7-9A32-2187DE083BEB}" destId="{36677FD4-17BE-48E8-B073-BDD81CC6A3FD}" srcOrd="3" destOrd="0" presId="urn:microsoft.com/office/officeart/2005/8/layout/chevron2"/>
    <dgm:cxn modelId="{47DEC772-0772-4662-B139-B2D50C68ADFB}" type="presParOf" srcId="{60EDB8F3-CA54-41E7-9A32-2187DE083BEB}" destId="{5BD81F60-3203-4BA3-B33C-4C5C8C398E69}" srcOrd="4" destOrd="0" presId="urn:microsoft.com/office/officeart/2005/8/layout/chevron2"/>
    <dgm:cxn modelId="{0C32C87F-21F2-47D0-B5EB-00C67CE08ED6}" type="presParOf" srcId="{5BD81F60-3203-4BA3-B33C-4C5C8C398E69}" destId="{D025DC80-0CBC-42CE-8EE3-8D3E27CB92A0}" srcOrd="0" destOrd="0" presId="urn:microsoft.com/office/officeart/2005/8/layout/chevron2"/>
    <dgm:cxn modelId="{ECE5C326-4FFA-4961-8C65-09A406DF8DCF}" type="presParOf" srcId="{5BD81F60-3203-4BA3-B33C-4C5C8C398E69}" destId="{AD05E2B7-1363-407A-B07F-2F89029E044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6BE240-A021-4CDD-9751-CFD0949F3A0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0EB548A0-AEEB-4434-B1A0-79E0EDB2BCD6}">
      <dgm:prSet phldrT="[Текст]"/>
      <dgm:spPr/>
      <dgm:t>
        <a:bodyPr/>
        <a:lstStyle/>
        <a:p>
          <a:r>
            <a:rPr lang="ru-RU" dirty="0"/>
            <a:t>Подтверждение соответствия объекта закупки</a:t>
          </a:r>
        </a:p>
      </dgm:t>
    </dgm:pt>
    <dgm:pt modelId="{8CF75037-B9E6-42CE-9E84-F574C46D502E}" type="sibTrans" cxnId="{EF0092B9-4FCA-48FD-8D77-41B65B5C9D62}">
      <dgm:prSet/>
      <dgm:spPr/>
      <dgm:t>
        <a:bodyPr/>
        <a:lstStyle/>
        <a:p>
          <a:endParaRPr lang="ru-RU"/>
        </a:p>
      </dgm:t>
    </dgm:pt>
    <dgm:pt modelId="{F1100673-7688-45C2-BD50-2AB0C617E0C1}" type="parTrans" cxnId="{EF0092B9-4FCA-48FD-8D77-41B65B5C9D62}">
      <dgm:prSet/>
      <dgm:spPr/>
      <dgm:t>
        <a:bodyPr/>
        <a:lstStyle/>
        <a:p>
          <a:endParaRPr lang="ru-RU"/>
        </a:p>
      </dgm:t>
    </dgm:pt>
    <dgm:pt modelId="{5D5ACB2C-8877-4230-8DBA-DE6620880E87}">
      <dgm:prSet phldrT="[Текст]"/>
      <dgm:spPr/>
      <dgm:t>
        <a:bodyPr/>
        <a:lstStyle/>
        <a:p>
          <a:r>
            <a:rPr lang="ru-RU" dirty="0">
              <a:latin typeface="Circe" panose="020B0502020203020203" pitchFamily="34" charset="-52"/>
            </a:rPr>
            <a:t>Техническое регулирование, стандартизация объекта закупки</a:t>
          </a:r>
        </a:p>
      </dgm:t>
    </dgm:pt>
    <dgm:pt modelId="{0F95DCE2-DFEC-4FFB-99E8-1B947830412A}" type="sibTrans" cxnId="{633569F5-B29D-4CA9-818B-97C230309D65}">
      <dgm:prSet/>
      <dgm:spPr/>
      <dgm:t>
        <a:bodyPr/>
        <a:lstStyle/>
        <a:p>
          <a:endParaRPr lang="ru-RU"/>
        </a:p>
      </dgm:t>
    </dgm:pt>
    <dgm:pt modelId="{9257C4B0-8B94-4139-8790-F7628FD061AA}" type="parTrans" cxnId="{633569F5-B29D-4CA9-818B-97C230309D65}">
      <dgm:prSet/>
      <dgm:spPr/>
      <dgm:t>
        <a:bodyPr/>
        <a:lstStyle/>
        <a:p>
          <a:endParaRPr lang="ru-RU"/>
        </a:p>
      </dgm:t>
    </dgm:pt>
    <dgm:pt modelId="{BBE5D9DB-67BD-4848-9785-C01636324EFB}">
      <dgm:prSet phldrT="[Текст]"/>
      <dgm:spPr/>
      <dgm:t>
        <a:bodyPr/>
        <a:lstStyle/>
        <a:p>
          <a:r>
            <a:rPr lang="ru-RU" dirty="0">
              <a:latin typeface="Circe" panose="020B0502020203020203" pitchFamily="34" charset="-52"/>
            </a:rPr>
            <a:t>Характеристики объекта закупки</a:t>
          </a:r>
        </a:p>
      </dgm:t>
    </dgm:pt>
    <dgm:pt modelId="{32F4BC71-75B6-48BD-AB56-EBFB65D36788}" type="sibTrans" cxnId="{26BE911F-F315-4AAC-89DF-12E55FB88EC3}">
      <dgm:prSet/>
      <dgm:spPr/>
      <dgm:t>
        <a:bodyPr/>
        <a:lstStyle/>
        <a:p>
          <a:endParaRPr lang="ru-RU"/>
        </a:p>
      </dgm:t>
    </dgm:pt>
    <dgm:pt modelId="{3F330975-E72D-4997-816F-A7470A9CD452}" type="parTrans" cxnId="{26BE911F-F315-4AAC-89DF-12E55FB88EC3}">
      <dgm:prSet/>
      <dgm:spPr/>
      <dgm:t>
        <a:bodyPr/>
        <a:lstStyle/>
        <a:p>
          <a:endParaRPr lang="ru-RU"/>
        </a:p>
      </dgm:t>
    </dgm:pt>
    <dgm:pt modelId="{58E24347-6FCF-4152-8A3C-E88350754D1E}">
      <dgm:prSet phldrT="[Текст]"/>
      <dgm:spPr/>
      <dgm:t>
        <a:bodyPr/>
        <a:lstStyle/>
        <a:p>
          <a:r>
            <a:rPr lang="ru-RU" dirty="0"/>
            <a:t>Изображение товара</a:t>
          </a:r>
        </a:p>
      </dgm:t>
    </dgm:pt>
    <dgm:pt modelId="{6869F475-CF50-45F9-A01F-73B8D38DA0E8}" type="parTrans" cxnId="{25A9A6E0-99E1-46D9-89D7-B16106123940}">
      <dgm:prSet/>
      <dgm:spPr/>
      <dgm:t>
        <a:bodyPr/>
        <a:lstStyle/>
        <a:p>
          <a:endParaRPr lang="ru-RU"/>
        </a:p>
      </dgm:t>
    </dgm:pt>
    <dgm:pt modelId="{83F9138A-7560-450B-894E-F5592760CC3E}" type="sibTrans" cxnId="{25A9A6E0-99E1-46D9-89D7-B16106123940}">
      <dgm:prSet/>
      <dgm:spPr/>
      <dgm:t>
        <a:bodyPr/>
        <a:lstStyle/>
        <a:p>
          <a:endParaRPr lang="ru-RU"/>
        </a:p>
      </dgm:t>
    </dgm:pt>
    <dgm:pt modelId="{E58E6BF4-2E1C-49D3-B6E0-2DA8D0A43E01}">
      <dgm:prSet phldrT="[Текст]"/>
      <dgm:spPr/>
      <dgm:t>
        <a:bodyPr/>
        <a:lstStyle/>
        <a:p>
          <a:r>
            <a:rPr lang="ru-RU" dirty="0"/>
            <a:t>Образец, макет товара</a:t>
          </a:r>
        </a:p>
      </dgm:t>
    </dgm:pt>
    <dgm:pt modelId="{C9D5FE3E-6578-403D-815A-B3317D38D7F6}" type="parTrans" cxnId="{68AB7591-D8EA-49BF-9C38-56C814A4918B}">
      <dgm:prSet/>
      <dgm:spPr/>
      <dgm:t>
        <a:bodyPr/>
        <a:lstStyle/>
        <a:p>
          <a:endParaRPr lang="ru-RU"/>
        </a:p>
      </dgm:t>
    </dgm:pt>
    <dgm:pt modelId="{6172A5CD-C5E3-4CF4-B85D-046776802E51}" type="sibTrans" cxnId="{68AB7591-D8EA-49BF-9C38-56C814A4918B}">
      <dgm:prSet/>
      <dgm:spPr/>
      <dgm:t>
        <a:bodyPr/>
        <a:lstStyle/>
        <a:p>
          <a:endParaRPr lang="ru-RU"/>
        </a:p>
      </dgm:t>
    </dgm:pt>
    <dgm:pt modelId="{61A4F381-1DDB-4B7E-8798-85560AA13BA2}">
      <dgm:prSet phldrT="[Текст]"/>
      <dgm:spPr/>
      <dgm:t>
        <a:bodyPr/>
        <a:lstStyle/>
        <a:p>
          <a:r>
            <a:rPr lang="ru-RU" b="0" dirty="0"/>
            <a:t>Международные непатентованные наименования или при отсутствии таких наименований химические, группировочные наименования лекарственных средств</a:t>
          </a:r>
          <a:endParaRPr lang="ru-RU" dirty="0"/>
        </a:p>
      </dgm:t>
    </dgm:pt>
    <dgm:pt modelId="{C42C8EAD-4C9B-44B2-80B5-4C631383CA03}" type="parTrans" cxnId="{E4F58338-5CD9-4173-9918-A490B34B65E4}">
      <dgm:prSet/>
      <dgm:spPr/>
      <dgm:t>
        <a:bodyPr/>
        <a:lstStyle/>
        <a:p>
          <a:endParaRPr lang="ru-RU"/>
        </a:p>
      </dgm:t>
    </dgm:pt>
    <dgm:pt modelId="{C0BCAD49-9CC2-4AFC-A6A6-8FA5FE2416C6}" type="sibTrans" cxnId="{E4F58338-5CD9-4173-9918-A490B34B65E4}">
      <dgm:prSet/>
      <dgm:spPr/>
      <dgm:t>
        <a:bodyPr/>
        <a:lstStyle/>
        <a:p>
          <a:endParaRPr lang="ru-RU"/>
        </a:p>
      </dgm:t>
    </dgm:pt>
    <dgm:pt modelId="{19ACC549-778F-4833-8D0F-EE47292378D8}">
      <dgm:prSet phldrT="[Текст]"/>
      <dgm:spPr/>
      <dgm:t>
        <a:bodyPr/>
        <a:lstStyle/>
        <a:p>
          <a:r>
            <a:rPr lang="ru-RU" dirty="0"/>
            <a:t>Новизна товара</a:t>
          </a:r>
        </a:p>
      </dgm:t>
    </dgm:pt>
    <dgm:pt modelId="{D567B8BC-CE95-46BD-8D88-450B150905F1}" type="parTrans" cxnId="{8AEF0BDF-E9DE-4040-98B6-B4581749AD27}">
      <dgm:prSet/>
      <dgm:spPr/>
      <dgm:t>
        <a:bodyPr/>
        <a:lstStyle/>
        <a:p>
          <a:endParaRPr lang="ru-RU"/>
        </a:p>
      </dgm:t>
    </dgm:pt>
    <dgm:pt modelId="{0C200702-865D-447D-B654-245556DC8A13}" type="sibTrans" cxnId="{8AEF0BDF-E9DE-4040-98B6-B4581749AD27}">
      <dgm:prSet/>
      <dgm:spPr/>
      <dgm:t>
        <a:bodyPr/>
        <a:lstStyle/>
        <a:p>
          <a:endParaRPr lang="ru-RU"/>
        </a:p>
      </dgm:t>
    </dgm:pt>
    <dgm:pt modelId="{59A80A31-C25F-4EBE-BFC7-7D9653AB9A64}" type="pres">
      <dgm:prSet presAssocID="{B36BE240-A021-4CDD-9751-CFD0949F3A08}" presName="Name0" presStyleCnt="0">
        <dgm:presLayoutVars>
          <dgm:chMax val="7"/>
          <dgm:chPref val="7"/>
          <dgm:dir/>
        </dgm:presLayoutVars>
      </dgm:prSet>
      <dgm:spPr/>
      <dgm:t>
        <a:bodyPr/>
        <a:lstStyle/>
        <a:p>
          <a:endParaRPr lang="ru-RU"/>
        </a:p>
      </dgm:t>
    </dgm:pt>
    <dgm:pt modelId="{B9DB1F61-77AD-499F-8A17-F9BC7F3B3C5B}" type="pres">
      <dgm:prSet presAssocID="{B36BE240-A021-4CDD-9751-CFD0949F3A08}" presName="Name1" presStyleCnt="0"/>
      <dgm:spPr/>
    </dgm:pt>
    <dgm:pt modelId="{D601736E-7240-488A-9B41-28A56117EF17}" type="pres">
      <dgm:prSet presAssocID="{B36BE240-A021-4CDD-9751-CFD0949F3A08}" presName="cycle" presStyleCnt="0"/>
      <dgm:spPr/>
    </dgm:pt>
    <dgm:pt modelId="{603B2DCD-6923-44DC-A473-357F6FC44466}" type="pres">
      <dgm:prSet presAssocID="{B36BE240-A021-4CDD-9751-CFD0949F3A08}" presName="srcNode" presStyleLbl="node1" presStyleIdx="0" presStyleCnt="7"/>
      <dgm:spPr/>
    </dgm:pt>
    <dgm:pt modelId="{D28E6CAA-C9EB-4B40-BEC9-C8DE66AF96A3}" type="pres">
      <dgm:prSet presAssocID="{B36BE240-A021-4CDD-9751-CFD0949F3A08}" presName="conn" presStyleLbl="parChTrans1D2" presStyleIdx="0" presStyleCnt="1"/>
      <dgm:spPr/>
      <dgm:t>
        <a:bodyPr/>
        <a:lstStyle/>
        <a:p>
          <a:endParaRPr lang="ru-RU"/>
        </a:p>
      </dgm:t>
    </dgm:pt>
    <dgm:pt modelId="{511D279F-9C96-489D-9E04-B8A17D8AF4E8}" type="pres">
      <dgm:prSet presAssocID="{B36BE240-A021-4CDD-9751-CFD0949F3A08}" presName="extraNode" presStyleLbl="node1" presStyleIdx="0" presStyleCnt="7"/>
      <dgm:spPr/>
    </dgm:pt>
    <dgm:pt modelId="{A9B7A6D8-7500-4D8D-9365-525D78290913}" type="pres">
      <dgm:prSet presAssocID="{B36BE240-A021-4CDD-9751-CFD0949F3A08}" presName="dstNode" presStyleLbl="node1" presStyleIdx="0" presStyleCnt="7"/>
      <dgm:spPr/>
    </dgm:pt>
    <dgm:pt modelId="{1AA004D2-42B7-4783-A586-B206C38603E3}" type="pres">
      <dgm:prSet presAssocID="{BBE5D9DB-67BD-4848-9785-C01636324EFB}" presName="text_1" presStyleLbl="node1" presStyleIdx="0" presStyleCnt="7">
        <dgm:presLayoutVars>
          <dgm:bulletEnabled val="1"/>
        </dgm:presLayoutVars>
      </dgm:prSet>
      <dgm:spPr/>
      <dgm:t>
        <a:bodyPr/>
        <a:lstStyle/>
        <a:p>
          <a:endParaRPr lang="ru-RU"/>
        </a:p>
      </dgm:t>
    </dgm:pt>
    <dgm:pt modelId="{34DE4697-07F6-4235-ADC2-89455AFF622A}" type="pres">
      <dgm:prSet presAssocID="{BBE5D9DB-67BD-4848-9785-C01636324EFB}" presName="accent_1" presStyleCnt="0"/>
      <dgm:spPr/>
    </dgm:pt>
    <dgm:pt modelId="{A46CDFAF-E286-4E51-83AD-5613985EAF7D}" type="pres">
      <dgm:prSet presAssocID="{BBE5D9DB-67BD-4848-9785-C01636324EFB}" presName="accentRepeatNode" presStyleLbl="solidFgAcc1" presStyleIdx="0" presStyleCnt="7"/>
      <dgm:spPr/>
    </dgm:pt>
    <dgm:pt modelId="{CD32DD88-FB55-4348-8563-9A328F296240}" type="pres">
      <dgm:prSet presAssocID="{5D5ACB2C-8877-4230-8DBA-DE6620880E87}" presName="text_2" presStyleLbl="node1" presStyleIdx="1" presStyleCnt="7">
        <dgm:presLayoutVars>
          <dgm:bulletEnabled val="1"/>
        </dgm:presLayoutVars>
      </dgm:prSet>
      <dgm:spPr/>
      <dgm:t>
        <a:bodyPr/>
        <a:lstStyle/>
        <a:p>
          <a:endParaRPr lang="ru-RU"/>
        </a:p>
      </dgm:t>
    </dgm:pt>
    <dgm:pt modelId="{0FCCD242-F8CB-428D-A8E0-F5DC6B8C6C49}" type="pres">
      <dgm:prSet presAssocID="{5D5ACB2C-8877-4230-8DBA-DE6620880E87}" presName="accent_2" presStyleCnt="0"/>
      <dgm:spPr/>
    </dgm:pt>
    <dgm:pt modelId="{0F405D5C-764E-4662-B0A9-064C035FA99A}" type="pres">
      <dgm:prSet presAssocID="{5D5ACB2C-8877-4230-8DBA-DE6620880E87}" presName="accentRepeatNode" presStyleLbl="solidFgAcc1" presStyleIdx="1" presStyleCnt="7"/>
      <dgm:spPr/>
    </dgm:pt>
    <dgm:pt modelId="{EBD9EF86-DBF2-46C0-A4C9-0A2EBE060E21}" type="pres">
      <dgm:prSet presAssocID="{0EB548A0-AEEB-4434-B1A0-79E0EDB2BCD6}" presName="text_3" presStyleLbl="node1" presStyleIdx="2" presStyleCnt="7">
        <dgm:presLayoutVars>
          <dgm:bulletEnabled val="1"/>
        </dgm:presLayoutVars>
      </dgm:prSet>
      <dgm:spPr/>
      <dgm:t>
        <a:bodyPr/>
        <a:lstStyle/>
        <a:p>
          <a:endParaRPr lang="ru-RU"/>
        </a:p>
      </dgm:t>
    </dgm:pt>
    <dgm:pt modelId="{0F4768D0-A25A-4BDD-8987-DC4090F05C06}" type="pres">
      <dgm:prSet presAssocID="{0EB548A0-AEEB-4434-B1A0-79E0EDB2BCD6}" presName="accent_3" presStyleCnt="0"/>
      <dgm:spPr/>
    </dgm:pt>
    <dgm:pt modelId="{4D67A3D9-57D3-4130-9A32-CFB43C7ACC02}" type="pres">
      <dgm:prSet presAssocID="{0EB548A0-AEEB-4434-B1A0-79E0EDB2BCD6}" presName="accentRepeatNode" presStyleLbl="solidFgAcc1" presStyleIdx="2" presStyleCnt="7"/>
      <dgm:spPr/>
    </dgm:pt>
    <dgm:pt modelId="{D1182017-C9A6-4E53-8A5B-6640BBDFECA6}" type="pres">
      <dgm:prSet presAssocID="{58E24347-6FCF-4152-8A3C-E88350754D1E}" presName="text_4" presStyleLbl="node1" presStyleIdx="3" presStyleCnt="7">
        <dgm:presLayoutVars>
          <dgm:bulletEnabled val="1"/>
        </dgm:presLayoutVars>
      </dgm:prSet>
      <dgm:spPr/>
      <dgm:t>
        <a:bodyPr/>
        <a:lstStyle/>
        <a:p>
          <a:endParaRPr lang="ru-RU"/>
        </a:p>
      </dgm:t>
    </dgm:pt>
    <dgm:pt modelId="{4486FED0-A585-4BD5-8F94-CBA4C8E7E34D}" type="pres">
      <dgm:prSet presAssocID="{58E24347-6FCF-4152-8A3C-E88350754D1E}" presName="accent_4" presStyleCnt="0"/>
      <dgm:spPr/>
    </dgm:pt>
    <dgm:pt modelId="{5DA1159C-40C0-4D5F-BD5C-4D9429D04C94}" type="pres">
      <dgm:prSet presAssocID="{58E24347-6FCF-4152-8A3C-E88350754D1E}" presName="accentRepeatNode" presStyleLbl="solidFgAcc1" presStyleIdx="3" presStyleCnt="7"/>
      <dgm:spPr/>
    </dgm:pt>
    <dgm:pt modelId="{6F72295F-946A-4E57-8D16-EAA1EF346E38}" type="pres">
      <dgm:prSet presAssocID="{E58E6BF4-2E1C-49D3-B6E0-2DA8D0A43E01}" presName="text_5" presStyleLbl="node1" presStyleIdx="4" presStyleCnt="7">
        <dgm:presLayoutVars>
          <dgm:bulletEnabled val="1"/>
        </dgm:presLayoutVars>
      </dgm:prSet>
      <dgm:spPr/>
      <dgm:t>
        <a:bodyPr/>
        <a:lstStyle/>
        <a:p>
          <a:endParaRPr lang="ru-RU"/>
        </a:p>
      </dgm:t>
    </dgm:pt>
    <dgm:pt modelId="{3E6DC792-4527-4909-B230-057B47C01CFA}" type="pres">
      <dgm:prSet presAssocID="{E58E6BF4-2E1C-49D3-B6E0-2DA8D0A43E01}" presName="accent_5" presStyleCnt="0"/>
      <dgm:spPr/>
    </dgm:pt>
    <dgm:pt modelId="{16EC34E2-E990-4C9A-A5E9-26247AB18F3A}" type="pres">
      <dgm:prSet presAssocID="{E58E6BF4-2E1C-49D3-B6E0-2DA8D0A43E01}" presName="accentRepeatNode" presStyleLbl="solidFgAcc1" presStyleIdx="4" presStyleCnt="7"/>
      <dgm:spPr/>
    </dgm:pt>
    <dgm:pt modelId="{90DB8DCF-5340-4534-A9BB-88129EB64A79}" type="pres">
      <dgm:prSet presAssocID="{61A4F381-1DDB-4B7E-8798-85560AA13BA2}" presName="text_6" presStyleLbl="node1" presStyleIdx="5" presStyleCnt="7">
        <dgm:presLayoutVars>
          <dgm:bulletEnabled val="1"/>
        </dgm:presLayoutVars>
      </dgm:prSet>
      <dgm:spPr/>
      <dgm:t>
        <a:bodyPr/>
        <a:lstStyle/>
        <a:p>
          <a:endParaRPr lang="ru-RU"/>
        </a:p>
      </dgm:t>
    </dgm:pt>
    <dgm:pt modelId="{56134374-ECE5-4DFF-A4D9-5BDBF6A9A0AA}" type="pres">
      <dgm:prSet presAssocID="{61A4F381-1DDB-4B7E-8798-85560AA13BA2}" presName="accent_6" presStyleCnt="0"/>
      <dgm:spPr/>
    </dgm:pt>
    <dgm:pt modelId="{D6D907FE-3C7D-4E5D-8F1E-D2280F3B7605}" type="pres">
      <dgm:prSet presAssocID="{61A4F381-1DDB-4B7E-8798-85560AA13BA2}" presName="accentRepeatNode" presStyleLbl="solidFgAcc1" presStyleIdx="5" presStyleCnt="7"/>
      <dgm:spPr/>
    </dgm:pt>
    <dgm:pt modelId="{86CE5E7F-1DE8-415C-99CB-480C3C5368B7}" type="pres">
      <dgm:prSet presAssocID="{19ACC549-778F-4833-8D0F-EE47292378D8}" presName="text_7" presStyleLbl="node1" presStyleIdx="6" presStyleCnt="7">
        <dgm:presLayoutVars>
          <dgm:bulletEnabled val="1"/>
        </dgm:presLayoutVars>
      </dgm:prSet>
      <dgm:spPr/>
      <dgm:t>
        <a:bodyPr/>
        <a:lstStyle/>
        <a:p>
          <a:endParaRPr lang="ru-RU"/>
        </a:p>
      </dgm:t>
    </dgm:pt>
    <dgm:pt modelId="{EDAB0F78-7919-43A0-86E7-571F187C9D22}" type="pres">
      <dgm:prSet presAssocID="{19ACC549-778F-4833-8D0F-EE47292378D8}" presName="accent_7" presStyleCnt="0"/>
      <dgm:spPr/>
    </dgm:pt>
    <dgm:pt modelId="{9131FAEF-FD1C-4C96-9EED-7A16071AA1E6}" type="pres">
      <dgm:prSet presAssocID="{19ACC549-778F-4833-8D0F-EE47292378D8}" presName="accentRepeatNode" presStyleLbl="solidFgAcc1" presStyleIdx="6" presStyleCnt="7"/>
      <dgm:spPr/>
    </dgm:pt>
  </dgm:ptLst>
  <dgm:cxnLst>
    <dgm:cxn modelId="{99F6EA10-2388-4516-9E54-08B64F904C58}" type="presOf" srcId="{19ACC549-778F-4833-8D0F-EE47292378D8}" destId="{86CE5E7F-1DE8-415C-99CB-480C3C5368B7}" srcOrd="0" destOrd="0" presId="urn:microsoft.com/office/officeart/2008/layout/VerticalCurvedList"/>
    <dgm:cxn modelId="{230C374B-F232-4DF2-AD43-5AB96C676309}" type="presOf" srcId="{61A4F381-1DDB-4B7E-8798-85560AA13BA2}" destId="{90DB8DCF-5340-4534-A9BB-88129EB64A79}" srcOrd="0" destOrd="0" presId="urn:microsoft.com/office/officeart/2008/layout/VerticalCurvedList"/>
    <dgm:cxn modelId="{66BD3070-6803-47A4-AE56-0944A12E9906}" type="presOf" srcId="{B36BE240-A021-4CDD-9751-CFD0949F3A08}" destId="{59A80A31-C25F-4EBE-BFC7-7D9653AB9A64}" srcOrd="0" destOrd="0" presId="urn:microsoft.com/office/officeart/2008/layout/VerticalCurvedList"/>
    <dgm:cxn modelId="{40291ACB-0C9E-476E-B8E5-56D1D64A3504}" type="presOf" srcId="{BBE5D9DB-67BD-4848-9785-C01636324EFB}" destId="{1AA004D2-42B7-4783-A586-B206C38603E3}" srcOrd="0" destOrd="0" presId="urn:microsoft.com/office/officeart/2008/layout/VerticalCurvedList"/>
    <dgm:cxn modelId="{C0B99292-443E-4105-B142-0D3C02987448}" type="presOf" srcId="{5D5ACB2C-8877-4230-8DBA-DE6620880E87}" destId="{CD32DD88-FB55-4348-8563-9A328F296240}" srcOrd="0" destOrd="0" presId="urn:microsoft.com/office/officeart/2008/layout/VerticalCurvedList"/>
    <dgm:cxn modelId="{26BE911F-F315-4AAC-89DF-12E55FB88EC3}" srcId="{B36BE240-A021-4CDD-9751-CFD0949F3A08}" destId="{BBE5D9DB-67BD-4848-9785-C01636324EFB}" srcOrd="0" destOrd="0" parTransId="{3F330975-E72D-4997-816F-A7470A9CD452}" sibTransId="{32F4BC71-75B6-48BD-AB56-EBFB65D36788}"/>
    <dgm:cxn modelId="{EF0092B9-4FCA-48FD-8D77-41B65B5C9D62}" srcId="{B36BE240-A021-4CDD-9751-CFD0949F3A08}" destId="{0EB548A0-AEEB-4434-B1A0-79E0EDB2BCD6}" srcOrd="2" destOrd="0" parTransId="{F1100673-7688-45C2-BD50-2AB0C617E0C1}" sibTransId="{8CF75037-B9E6-42CE-9E84-F574C46D502E}"/>
    <dgm:cxn modelId="{633569F5-B29D-4CA9-818B-97C230309D65}" srcId="{B36BE240-A021-4CDD-9751-CFD0949F3A08}" destId="{5D5ACB2C-8877-4230-8DBA-DE6620880E87}" srcOrd="1" destOrd="0" parTransId="{9257C4B0-8B94-4139-8790-F7628FD061AA}" sibTransId="{0F95DCE2-DFEC-4FFB-99E8-1B947830412A}"/>
    <dgm:cxn modelId="{25A9A6E0-99E1-46D9-89D7-B16106123940}" srcId="{B36BE240-A021-4CDD-9751-CFD0949F3A08}" destId="{58E24347-6FCF-4152-8A3C-E88350754D1E}" srcOrd="3" destOrd="0" parTransId="{6869F475-CF50-45F9-A01F-73B8D38DA0E8}" sibTransId="{83F9138A-7560-450B-894E-F5592760CC3E}"/>
    <dgm:cxn modelId="{72DD1153-EE78-4EFD-8C6F-8044610C7AE5}" type="presOf" srcId="{0EB548A0-AEEB-4434-B1A0-79E0EDB2BCD6}" destId="{EBD9EF86-DBF2-46C0-A4C9-0A2EBE060E21}" srcOrd="0" destOrd="0" presId="urn:microsoft.com/office/officeart/2008/layout/VerticalCurvedList"/>
    <dgm:cxn modelId="{68AB7591-D8EA-49BF-9C38-56C814A4918B}" srcId="{B36BE240-A021-4CDD-9751-CFD0949F3A08}" destId="{E58E6BF4-2E1C-49D3-B6E0-2DA8D0A43E01}" srcOrd="4" destOrd="0" parTransId="{C9D5FE3E-6578-403D-815A-B3317D38D7F6}" sibTransId="{6172A5CD-C5E3-4CF4-B85D-046776802E51}"/>
    <dgm:cxn modelId="{E4F58338-5CD9-4173-9918-A490B34B65E4}" srcId="{B36BE240-A021-4CDD-9751-CFD0949F3A08}" destId="{61A4F381-1DDB-4B7E-8798-85560AA13BA2}" srcOrd="5" destOrd="0" parTransId="{C42C8EAD-4C9B-44B2-80B5-4C631383CA03}" sibTransId="{C0BCAD49-9CC2-4AFC-A6A6-8FA5FE2416C6}"/>
    <dgm:cxn modelId="{BA5908AE-615F-422F-B244-672AF53835EB}" type="presOf" srcId="{58E24347-6FCF-4152-8A3C-E88350754D1E}" destId="{D1182017-C9A6-4E53-8A5B-6640BBDFECA6}" srcOrd="0" destOrd="0" presId="urn:microsoft.com/office/officeart/2008/layout/VerticalCurvedList"/>
    <dgm:cxn modelId="{80535CF7-40BC-4FBD-B46F-384852A1166C}" type="presOf" srcId="{32F4BC71-75B6-48BD-AB56-EBFB65D36788}" destId="{D28E6CAA-C9EB-4B40-BEC9-C8DE66AF96A3}" srcOrd="0" destOrd="0" presId="urn:microsoft.com/office/officeart/2008/layout/VerticalCurvedList"/>
    <dgm:cxn modelId="{8AEF0BDF-E9DE-4040-98B6-B4581749AD27}" srcId="{B36BE240-A021-4CDD-9751-CFD0949F3A08}" destId="{19ACC549-778F-4833-8D0F-EE47292378D8}" srcOrd="6" destOrd="0" parTransId="{D567B8BC-CE95-46BD-8D88-450B150905F1}" sibTransId="{0C200702-865D-447D-B654-245556DC8A13}"/>
    <dgm:cxn modelId="{A765BFC8-5DE3-44EE-BA4A-DACF3437899A}" type="presOf" srcId="{E58E6BF4-2E1C-49D3-B6E0-2DA8D0A43E01}" destId="{6F72295F-946A-4E57-8D16-EAA1EF346E38}" srcOrd="0" destOrd="0" presId="urn:microsoft.com/office/officeart/2008/layout/VerticalCurvedList"/>
    <dgm:cxn modelId="{60958562-3795-40C5-96DD-F48C3230729B}" type="presParOf" srcId="{59A80A31-C25F-4EBE-BFC7-7D9653AB9A64}" destId="{B9DB1F61-77AD-499F-8A17-F9BC7F3B3C5B}" srcOrd="0" destOrd="0" presId="urn:microsoft.com/office/officeart/2008/layout/VerticalCurvedList"/>
    <dgm:cxn modelId="{513A8AE3-6117-4A13-AB8C-BDEC70ADFE99}" type="presParOf" srcId="{B9DB1F61-77AD-499F-8A17-F9BC7F3B3C5B}" destId="{D601736E-7240-488A-9B41-28A56117EF17}" srcOrd="0" destOrd="0" presId="urn:microsoft.com/office/officeart/2008/layout/VerticalCurvedList"/>
    <dgm:cxn modelId="{15A34CAF-F91D-4ED0-B3DF-ED37C9B519FF}" type="presParOf" srcId="{D601736E-7240-488A-9B41-28A56117EF17}" destId="{603B2DCD-6923-44DC-A473-357F6FC44466}" srcOrd="0" destOrd="0" presId="urn:microsoft.com/office/officeart/2008/layout/VerticalCurvedList"/>
    <dgm:cxn modelId="{8BA5CA3C-0521-47AC-9A80-2CA6BCCC076D}" type="presParOf" srcId="{D601736E-7240-488A-9B41-28A56117EF17}" destId="{D28E6CAA-C9EB-4B40-BEC9-C8DE66AF96A3}" srcOrd="1" destOrd="0" presId="urn:microsoft.com/office/officeart/2008/layout/VerticalCurvedList"/>
    <dgm:cxn modelId="{2E6A3DFC-D235-4429-BC1E-048639A8A381}" type="presParOf" srcId="{D601736E-7240-488A-9B41-28A56117EF17}" destId="{511D279F-9C96-489D-9E04-B8A17D8AF4E8}" srcOrd="2" destOrd="0" presId="urn:microsoft.com/office/officeart/2008/layout/VerticalCurvedList"/>
    <dgm:cxn modelId="{8D8A73F9-0F1D-4379-ADA9-69001C8A3271}" type="presParOf" srcId="{D601736E-7240-488A-9B41-28A56117EF17}" destId="{A9B7A6D8-7500-4D8D-9365-525D78290913}" srcOrd="3" destOrd="0" presId="urn:microsoft.com/office/officeart/2008/layout/VerticalCurvedList"/>
    <dgm:cxn modelId="{AA0450D1-6DB6-4B0E-A730-50CB2CFEEBD5}" type="presParOf" srcId="{B9DB1F61-77AD-499F-8A17-F9BC7F3B3C5B}" destId="{1AA004D2-42B7-4783-A586-B206C38603E3}" srcOrd="1" destOrd="0" presId="urn:microsoft.com/office/officeart/2008/layout/VerticalCurvedList"/>
    <dgm:cxn modelId="{1952C2EC-779E-4793-8547-E61FDAFD402C}" type="presParOf" srcId="{B9DB1F61-77AD-499F-8A17-F9BC7F3B3C5B}" destId="{34DE4697-07F6-4235-ADC2-89455AFF622A}" srcOrd="2" destOrd="0" presId="urn:microsoft.com/office/officeart/2008/layout/VerticalCurvedList"/>
    <dgm:cxn modelId="{8D9D7F9D-4684-4595-A606-A70ED4D60A08}" type="presParOf" srcId="{34DE4697-07F6-4235-ADC2-89455AFF622A}" destId="{A46CDFAF-E286-4E51-83AD-5613985EAF7D}" srcOrd="0" destOrd="0" presId="urn:microsoft.com/office/officeart/2008/layout/VerticalCurvedList"/>
    <dgm:cxn modelId="{719DE691-CA95-433E-A00C-A6AAA0F41DAD}" type="presParOf" srcId="{B9DB1F61-77AD-499F-8A17-F9BC7F3B3C5B}" destId="{CD32DD88-FB55-4348-8563-9A328F296240}" srcOrd="3" destOrd="0" presId="urn:microsoft.com/office/officeart/2008/layout/VerticalCurvedList"/>
    <dgm:cxn modelId="{053A8A7D-558D-42AF-960E-B71C5D65BD08}" type="presParOf" srcId="{B9DB1F61-77AD-499F-8A17-F9BC7F3B3C5B}" destId="{0FCCD242-F8CB-428D-A8E0-F5DC6B8C6C49}" srcOrd="4" destOrd="0" presId="urn:microsoft.com/office/officeart/2008/layout/VerticalCurvedList"/>
    <dgm:cxn modelId="{38FA3CFD-B0BC-4343-B36C-737F459BB361}" type="presParOf" srcId="{0FCCD242-F8CB-428D-A8E0-F5DC6B8C6C49}" destId="{0F405D5C-764E-4662-B0A9-064C035FA99A}" srcOrd="0" destOrd="0" presId="urn:microsoft.com/office/officeart/2008/layout/VerticalCurvedList"/>
    <dgm:cxn modelId="{B19CAE87-9CD1-4FE0-A8F0-A3DEF3DE54BB}" type="presParOf" srcId="{B9DB1F61-77AD-499F-8A17-F9BC7F3B3C5B}" destId="{EBD9EF86-DBF2-46C0-A4C9-0A2EBE060E21}" srcOrd="5" destOrd="0" presId="urn:microsoft.com/office/officeart/2008/layout/VerticalCurvedList"/>
    <dgm:cxn modelId="{276B7B70-F030-4284-B5F5-D9BDFE9F7151}" type="presParOf" srcId="{B9DB1F61-77AD-499F-8A17-F9BC7F3B3C5B}" destId="{0F4768D0-A25A-4BDD-8987-DC4090F05C06}" srcOrd="6" destOrd="0" presId="urn:microsoft.com/office/officeart/2008/layout/VerticalCurvedList"/>
    <dgm:cxn modelId="{77B3B91C-5D6A-40B0-88E3-19305A544968}" type="presParOf" srcId="{0F4768D0-A25A-4BDD-8987-DC4090F05C06}" destId="{4D67A3D9-57D3-4130-9A32-CFB43C7ACC02}" srcOrd="0" destOrd="0" presId="urn:microsoft.com/office/officeart/2008/layout/VerticalCurvedList"/>
    <dgm:cxn modelId="{1A556375-44F2-45C8-AF2F-C4264482BB93}" type="presParOf" srcId="{B9DB1F61-77AD-499F-8A17-F9BC7F3B3C5B}" destId="{D1182017-C9A6-4E53-8A5B-6640BBDFECA6}" srcOrd="7" destOrd="0" presId="urn:microsoft.com/office/officeart/2008/layout/VerticalCurvedList"/>
    <dgm:cxn modelId="{BEDF04D6-830A-4097-88EE-8F57CA226AF8}" type="presParOf" srcId="{B9DB1F61-77AD-499F-8A17-F9BC7F3B3C5B}" destId="{4486FED0-A585-4BD5-8F94-CBA4C8E7E34D}" srcOrd="8" destOrd="0" presId="urn:microsoft.com/office/officeart/2008/layout/VerticalCurvedList"/>
    <dgm:cxn modelId="{35B23722-1FF9-4E7B-9230-A0607041ABF0}" type="presParOf" srcId="{4486FED0-A585-4BD5-8F94-CBA4C8E7E34D}" destId="{5DA1159C-40C0-4D5F-BD5C-4D9429D04C94}" srcOrd="0" destOrd="0" presId="urn:microsoft.com/office/officeart/2008/layout/VerticalCurvedList"/>
    <dgm:cxn modelId="{757F00B4-F059-4245-9B3F-54559E61FD45}" type="presParOf" srcId="{B9DB1F61-77AD-499F-8A17-F9BC7F3B3C5B}" destId="{6F72295F-946A-4E57-8D16-EAA1EF346E38}" srcOrd="9" destOrd="0" presId="urn:microsoft.com/office/officeart/2008/layout/VerticalCurvedList"/>
    <dgm:cxn modelId="{6F0F87CB-CC1F-4A51-B5D1-DB3A4EC076E0}" type="presParOf" srcId="{B9DB1F61-77AD-499F-8A17-F9BC7F3B3C5B}" destId="{3E6DC792-4527-4909-B230-057B47C01CFA}" srcOrd="10" destOrd="0" presId="urn:microsoft.com/office/officeart/2008/layout/VerticalCurvedList"/>
    <dgm:cxn modelId="{21053F43-61BE-4F48-A48A-08F89791D7CD}" type="presParOf" srcId="{3E6DC792-4527-4909-B230-057B47C01CFA}" destId="{16EC34E2-E990-4C9A-A5E9-26247AB18F3A}" srcOrd="0" destOrd="0" presId="urn:microsoft.com/office/officeart/2008/layout/VerticalCurvedList"/>
    <dgm:cxn modelId="{8467CE72-7B92-41E8-BEF1-3548DF5E4B83}" type="presParOf" srcId="{B9DB1F61-77AD-499F-8A17-F9BC7F3B3C5B}" destId="{90DB8DCF-5340-4534-A9BB-88129EB64A79}" srcOrd="11" destOrd="0" presId="urn:microsoft.com/office/officeart/2008/layout/VerticalCurvedList"/>
    <dgm:cxn modelId="{D5CE70C1-4C64-4D02-BB26-182FCA758155}" type="presParOf" srcId="{B9DB1F61-77AD-499F-8A17-F9BC7F3B3C5B}" destId="{56134374-ECE5-4DFF-A4D9-5BDBF6A9A0AA}" srcOrd="12" destOrd="0" presId="urn:microsoft.com/office/officeart/2008/layout/VerticalCurvedList"/>
    <dgm:cxn modelId="{B2ECB79B-23DC-468B-B7E2-17EFF3578439}" type="presParOf" srcId="{56134374-ECE5-4DFF-A4D9-5BDBF6A9A0AA}" destId="{D6D907FE-3C7D-4E5D-8F1E-D2280F3B7605}" srcOrd="0" destOrd="0" presId="urn:microsoft.com/office/officeart/2008/layout/VerticalCurvedList"/>
    <dgm:cxn modelId="{81E885AE-AC53-44FC-9827-8B7886C14B1C}" type="presParOf" srcId="{B9DB1F61-77AD-499F-8A17-F9BC7F3B3C5B}" destId="{86CE5E7F-1DE8-415C-99CB-480C3C5368B7}" srcOrd="13" destOrd="0" presId="urn:microsoft.com/office/officeart/2008/layout/VerticalCurvedList"/>
    <dgm:cxn modelId="{5E6B5FE6-4C91-4412-AFFE-D4F9DC4DDAF4}" type="presParOf" srcId="{B9DB1F61-77AD-499F-8A17-F9BC7F3B3C5B}" destId="{EDAB0F78-7919-43A0-86E7-571F187C9D22}" srcOrd="14" destOrd="0" presId="urn:microsoft.com/office/officeart/2008/layout/VerticalCurvedList"/>
    <dgm:cxn modelId="{4551D69E-F4ED-42C6-B970-EC8AAB3D7E9A}" type="presParOf" srcId="{EDAB0F78-7919-43A0-86E7-571F187C9D22}" destId="{9131FAEF-FD1C-4C96-9EED-7A16071AA1E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A24178-B4ED-4898-AB82-57DC19676ACD}"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ru-RU"/>
        </a:p>
      </dgm:t>
    </dgm:pt>
    <dgm:pt modelId="{9CDBE94A-0531-4D5E-BF60-D5074D250C10}">
      <dgm:prSet phldrT="[Текст]"/>
      <dgm:spPr/>
      <dgm:t>
        <a:bodyPr/>
        <a:lstStyle/>
        <a:p>
          <a:r>
            <a:rPr lang="ru-RU"/>
            <a:t>Глава 2. Планирование</a:t>
          </a:r>
          <a:endParaRPr lang="ru-RU" dirty="0"/>
        </a:p>
      </dgm:t>
    </dgm:pt>
    <dgm:pt modelId="{7813E9C5-8D6F-4D92-B62D-563060D2F0BF}" type="parTrans" cxnId="{03F99F6D-0905-41E8-9EB8-877D4ECB927F}">
      <dgm:prSet/>
      <dgm:spPr/>
      <dgm:t>
        <a:bodyPr/>
        <a:lstStyle/>
        <a:p>
          <a:endParaRPr lang="ru-RU"/>
        </a:p>
      </dgm:t>
    </dgm:pt>
    <dgm:pt modelId="{C6E2E1EB-4C90-477F-9936-283627E4092F}" type="sibTrans" cxnId="{03F99F6D-0905-41E8-9EB8-877D4ECB927F}">
      <dgm:prSet/>
      <dgm:spPr/>
      <dgm:t>
        <a:bodyPr/>
        <a:lstStyle/>
        <a:p>
          <a:endParaRPr lang="ru-RU"/>
        </a:p>
      </dgm:t>
    </dgm:pt>
    <dgm:pt modelId="{A2A47476-B16E-494A-8B62-8D928C582F40}">
      <dgm:prSet phldrT="[Текст]"/>
      <dgm:spPr/>
      <dgm:t>
        <a:bodyPr/>
        <a:lstStyle/>
        <a:p>
          <a:r>
            <a:rPr lang="ru-RU" dirty="0"/>
            <a:t>Статья 16. Планирование закупок</a:t>
          </a:r>
        </a:p>
      </dgm:t>
    </dgm:pt>
    <dgm:pt modelId="{7747EFBA-272D-4610-BFDA-CD360C6B9A3B}" type="sibTrans" cxnId="{BDB05AE3-726F-4C70-AE8C-CB70D0C012DF}">
      <dgm:prSet/>
      <dgm:spPr/>
      <dgm:t>
        <a:bodyPr/>
        <a:lstStyle/>
        <a:p>
          <a:endParaRPr lang="ru-RU"/>
        </a:p>
      </dgm:t>
    </dgm:pt>
    <dgm:pt modelId="{DD782896-29FA-40C7-B467-5616D29C4074}" type="parTrans" cxnId="{BDB05AE3-726F-4C70-AE8C-CB70D0C012DF}">
      <dgm:prSet/>
      <dgm:spPr/>
      <dgm:t>
        <a:bodyPr/>
        <a:lstStyle/>
        <a:p>
          <a:endParaRPr lang="ru-RU"/>
        </a:p>
      </dgm:t>
    </dgm:pt>
    <dgm:pt modelId="{71DEBDDA-82B6-4960-B11E-3E184B1F9435}">
      <dgm:prSet phldrT="[Текст]"/>
      <dgm:spPr/>
      <dgm:t>
        <a:bodyPr/>
        <a:lstStyle/>
        <a:p>
          <a:r>
            <a:rPr lang="ru-RU" dirty="0"/>
            <a:t>Статья 18. Обоснование закупок</a:t>
          </a:r>
        </a:p>
      </dgm:t>
    </dgm:pt>
    <dgm:pt modelId="{9FB8BB0C-3DAC-411B-A66C-C04677086B72}" type="sibTrans" cxnId="{4ED5A28A-A465-433A-A82E-2B8E9F9AF63F}">
      <dgm:prSet/>
      <dgm:spPr/>
      <dgm:t>
        <a:bodyPr/>
        <a:lstStyle/>
        <a:p>
          <a:endParaRPr lang="ru-RU"/>
        </a:p>
      </dgm:t>
    </dgm:pt>
    <dgm:pt modelId="{44874005-D70D-4CEC-8100-02EA325E16E1}" type="parTrans" cxnId="{4ED5A28A-A465-433A-A82E-2B8E9F9AF63F}">
      <dgm:prSet/>
      <dgm:spPr/>
      <dgm:t>
        <a:bodyPr/>
        <a:lstStyle/>
        <a:p>
          <a:endParaRPr lang="ru-RU"/>
        </a:p>
      </dgm:t>
    </dgm:pt>
    <dgm:pt modelId="{484B7FB4-63B5-41C2-9A70-F4983B8CC55D}">
      <dgm:prSet phldrT="[Текст]"/>
      <dgm:spPr/>
      <dgm:t>
        <a:bodyPr/>
        <a:lstStyle/>
        <a:p>
          <a:r>
            <a:rPr lang="ru-RU" dirty="0"/>
            <a:t>Статья 19. Нормирование в сфере закупок</a:t>
          </a:r>
        </a:p>
      </dgm:t>
    </dgm:pt>
    <dgm:pt modelId="{2A637A0A-5C10-44A5-AD87-CB95230012E1}" type="sibTrans" cxnId="{ED49BE85-EFA6-4F2B-8239-1EEBB141ACBB}">
      <dgm:prSet/>
      <dgm:spPr/>
      <dgm:t>
        <a:bodyPr/>
        <a:lstStyle/>
        <a:p>
          <a:endParaRPr lang="ru-RU"/>
        </a:p>
      </dgm:t>
    </dgm:pt>
    <dgm:pt modelId="{22EFC196-2459-4F3B-9140-D944367787E6}" type="parTrans" cxnId="{ED49BE85-EFA6-4F2B-8239-1EEBB141ACBB}">
      <dgm:prSet/>
      <dgm:spPr/>
      <dgm:t>
        <a:bodyPr/>
        <a:lstStyle/>
        <a:p>
          <a:endParaRPr lang="ru-RU"/>
        </a:p>
      </dgm:t>
    </dgm:pt>
    <dgm:pt modelId="{3FD1BAC5-A17A-4004-8F07-D56F238AA146}">
      <dgm:prSet phldrT="[Текст]"/>
      <dgm:spPr/>
      <dgm:t>
        <a:bodyPr/>
        <a:lstStyle/>
        <a:p>
          <a:r>
            <a:rPr lang="ru-RU" b="0" dirty="0"/>
            <a:t>Статья 22. НМЦК, цена контракта, заключаемого с единственным ППИ, начальная сумма цен единиц товара, работы, услуги</a:t>
          </a:r>
          <a:endParaRPr lang="ru-RU" dirty="0"/>
        </a:p>
      </dgm:t>
    </dgm:pt>
    <dgm:pt modelId="{64DDCC5D-621A-4564-99EA-90D4F7C9AB1A}" type="sibTrans" cxnId="{0E470BD3-D6C4-49F4-BC1C-467A24547EE0}">
      <dgm:prSet/>
      <dgm:spPr/>
      <dgm:t>
        <a:bodyPr/>
        <a:lstStyle/>
        <a:p>
          <a:endParaRPr lang="ru-RU"/>
        </a:p>
      </dgm:t>
    </dgm:pt>
    <dgm:pt modelId="{D28B80CB-B3D1-4A3E-91C5-5A3CD620A538}" type="parTrans" cxnId="{0E470BD3-D6C4-49F4-BC1C-467A24547EE0}">
      <dgm:prSet/>
      <dgm:spPr/>
      <dgm:t>
        <a:bodyPr/>
        <a:lstStyle/>
        <a:p>
          <a:endParaRPr lang="ru-RU"/>
        </a:p>
      </dgm:t>
    </dgm:pt>
    <dgm:pt modelId="{FE85D025-1F52-4C20-968D-2D272BA2A875}">
      <dgm:prSet phldrT="[Текст]"/>
      <dgm:spPr/>
      <dgm:t>
        <a:bodyPr/>
        <a:lstStyle/>
        <a:p>
          <a:r>
            <a:rPr lang="ru-RU"/>
            <a:t>Статья 20. Общественное обсуждение закупок</a:t>
          </a:r>
          <a:endParaRPr lang="ru-RU" dirty="0"/>
        </a:p>
      </dgm:t>
    </dgm:pt>
    <dgm:pt modelId="{6347D456-897B-4462-A7FA-268D56FFCB5F}" type="sibTrans" cxnId="{B507E83E-A97C-4716-AEA7-61B74D935C54}">
      <dgm:prSet/>
      <dgm:spPr/>
      <dgm:t>
        <a:bodyPr/>
        <a:lstStyle/>
        <a:p>
          <a:endParaRPr lang="ru-RU"/>
        </a:p>
      </dgm:t>
    </dgm:pt>
    <dgm:pt modelId="{E7148B92-3E99-4470-B2F6-CD916A7766A8}" type="parTrans" cxnId="{B507E83E-A97C-4716-AEA7-61B74D935C54}">
      <dgm:prSet/>
      <dgm:spPr/>
      <dgm:t>
        <a:bodyPr/>
        <a:lstStyle/>
        <a:p>
          <a:endParaRPr lang="ru-RU"/>
        </a:p>
      </dgm:t>
    </dgm:pt>
    <dgm:pt modelId="{D2E7D50D-52C6-447B-B115-5A612B565180}">
      <dgm:prSet phldrT="[Текст]"/>
      <dgm:spPr/>
      <dgm:t>
        <a:bodyPr/>
        <a:lstStyle/>
        <a:p>
          <a:r>
            <a:rPr lang="ru-RU" b="0" dirty="0"/>
            <a:t>Статья 23. ИКЗ, каталог товаров, работ, услуг для обеспечения государственных и муниципальных нужд </a:t>
          </a:r>
        </a:p>
      </dgm:t>
    </dgm:pt>
    <dgm:pt modelId="{42420718-95FE-4DD2-BC59-13FAA5C7A663}" type="sibTrans" cxnId="{2167B820-B9AD-4355-A93C-0A5ED758177B}">
      <dgm:prSet/>
      <dgm:spPr/>
      <dgm:t>
        <a:bodyPr/>
        <a:lstStyle/>
        <a:p>
          <a:endParaRPr lang="ru-RU"/>
        </a:p>
      </dgm:t>
    </dgm:pt>
    <dgm:pt modelId="{A394B8ED-C183-4DFD-8B2C-4147741B2B10}" type="parTrans" cxnId="{2167B820-B9AD-4355-A93C-0A5ED758177B}">
      <dgm:prSet/>
      <dgm:spPr/>
      <dgm:t>
        <a:bodyPr/>
        <a:lstStyle/>
        <a:p>
          <a:endParaRPr lang="ru-RU"/>
        </a:p>
      </dgm:t>
    </dgm:pt>
    <dgm:pt modelId="{6CC2CE28-A391-49B2-A98B-FCB39280B35F}" type="pres">
      <dgm:prSet presAssocID="{A7A24178-B4ED-4898-AB82-57DC19676ACD}" presName="hierChild1" presStyleCnt="0">
        <dgm:presLayoutVars>
          <dgm:orgChart val="1"/>
          <dgm:chPref val="1"/>
          <dgm:dir/>
          <dgm:animOne val="branch"/>
          <dgm:animLvl val="lvl"/>
          <dgm:resizeHandles/>
        </dgm:presLayoutVars>
      </dgm:prSet>
      <dgm:spPr/>
      <dgm:t>
        <a:bodyPr/>
        <a:lstStyle/>
        <a:p>
          <a:endParaRPr lang="ru-RU"/>
        </a:p>
      </dgm:t>
    </dgm:pt>
    <dgm:pt modelId="{E45A9790-E1D5-4E4E-BF5D-923BC23B63E1}" type="pres">
      <dgm:prSet presAssocID="{9CDBE94A-0531-4D5E-BF60-D5074D250C10}" presName="hierRoot1" presStyleCnt="0">
        <dgm:presLayoutVars>
          <dgm:hierBranch val="init"/>
        </dgm:presLayoutVars>
      </dgm:prSet>
      <dgm:spPr/>
    </dgm:pt>
    <dgm:pt modelId="{FF7C4F40-0582-4715-811F-D981D39B73DA}" type="pres">
      <dgm:prSet presAssocID="{9CDBE94A-0531-4D5E-BF60-D5074D250C10}" presName="rootComposite1" presStyleCnt="0"/>
      <dgm:spPr/>
    </dgm:pt>
    <dgm:pt modelId="{11027756-B057-4F59-B461-DDF7465D156B}" type="pres">
      <dgm:prSet presAssocID="{9CDBE94A-0531-4D5E-BF60-D5074D250C10}" presName="rootText1" presStyleLbl="node0" presStyleIdx="0" presStyleCnt="1">
        <dgm:presLayoutVars>
          <dgm:chPref val="3"/>
        </dgm:presLayoutVars>
      </dgm:prSet>
      <dgm:spPr/>
      <dgm:t>
        <a:bodyPr/>
        <a:lstStyle/>
        <a:p>
          <a:endParaRPr lang="ru-RU"/>
        </a:p>
      </dgm:t>
    </dgm:pt>
    <dgm:pt modelId="{7C853080-635B-4472-85DD-3BE27BD2D420}" type="pres">
      <dgm:prSet presAssocID="{9CDBE94A-0531-4D5E-BF60-D5074D250C10}" presName="rootConnector1" presStyleLbl="node1" presStyleIdx="0" presStyleCnt="0"/>
      <dgm:spPr/>
      <dgm:t>
        <a:bodyPr/>
        <a:lstStyle/>
        <a:p>
          <a:endParaRPr lang="ru-RU"/>
        </a:p>
      </dgm:t>
    </dgm:pt>
    <dgm:pt modelId="{0C703AE8-8451-4228-B3BF-AA38E4E3963E}" type="pres">
      <dgm:prSet presAssocID="{9CDBE94A-0531-4D5E-BF60-D5074D250C10}" presName="hierChild2" presStyleCnt="0"/>
      <dgm:spPr/>
    </dgm:pt>
    <dgm:pt modelId="{0FFF065D-F9EC-4440-845E-3F5FA48ED7E7}" type="pres">
      <dgm:prSet presAssocID="{DD782896-29FA-40C7-B467-5616D29C4074}" presName="Name64" presStyleLbl="parChTrans1D2" presStyleIdx="0" presStyleCnt="6"/>
      <dgm:spPr/>
      <dgm:t>
        <a:bodyPr/>
        <a:lstStyle/>
        <a:p>
          <a:endParaRPr lang="ru-RU"/>
        </a:p>
      </dgm:t>
    </dgm:pt>
    <dgm:pt modelId="{CD1F473F-CE13-45E8-92EF-6F86422917A0}" type="pres">
      <dgm:prSet presAssocID="{A2A47476-B16E-494A-8B62-8D928C582F40}" presName="hierRoot2" presStyleCnt="0">
        <dgm:presLayoutVars>
          <dgm:hierBranch val="init"/>
        </dgm:presLayoutVars>
      </dgm:prSet>
      <dgm:spPr/>
    </dgm:pt>
    <dgm:pt modelId="{1DA0A854-5611-43DC-9892-0DEE4005C0B8}" type="pres">
      <dgm:prSet presAssocID="{A2A47476-B16E-494A-8B62-8D928C582F40}" presName="rootComposite" presStyleCnt="0"/>
      <dgm:spPr/>
    </dgm:pt>
    <dgm:pt modelId="{88605D13-002B-4C7C-9C87-EBC23C044E01}" type="pres">
      <dgm:prSet presAssocID="{A2A47476-B16E-494A-8B62-8D928C582F40}" presName="rootText" presStyleLbl="node2" presStyleIdx="0" presStyleCnt="6">
        <dgm:presLayoutVars>
          <dgm:chPref val="3"/>
        </dgm:presLayoutVars>
      </dgm:prSet>
      <dgm:spPr/>
      <dgm:t>
        <a:bodyPr/>
        <a:lstStyle/>
        <a:p>
          <a:endParaRPr lang="ru-RU"/>
        </a:p>
      </dgm:t>
    </dgm:pt>
    <dgm:pt modelId="{BDFC5988-D960-4D1D-B1EE-965757B56ACB}" type="pres">
      <dgm:prSet presAssocID="{A2A47476-B16E-494A-8B62-8D928C582F40}" presName="rootConnector" presStyleLbl="node2" presStyleIdx="0" presStyleCnt="6"/>
      <dgm:spPr/>
      <dgm:t>
        <a:bodyPr/>
        <a:lstStyle/>
        <a:p>
          <a:endParaRPr lang="ru-RU"/>
        </a:p>
      </dgm:t>
    </dgm:pt>
    <dgm:pt modelId="{A39C9C2E-34BD-4696-BEA8-AA8248F30E6F}" type="pres">
      <dgm:prSet presAssocID="{A2A47476-B16E-494A-8B62-8D928C582F40}" presName="hierChild4" presStyleCnt="0"/>
      <dgm:spPr/>
    </dgm:pt>
    <dgm:pt modelId="{4467BBFB-8C54-4B47-BAB4-C611F8BAC27D}" type="pres">
      <dgm:prSet presAssocID="{A2A47476-B16E-494A-8B62-8D928C582F40}" presName="hierChild5" presStyleCnt="0"/>
      <dgm:spPr/>
    </dgm:pt>
    <dgm:pt modelId="{B8F8378C-FBA5-42CA-ADE8-23869D66E7FC}" type="pres">
      <dgm:prSet presAssocID="{44874005-D70D-4CEC-8100-02EA325E16E1}" presName="Name64" presStyleLbl="parChTrans1D2" presStyleIdx="1" presStyleCnt="6"/>
      <dgm:spPr/>
      <dgm:t>
        <a:bodyPr/>
        <a:lstStyle/>
        <a:p>
          <a:endParaRPr lang="ru-RU"/>
        </a:p>
      </dgm:t>
    </dgm:pt>
    <dgm:pt modelId="{E0B7DB9D-F85E-4766-A384-78C042E9F4A8}" type="pres">
      <dgm:prSet presAssocID="{71DEBDDA-82B6-4960-B11E-3E184B1F9435}" presName="hierRoot2" presStyleCnt="0">
        <dgm:presLayoutVars>
          <dgm:hierBranch val="init"/>
        </dgm:presLayoutVars>
      </dgm:prSet>
      <dgm:spPr/>
    </dgm:pt>
    <dgm:pt modelId="{674F5012-C260-4398-8272-21F7AD4FAB90}" type="pres">
      <dgm:prSet presAssocID="{71DEBDDA-82B6-4960-B11E-3E184B1F9435}" presName="rootComposite" presStyleCnt="0"/>
      <dgm:spPr/>
    </dgm:pt>
    <dgm:pt modelId="{4BAFB665-E0E2-4E53-811A-88E786F54405}" type="pres">
      <dgm:prSet presAssocID="{71DEBDDA-82B6-4960-B11E-3E184B1F9435}" presName="rootText" presStyleLbl="node2" presStyleIdx="1" presStyleCnt="6">
        <dgm:presLayoutVars>
          <dgm:chPref val="3"/>
        </dgm:presLayoutVars>
      </dgm:prSet>
      <dgm:spPr/>
      <dgm:t>
        <a:bodyPr/>
        <a:lstStyle/>
        <a:p>
          <a:endParaRPr lang="ru-RU"/>
        </a:p>
      </dgm:t>
    </dgm:pt>
    <dgm:pt modelId="{CD7C7F4A-95C2-4184-9AC8-F20DF1015609}" type="pres">
      <dgm:prSet presAssocID="{71DEBDDA-82B6-4960-B11E-3E184B1F9435}" presName="rootConnector" presStyleLbl="node2" presStyleIdx="1" presStyleCnt="6"/>
      <dgm:spPr/>
      <dgm:t>
        <a:bodyPr/>
        <a:lstStyle/>
        <a:p>
          <a:endParaRPr lang="ru-RU"/>
        </a:p>
      </dgm:t>
    </dgm:pt>
    <dgm:pt modelId="{3BA2CBCB-D6FA-44B3-9E70-084266E8B28D}" type="pres">
      <dgm:prSet presAssocID="{71DEBDDA-82B6-4960-B11E-3E184B1F9435}" presName="hierChild4" presStyleCnt="0"/>
      <dgm:spPr/>
    </dgm:pt>
    <dgm:pt modelId="{2011F569-4DF9-4F80-AA45-612F277FE48B}" type="pres">
      <dgm:prSet presAssocID="{71DEBDDA-82B6-4960-B11E-3E184B1F9435}" presName="hierChild5" presStyleCnt="0"/>
      <dgm:spPr/>
    </dgm:pt>
    <dgm:pt modelId="{23CDA11B-0AD2-435E-B5F8-4D0FEDD16E31}" type="pres">
      <dgm:prSet presAssocID="{22EFC196-2459-4F3B-9140-D944367787E6}" presName="Name64" presStyleLbl="parChTrans1D2" presStyleIdx="2" presStyleCnt="6"/>
      <dgm:spPr/>
      <dgm:t>
        <a:bodyPr/>
        <a:lstStyle/>
        <a:p>
          <a:endParaRPr lang="ru-RU"/>
        </a:p>
      </dgm:t>
    </dgm:pt>
    <dgm:pt modelId="{BFC32A35-5F86-495D-A424-99E6FB929DC0}" type="pres">
      <dgm:prSet presAssocID="{484B7FB4-63B5-41C2-9A70-F4983B8CC55D}" presName="hierRoot2" presStyleCnt="0">
        <dgm:presLayoutVars>
          <dgm:hierBranch val="init"/>
        </dgm:presLayoutVars>
      </dgm:prSet>
      <dgm:spPr/>
    </dgm:pt>
    <dgm:pt modelId="{72DE1E7E-BAF5-431F-90C5-9799DD5FBE76}" type="pres">
      <dgm:prSet presAssocID="{484B7FB4-63B5-41C2-9A70-F4983B8CC55D}" presName="rootComposite" presStyleCnt="0"/>
      <dgm:spPr/>
    </dgm:pt>
    <dgm:pt modelId="{0DC1B6B0-32C1-473F-99CF-29C6BD116AE0}" type="pres">
      <dgm:prSet presAssocID="{484B7FB4-63B5-41C2-9A70-F4983B8CC55D}" presName="rootText" presStyleLbl="node2" presStyleIdx="2" presStyleCnt="6">
        <dgm:presLayoutVars>
          <dgm:chPref val="3"/>
        </dgm:presLayoutVars>
      </dgm:prSet>
      <dgm:spPr/>
      <dgm:t>
        <a:bodyPr/>
        <a:lstStyle/>
        <a:p>
          <a:endParaRPr lang="ru-RU"/>
        </a:p>
      </dgm:t>
    </dgm:pt>
    <dgm:pt modelId="{6B43A67D-EA4A-451B-986F-C2F016B044DC}" type="pres">
      <dgm:prSet presAssocID="{484B7FB4-63B5-41C2-9A70-F4983B8CC55D}" presName="rootConnector" presStyleLbl="node2" presStyleIdx="2" presStyleCnt="6"/>
      <dgm:spPr/>
      <dgm:t>
        <a:bodyPr/>
        <a:lstStyle/>
        <a:p>
          <a:endParaRPr lang="ru-RU"/>
        </a:p>
      </dgm:t>
    </dgm:pt>
    <dgm:pt modelId="{E9A0B199-A258-47B1-99FA-0BB012FA4639}" type="pres">
      <dgm:prSet presAssocID="{484B7FB4-63B5-41C2-9A70-F4983B8CC55D}" presName="hierChild4" presStyleCnt="0"/>
      <dgm:spPr/>
    </dgm:pt>
    <dgm:pt modelId="{8654B099-DC8E-4292-BB89-E1AF287B1F25}" type="pres">
      <dgm:prSet presAssocID="{484B7FB4-63B5-41C2-9A70-F4983B8CC55D}" presName="hierChild5" presStyleCnt="0"/>
      <dgm:spPr/>
    </dgm:pt>
    <dgm:pt modelId="{1409B31E-3C5F-4381-AFA5-AB70721DAE81}" type="pres">
      <dgm:prSet presAssocID="{D28B80CB-B3D1-4A3E-91C5-5A3CD620A538}" presName="Name64" presStyleLbl="parChTrans1D2" presStyleIdx="3" presStyleCnt="6"/>
      <dgm:spPr/>
      <dgm:t>
        <a:bodyPr/>
        <a:lstStyle/>
        <a:p>
          <a:endParaRPr lang="ru-RU"/>
        </a:p>
      </dgm:t>
    </dgm:pt>
    <dgm:pt modelId="{8E2868F9-0BF7-4BE6-A179-0A94D0FA36F8}" type="pres">
      <dgm:prSet presAssocID="{3FD1BAC5-A17A-4004-8F07-D56F238AA146}" presName="hierRoot2" presStyleCnt="0">
        <dgm:presLayoutVars>
          <dgm:hierBranch val="init"/>
        </dgm:presLayoutVars>
      </dgm:prSet>
      <dgm:spPr/>
    </dgm:pt>
    <dgm:pt modelId="{92483D24-0416-4FCF-BFF8-8DCDD34C9572}" type="pres">
      <dgm:prSet presAssocID="{3FD1BAC5-A17A-4004-8F07-D56F238AA146}" presName="rootComposite" presStyleCnt="0"/>
      <dgm:spPr/>
    </dgm:pt>
    <dgm:pt modelId="{A82151BC-2AC5-4E20-AC5F-311D2B3204CB}" type="pres">
      <dgm:prSet presAssocID="{3FD1BAC5-A17A-4004-8F07-D56F238AA146}" presName="rootText" presStyleLbl="node2" presStyleIdx="3" presStyleCnt="6">
        <dgm:presLayoutVars>
          <dgm:chPref val="3"/>
        </dgm:presLayoutVars>
      </dgm:prSet>
      <dgm:spPr/>
      <dgm:t>
        <a:bodyPr/>
        <a:lstStyle/>
        <a:p>
          <a:endParaRPr lang="ru-RU"/>
        </a:p>
      </dgm:t>
    </dgm:pt>
    <dgm:pt modelId="{FE92538B-D0A4-4C4E-B350-24008983878D}" type="pres">
      <dgm:prSet presAssocID="{3FD1BAC5-A17A-4004-8F07-D56F238AA146}" presName="rootConnector" presStyleLbl="node2" presStyleIdx="3" presStyleCnt="6"/>
      <dgm:spPr/>
      <dgm:t>
        <a:bodyPr/>
        <a:lstStyle/>
        <a:p>
          <a:endParaRPr lang="ru-RU"/>
        </a:p>
      </dgm:t>
    </dgm:pt>
    <dgm:pt modelId="{052D26EF-AEB1-4623-ADFA-E36852D102B7}" type="pres">
      <dgm:prSet presAssocID="{3FD1BAC5-A17A-4004-8F07-D56F238AA146}" presName="hierChild4" presStyleCnt="0"/>
      <dgm:spPr/>
    </dgm:pt>
    <dgm:pt modelId="{1FD8B08C-0F32-41D8-98FD-C10DD0D6AFDC}" type="pres">
      <dgm:prSet presAssocID="{3FD1BAC5-A17A-4004-8F07-D56F238AA146}" presName="hierChild5" presStyleCnt="0"/>
      <dgm:spPr/>
    </dgm:pt>
    <dgm:pt modelId="{E98A5515-D51B-442D-AB97-49DEE574BDA8}" type="pres">
      <dgm:prSet presAssocID="{E7148B92-3E99-4470-B2F6-CD916A7766A8}" presName="Name64" presStyleLbl="parChTrans1D2" presStyleIdx="4" presStyleCnt="6"/>
      <dgm:spPr/>
      <dgm:t>
        <a:bodyPr/>
        <a:lstStyle/>
        <a:p>
          <a:endParaRPr lang="ru-RU"/>
        </a:p>
      </dgm:t>
    </dgm:pt>
    <dgm:pt modelId="{41F2A809-E222-49E7-B394-B95C736FFDAE}" type="pres">
      <dgm:prSet presAssocID="{FE85D025-1F52-4C20-968D-2D272BA2A875}" presName="hierRoot2" presStyleCnt="0">
        <dgm:presLayoutVars>
          <dgm:hierBranch val="init"/>
        </dgm:presLayoutVars>
      </dgm:prSet>
      <dgm:spPr/>
    </dgm:pt>
    <dgm:pt modelId="{DDEDA358-4302-4001-8D43-549805DABC67}" type="pres">
      <dgm:prSet presAssocID="{FE85D025-1F52-4C20-968D-2D272BA2A875}" presName="rootComposite" presStyleCnt="0"/>
      <dgm:spPr/>
    </dgm:pt>
    <dgm:pt modelId="{5636E90F-81E1-4AD3-BC72-DD6DF185F646}" type="pres">
      <dgm:prSet presAssocID="{FE85D025-1F52-4C20-968D-2D272BA2A875}" presName="rootText" presStyleLbl="node2" presStyleIdx="4" presStyleCnt="6">
        <dgm:presLayoutVars>
          <dgm:chPref val="3"/>
        </dgm:presLayoutVars>
      </dgm:prSet>
      <dgm:spPr/>
      <dgm:t>
        <a:bodyPr/>
        <a:lstStyle/>
        <a:p>
          <a:endParaRPr lang="ru-RU"/>
        </a:p>
      </dgm:t>
    </dgm:pt>
    <dgm:pt modelId="{AF4A06B7-4B01-4F6E-8002-0CD3281F94FB}" type="pres">
      <dgm:prSet presAssocID="{FE85D025-1F52-4C20-968D-2D272BA2A875}" presName="rootConnector" presStyleLbl="node2" presStyleIdx="4" presStyleCnt="6"/>
      <dgm:spPr/>
      <dgm:t>
        <a:bodyPr/>
        <a:lstStyle/>
        <a:p>
          <a:endParaRPr lang="ru-RU"/>
        </a:p>
      </dgm:t>
    </dgm:pt>
    <dgm:pt modelId="{50F27765-EAB0-4106-9CD3-6F2B22FBA2D6}" type="pres">
      <dgm:prSet presAssocID="{FE85D025-1F52-4C20-968D-2D272BA2A875}" presName="hierChild4" presStyleCnt="0"/>
      <dgm:spPr/>
    </dgm:pt>
    <dgm:pt modelId="{B401E777-97B5-4234-BD5F-8585E09074DB}" type="pres">
      <dgm:prSet presAssocID="{FE85D025-1F52-4C20-968D-2D272BA2A875}" presName="hierChild5" presStyleCnt="0"/>
      <dgm:spPr/>
    </dgm:pt>
    <dgm:pt modelId="{5AB48794-994F-4C41-9EAB-E2C0F00F3FE8}" type="pres">
      <dgm:prSet presAssocID="{A394B8ED-C183-4DFD-8B2C-4147741B2B10}" presName="Name64" presStyleLbl="parChTrans1D2" presStyleIdx="5" presStyleCnt="6"/>
      <dgm:spPr/>
      <dgm:t>
        <a:bodyPr/>
        <a:lstStyle/>
        <a:p>
          <a:endParaRPr lang="ru-RU"/>
        </a:p>
      </dgm:t>
    </dgm:pt>
    <dgm:pt modelId="{B1616424-3A57-4186-BA16-E8D4220DA010}" type="pres">
      <dgm:prSet presAssocID="{D2E7D50D-52C6-447B-B115-5A612B565180}" presName="hierRoot2" presStyleCnt="0">
        <dgm:presLayoutVars>
          <dgm:hierBranch val="init"/>
        </dgm:presLayoutVars>
      </dgm:prSet>
      <dgm:spPr/>
    </dgm:pt>
    <dgm:pt modelId="{628FB4C1-31F2-4DF1-BF16-7D54D1AB734E}" type="pres">
      <dgm:prSet presAssocID="{D2E7D50D-52C6-447B-B115-5A612B565180}" presName="rootComposite" presStyleCnt="0"/>
      <dgm:spPr/>
    </dgm:pt>
    <dgm:pt modelId="{C08F8804-A88F-4222-9956-DCC4B150BD84}" type="pres">
      <dgm:prSet presAssocID="{D2E7D50D-52C6-447B-B115-5A612B565180}" presName="rootText" presStyleLbl="node2" presStyleIdx="5" presStyleCnt="6">
        <dgm:presLayoutVars>
          <dgm:chPref val="3"/>
        </dgm:presLayoutVars>
      </dgm:prSet>
      <dgm:spPr/>
      <dgm:t>
        <a:bodyPr/>
        <a:lstStyle/>
        <a:p>
          <a:endParaRPr lang="ru-RU"/>
        </a:p>
      </dgm:t>
    </dgm:pt>
    <dgm:pt modelId="{B0CE78B7-CEBD-4219-A8B9-E1EF05D07615}" type="pres">
      <dgm:prSet presAssocID="{D2E7D50D-52C6-447B-B115-5A612B565180}" presName="rootConnector" presStyleLbl="node2" presStyleIdx="5" presStyleCnt="6"/>
      <dgm:spPr/>
      <dgm:t>
        <a:bodyPr/>
        <a:lstStyle/>
        <a:p>
          <a:endParaRPr lang="ru-RU"/>
        </a:p>
      </dgm:t>
    </dgm:pt>
    <dgm:pt modelId="{445482CC-7210-4AA2-B3FF-34BF60357022}" type="pres">
      <dgm:prSet presAssocID="{D2E7D50D-52C6-447B-B115-5A612B565180}" presName="hierChild4" presStyleCnt="0"/>
      <dgm:spPr/>
    </dgm:pt>
    <dgm:pt modelId="{32A239CE-FE6B-46FF-89EC-663458471AF0}" type="pres">
      <dgm:prSet presAssocID="{D2E7D50D-52C6-447B-B115-5A612B565180}" presName="hierChild5" presStyleCnt="0"/>
      <dgm:spPr/>
    </dgm:pt>
    <dgm:pt modelId="{6FFE0CEF-3F5C-4FD9-8D6F-0CC8734CE970}" type="pres">
      <dgm:prSet presAssocID="{9CDBE94A-0531-4D5E-BF60-D5074D250C10}" presName="hierChild3" presStyleCnt="0"/>
      <dgm:spPr/>
    </dgm:pt>
  </dgm:ptLst>
  <dgm:cxnLst>
    <dgm:cxn modelId="{97F70191-97F2-410F-B547-91E6F7A02356}" type="presOf" srcId="{A2A47476-B16E-494A-8B62-8D928C582F40}" destId="{88605D13-002B-4C7C-9C87-EBC23C044E01}" srcOrd="0" destOrd="0" presId="urn:microsoft.com/office/officeart/2009/3/layout/HorizontalOrganizationChart"/>
    <dgm:cxn modelId="{48BD35BD-217F-4DA8-83E9-F1D797089DF0}" type="presOf" srcId="{22EFC196-2459-4F3B-9140-D944367787E6}" destId="{23CDA11B-0AD2-435E-B5F8-4D0FEDD16E31}" srcOrd="0" destOrd="0" presId="urn:microsoft.com/office/officeart/2009/3/layout/HorizontalOrganizationChart"/>
    <dgm:cxn modelId="{B3C6C6C2-3A8A-4795-9CED-C14A9432DCBF}" type="presOf" srcId="{D2E7D50D-52C6-447B-B115-5A612B565180}" destId="{C08F8804-A88F-4222-9956-DCC4B150BD84}" srcOrd="0" destOrd="0" presId="urn:microsoft.com/office/officeart/2009/3/layout/HorizontalOrganizationChart"/>
    <dgm:cxn modelId="{FD9D002E-51A5-4513-80DE-885EBE63843C}" type="presOf" srcId="{484B7FB4-63B5-41C2-9A70-F4983B8CC55D}" destId="{6B43A67D-EA4A-451B-986F-C2F016B044DC}" srcOrd="1" destOrd="0" presId="urn:microsoft.com/office/officeart/2009/3/layout/HorizontalOrganizationChart"/>
    <dgm:cxn modelId="{6A532807-35EB-45D6-A52D-90631085B85C}" type="presOf" srcId="{484B7FB4-63B5-41C2-9A70-F4983B8CC55D}" destId="{0DC1B6B0-32C1-473F-99CF-29C6BD116AE0}" srcOrd="0" destOrd="0" presId="urn:microsoft.com/office/officeart/2009/3/layout/HorizontalOrganizationChart"/>
    <dgm:cxn modelId="{4ED5A28A-A465-433A-A82E-2B8E9F9AF63F}" srcId="{9CDBE94A-0531-4D5E-BF60-D5074D250C10}" destId="{71DEBDDA-82B6-4960-B11E-3E184B1F9435}" srcOrd="1" destOrd="0" parTransId="{44874005-D70D-4CEC-8100-02EA325E16E1}" sibTransId="{9FB8BB0C-3DAC-411B-A66C-C04677086B72}"/>
    <dgm:cxn modelId="{17B83679-8D27-4C42-B0B2-5FEB73092142}" type="presOf" srcId="{44874005-D70D-4CEC-8100-02EA325E16E1}" destId="{B8F8378C-FBA5-42CA-ADE8-23869D66E7FC}" srcOrd="0" destOrd="0" presId="urn:microsoft.com/office/officeart/2009/3/layout/HorizontalOrganizationChart"/>
    <dgm:cxn modelId="{8ADF3283-C08A-47DA-8837-94DC4DB06451}" type="presOf" srcId="{3FD1BAC5-A17A-4004-8F07-D56F238AA146}" destId="{A82151BC-2AC5-4E20-AC5F-311D2B3204CB}" srcOrd="0" destOrd="0" presId="urn:microsoft.com/office/officeart/2009/3/layout/HorizontalOrganizationChart"/>
    <dgm:cxn modelId="{0E470BD3-D6C4-49F4-BC1C-467A24547EE0}" srcId="{9CDBE94A-0531-4D5E-BF60-D5074D250C10}" destId="{3FD1BAC5-A17A-4004-8F07-D56F238AA146}" srcOrd="3" destOrd="0" parTransId="{D28B80CB-B3D1-4A3E-91C5-5A3CD620A538}" sibTransId="{64DDCC5D-621A-4564-99EA-90D4F7C9AB1A}"/>
    <dgm:cxn modelId="{BDB05AE3-726F-4C70-AE8C-CB70D0C012DF}" srcId="{9CDBE94A-0531-4D5E-BF60-D5074D250C10}" destId="{A2A47476-B16E-494A-8B62-8D928C582F40}" srcOrd="0" destOrd="0" parTransId="{DD782896-29FA-40C7-B467-5616D29C4074}" sibTransId="{7747EFBA-272D-4610-BFDA-CD360C6B9A3B}"/>
    <dgm:cxn modelId="{55A025B9-9540-439C-AC61-4F9ACE5EE8D7}" type="presOf" srcId="{FE85D025-1F52-4C20-968D-2D272BA2A875}" destId="{5636E90F-81E1-4AD3-BC72-DD6DF185F646}" srcOrd="0" destOrd="0" presId="urn:microsoft.com/office/officeart/2009/3/layout/HorizontalOrganizationChart"/>
    <dgm:cxn modelId="{27108D14-9350-4290-AA3F-442B185DEA1C}" type="presOf" srcId="{FE85D025-1F52-4C20-968D-2D272BA2A875}" destId="{AF4A06B7-4B01-4F6E-8002-0CD3281F94FB}" srcOrd="1" destOrd="0" presId="urn:microsoft.com/office/officeart/2009/3/layout/HorizontalOrganizationChart"/>
    <dgm:cxn modelId="{955C742E-EA26-4727-BDF9-1B474194A828}" type="presOf" srcId="{E7148B92-3E99-4470-B2F6-CD916A7766A8}" destId="{E98A5515-D51B-442D-AB97-49DEE574BDA8}" srcOrd="0" destOrd="0" presId="urn:microsoft.com/office/officeart/2009/3/layout/HorizontalOrganizationChart"/>
    <dgm:cxn modelId="{2167B820-B9AD-4355-A93C-0A5ED758177B}" srcId="{9CDBE94A-0531-4D5E-BF60-D5074D250C10}" destId="{D2E7D50D-52C6-447B-B115-5A612B565180}" srcOrd="5" destOrd="0" parTransId="{A394B8ED-C183-4DFD-8B2C-4147741B2B10}" sibTransId="{42420718-95FE-4DD2-BC59-13FAA5C7A663}"/>
    <dgm:cxn modelId="{B507E83E-A97C-4716-AEA7-61B74D935C54}" srcId="{9CDBE94A-0531-4D5E-BF60-D5074D250C10}" destId="{FE85D025-1F52-4C20-968D-2D272BA2A875}" srcOrd="4" destOrd="0" parTransId="{E7148B92-3E99-4470-B2F6-CD916A7766A8}" sibTransId="{6347D456-897B-4462-A7FA-268D56FFCB5F}"/>
    <dgm:cxn modelId="{BAD5947A-F2C9-4D65-9632-306063996535}" type="presOf" srcId="{D2E7D50D-52C6-447B-B115-5A612B565180}" destId="{B0CE78B7-CEBD-4219-A8B9-E1EF05D07615}" srcOrd="1" destOrd="0" presId="urn:microsoft.com/office/officeart/2009/3/layout/HorizontalOrganizationChart"/>
    <dgm:cxn modelId="{F9A47CBF-289E-4F80-A25B-9F72106001C6}" type="presOf" srcId="{3FD1BAC5-A17A-4004-8F07-D56F238AA146}" destId="{FE92538B-D0A4-4C4E-B350-24008983878D}" srcOrd="1" destOrd="0" presId="urn:microsoft.com/office/officeart/2009/3/layout/HorizontalOrganizationChart"/>
    <dgm:cxn modelId="{89CC4954-E37A-408A-8187-32A53027E3D1}" type="presOf" srcId="{D28B80CB-B3D1-4A3E-91C5-5A3CD620A538}" destId="{1409B31E-3C5F-4381-AFA5-AB70721DAE81}" srcOrd="0" destOrd="0" presId="urn:microsoft.com/office/officeart/2009/3/layout/HorizontalOrganizationChart"/>
    <dgm:cxn modelId="{6551F347-B7AA-46FA-9B81-650E0B7AE04D}" type="presOf" srcId="{DD782896-29FA-40C7-B467-5616D29C4074}" destId="{0FFF065D-F9EC-4440-845E-3F5FA48ED7E7}" srcOrd="0" destOrd="0" presId="urn:microsoft.com/office/officeart/2009/3/layout/HorizontalOrganizationChart"/>
    <dgm:cxn modelId="{C5AB9BE1-DA43-4FCE-8CDD-3C59BD594E95}" type="presOf" srcId="{A394B8ED-C183-4DFD-8B2C-4147741B2B10}" destId="{5AB48794-994F-4C41-9EAB-E2C0F00F3FE8}" srcOrd="0" destOrd="0" presId="urn:microsoft.com/office/officeart/2009/3/layout/HorizontalOrganizationChart"/>
    <dgm:cxn modelId="{FBA66879-55AF-47AF-B32E-0818527A67E9}" type="presOf" srcId="{9CDBE94A-0531-4D5E-BF60-D5074D250C10}" destId="{7C853080-635B-4472-85DD-3BE27BD2D420}" srcOrd="1" destOrd="0" presId="urn:microsoft.com/office/officeart/2009/3/layout/HorizontalOrganizationChart"/>
    <dgm:cxn modelId="{EEA813C9-7E80-410A-9E24-0A0095FA74A7}" type="presOf" srcId="{71DEBDDA-82B6-4960-B11E-3E184B1F9435}" destId="{4BAFB665-E0E2-4E53-811A-88E786F54405}" srcOrd="0" destOrd="0" presId="urn:microsoft.com/office/officeart/2009/3/layout/HorizontalOrganizationChart"/>
    <dgm:cxn modelId="{1BBE6B25-96C0-4EFE-A8E4-418FBCA9C260}" type="presOf" srcId="{71DEBDDA-82B6-4960-B11E-3E184B1F9435}" destId="{CD7C7F4A-95C2-4184-9AC8-F20DF1015609}" srcOrd="1" destOrd="0" presId="urn:microsoft.com/office/officeart/2009/3/layout/HorizontalOrganizationChart"/>
    <dgm:cxn modelId="{2B2A1A5D-3EEF-4725-94B8-6D698694F25E}" type="presOf" srcId="{A7A24178-B4ED-4898-AB82-57DC19676ACD}" destId="{6CC2CE28-A391-49B2-A98B-FCB39280B35F}" srcOrd="0" destOrd="0" presId="urn:microsoft.com/office/officeart/2009/3/layout/HorizontalOrganizationChart"/>
    <dgm:cxn modelId="{3DA859C3-2166-4FCB-801A-4CDBD7B3239B}" type="presOf" srcId="{9CDBE94A-0531-4D5E-BF60-D5074D250C10}" destId="{11027756-B057-4F59-B461-DDF7465D156B}" srcOrd="0" destOrd="0" presId="urn:microsoft.com/office/officeart/2009/3/layout/HorizontalOrganizationChart"/>
    <dgm:cxn modelId="{03F99F6D-0905-41E8-9EB8-877D4ECB927F}" srcId="{A7A24178-B4ED-4898-AB82-57DC19676ACD}" destId="{9CDBE94A-0531-4D5E-BF60-D5074D250C10}" srcOrd="0" destOrd="0" parTransId="{7813E9C5-8D6F-4D92-B62D-563060D2F0BF}" sibTransId="{C6E2E1EB-4C90-477F-9936-283627E4092F}"/>
    <dgm:cxn modelId="{CCFF885A-A067-4FCA-A90D-BFE2DCC903B8}" type="presOf" srcId="{A2A47476-B16E-494A-8B62-8D928C582F40}" destId="{BDFC5988-D960-4D1D-B1EE-965757B56ACB}" srcOrd="1" destOrd="0" presId="urn:microsoft.com/office/officeart/2009/3/layout/HorizontalOrganizationChart"/>
    <dgm:cxn modelId="{ED49BE85-EFA6-4F2B-8239-1EEBB141ACBB}" srcId="{9CDBE94A-0531-4D5E-BF60-D5074D250C10}" destId="{484B7FB4-63B5-41C2-9A70-F4983B8CC55D}" srcOrd="2" destOrd="0" parTransId="{22EFC196-2459-4F3B-9140-D944367787E6}" sibTransId="{2A637A0A-5C10-44A5-AD87-CB95230012E1}"/>
    <dgm:cxn modelId="{DB49F48A-9C03-432C-BE33-735E08FA54C5}" type="presParOf" srcId="{6CC2CE28-A391-49B2-A98B-FCB39280B35F}" destId="{E45A9790-E1D5-4E4E-BF5D-923BC23B63E1}" srcOrd="0" destOrd="0" presId="urn:microsoft.com/office/officeart/2009/3/layout/HorizontalOrganizationChart"/>
    <dgm:cxn modelId="{746A81FF-893D-47B7-BC87-9FD16886E114}" type="presParOf" srcId="{E45A9790-E1D5-4E4E-BF5D-923BC23B63E1}" destId="{FF7C4F40-0582-4715-811F-D981D39B73DA}" srcOrd="0" destOrd="0" presId="urn:microsoft.com/office/officeart/2009/3/layout/HorizontalOrganizationChart"/>
    <dgm:cxn modelId="{99609B34-DF70-4A94-AD5D-5FFC3627D817}" type="presParOf" srcId="{FF7C4F40-0582-4715-811F-D981D39B73DA}" destId="{11027756-B057-4F59-B461-DDF7465D156B}" srcOrd="0" destOrd="0" presId="urn:microsoft.com/office/officeart/2009/3/layout/HorizontalOrganizationChart"/>
    <dgm:cxn modelId="{A643DA40-616F-498D-B0F0-502D893DE7C3}" type="presParOf" srcId="{FF7C4F40-0582-4715-811F-D981D39B73DA}" destId="{7C853080-635B-4472-85DD-3BE27BD2D420}" srcOrd="1" destOrd="0" presId="urn:microsoft.com/office/officeart/2009/3/layout/HorizontalOrganizationChart"/>
    <dgm:cxn modelId="{848D321A-65CB-4858-9D95-21B9E65E6141}" type="presParOf" srcId="{E45A9790-E1D5-4E4E-BF5D-923BC23B63E1}" destId="{0C703AE8-8451-4228-B3BF-AA38E4E3963E}" srcOrd="1" destOrd="0" presId="urn:microsoft.com/office/officeart/2009/3/layout/HorizontalOrganizationChart"/>
    <dgm:cxn modelId="{41D7073D-CF7C-4DA9-8214-D29542871E7A}" type="presParOf" srcId="{0C703AE8-8451-4228-B3BF-AA38E4E3963E}" destId="{0FFF065D-F9EC-4440-845E-3F5FA48ED7E7}" srcOrd="0" destOrd="0" presId="urn:microsoft.com/office/officeart/2009/3/layout/HorizontalOrganizationChart"/>
    <dgm:cxn modelId="{8760A50B-E5F3-412A-9FAD-344E583F3B78}" type="presParOf" srcId="{0C703AE8-8451-4228-B3BF-AA38E4E3963E}" destId="{CD1F473F-CE13-45E8-92EF-6F86422917A0}" srcOrd="1" destOrd="0" presId="urn:microsoft.com/office/officeart/2009/3/layout/HorizontalOrganizationChart"/>
    <dgm:cxn modelId="{B58AFA8E-99BC-4EF4-835C-098E271154FB}" type="presParOf" srcId="{CD1F473F-CE13-45E8-92EF-6F86422917A0}" destId="{1DA0A854-5611-43DC-9892-0DEE4005C0B8}" srcOrd="0" destOrd="0" presId="urn:microsoft.com/office/officeart/2009/3/layout/HorizontalOrganizationChart"/>
    <dgm:cxn modelId="{33D539BC-E5AF-4122-A353-65D2D6BED39D}" type="presParOf" srcId="{1DA0A854-5611-43DC-9892-0DEE4005C0B8}" destId="{88605D13-002B-4C7C-9C87-EBC23C044E01}" srcOrd="0" destOrd="0" presId="urn:microsoft.com/office/officeart/2009/3/layout/HorizontalOrganizationChart"/>
    <dgm:cxn modelId="{8FEE4E8B-2EA3-410E-A2A4-18ABBB7CD639}" type="presParOf" srcId="{1DA0A854-5611-43DC-9892-0DEE4005C0B8}" destId="{BDFC5988-D960-4D1D-B1EE-965757B56ACB}" srcOrd="1" destOrd="0" presId="urn:microsoft.com/office/officeart/2009/3/layout/HorizontalOrganizationChart"/>
    <dgm:cxn modelId="{40676850-F28D-4395-A90E-E189EDC20530}" type="presParOf" srcId="{CD1F473F-CE13-45E8-92EF-6F86422917A0}" destId="{A39C9C2E-34BD-4696-BEA8-AA8248F30E6F}" srcOrd="1" destOrd="0" presId="urn:microsoft.com/office/officeart/2009/3/layout/HorizontalOrganizationChart"/>
    <dgm:cxn modelId="{76DED022-EE5B-4DDA-AFB5-92B5955CC20F}" type="presParOf" srcId="{CD1F473F-CE13-45E8-92EF-6F86422917A0}" destId="{4467BBFB-8C54-4B47-BAB4-C611F8BAC27D}" srcOrd="2" destOrd="0" presId="urn:microsoft.com/office/officeart/2009/3/layout/HorizontalOrganizationChart"/>
    <dgm:cxn modelId="{CF6F7993-C5C3-42D6-B7FA-B3970E3EB7CF}" type="presParOf" srcId="{0C703AE8-8451-4228-B3BF-AA38E4E3963E}" destId="{B8F8378C-FBA5-42CA-ADE8-23869D66E7FC}" srcOrd="2" destOrd="0" presId="urn:microsoft.com/office/officeart/2009/3/layout/HorizontalOrganizationChart"/>
    <dgm:cxn modelId="{A35D6E10-50F6-415C-91F3-BFBD7BFE5A7E}" type="presParOf" srcId="{0C703AE8-8451-4228-B3BF-AA38E4E3963E}" destId="{E0B7DB9D-F85E-4766-A384-78C042E9F4A8}" srcOrd="3" destOrd="0" presId="urn:microsoft.com/office/officeart/2009/3/layout/HorizontalOrganizationChart"/>
    <dgm:cxn modelId="{756A7E99-184F-496C-A200-433D88EFF745}" type="presParOf" srcId="{E0B7DB9D-F85E-4766-A384-78C042E9F4A8}" destId="{674F5012-C260-4398-8272-21F7AD4FAB90}" srcOrd="0" destOrd="0" presId="urn:microsoft.com/office/officeart/2009/3/layout/HorizontalOrganizationChart"/>
    <dgm:cxn modelId="{4A7885D8-05BE-4539-AB14-F3DC1F57C7EF}" type="presParOf" srcId="{674F5012-C260-4398-8272-21F7AD4FAB90}" destId="{4BAFB665-E0E2-4E53-811A-88E786F54405}" srcOrd="0" destOrd="0" presId="urn:microsoft.com/office/officeart/2009/3/layout/HorizontalOrganizationChart"/>
    <dgm:cxn modelId="{E1C00B2A-3A73-4B13-B867-F60338A5E263}" type="presParOf" srcId="{674F5012-C260-4398-8272-21F7AD4FAB90}" destId="{CD7C7F4A-95C2-4184-9AC8-F20DF1015609}" srcOrd="1" destOrd="0" presId="urn:microsoft.com/office/officeart/2009/3/layout/HorizontalOrganizationChart"/>
    <dgm:cxn modelId="{61B138B0-E316-45C9-8DE9-017A0537F768}" type="presParOf" srcId="{E0B7DB9D-F85E-4766-A384-78C042E9F4A8}" destId="{3BA2CBCB-D6FA-44B3-9E70-084266E8B28D}" srcOrd="1" destOrd="0" presId="urn:microsoft.com/office/officeart/2009/3/layout/HorizontalOrganizationChart"/>
    <dgm:cxn modelId="{CF63E90B-AFF5-4A70-B305-2D112DA8D462}" type="presParOf" srcId="{E0B7DB9D-F85E-4766-A384-78C042E9F4A8}" destId="{2011F569-4DF9-4F80-AA45-612F277FE48B}" srcOrd="2" destOrd="0" presId="urn:microsoft.com/office/officeart/2009/3/layout/HorizontalOrganizationChart"/>
    <dgm:cxn modelId="{13182B1B-F095-4E1C-BC03-720E7EE188F2}" type="presParOf" srcId="{0C703AE8-8451-4228-B3BF-AA38E4E3963E}" destId="{23CDA11B-0AD2-435E-B5F8-4D0FEDD16E31}" srcOrd="4" destOrd="0" presId="urn:microsoft.com/office/officeart/2009/3/layout/HorizontalOrganizationChart"/>
    <dgm:cxn modelId="{878B64CE-0430-430D-B8F0-78A1D428EA76}" type="presParOf" srcId="{0C703AE8-8451-4228-B3BF-AA38E4E3963E}" destId="{BFC32A35-5F86-495D-A424-99E6FB929DC0}" srcOrd="5" destOrd="0" presId="urn:microsoft.com/office/officeart/2009/3/layout/HorizontalOrganizationChart"/>
    <dgm:cxn modelId="{CAA546EA-C2DA-4103-AA08-1C4D62EDFCE6}" type="presParOf" srcId="{BFC32A35-5F86-495D-A424-99E6FB929DC0}" destId="{72DE1E7E-BAF5-431F-90C5-9799DD5FBE76}" srcOrd="0" destOrd="0" presId="urn:microsoft.com/office/officeart/2009/3/layout/HorizontalOrganizationChart"/>
    <dgm:cxn modelId="{EDF4431B-3CBB-4DEF-A392-A5DD9DAFD619}" type="presParOf" srcId="{72DE1E7E-BAF5-431F-90C5-9799DD5FBE76}" destId="{0DC1B6B0-32C1-473F-99CF-29C6BD116AE0}" srcOrd="0" destOrd="0" presId="urn:microsoft.com/office/officeart/2009/3/layout/HorizontalOrganizationChart"/>
    <dgm:cxn modelId="{A77F0DDE-D527-41AA-AF59-1CAB036E6520}" type="presParOf" srcId="{72DE1E7E-BAF5-431F-90C5-9799DD5FBE76}" destId="{6B43A67D-EA4A-451B-986F-C2F016B044DC}" srcOrd="1" destOrd="0" presId="urn:microsoft.com/office/officeart/2009/3/layout/HorizontalOrganizationChart"/>
    <dgm:cxn modelId="{8D0F2F13-67E5-49FB-8FED-2566FA99B78C}" type="presParOf" srcId="{BFC32A35-5F86-495D-A424-99E6FB929DC0}" destId="{E9A0B199-A258-47B1-99FA-0BB012FA4639}" srcOrd="1" destOrd="0" presId="urn:microsoft.com/office/officeart/2009/3/layout/HorizontalOrganizationChart"/>
    <dgm:cxn modelId="{440BA9C8-2901-42DC-A8E0-A37901975E77}" type="presParOf" srcId="{BFC32A35-5F86-495D-A424-99E6FB929DC0}" destId="{8654B099-DC8E-4292-BB89-E1AF287B1F25}" srcOrd="2" destOrd="0" presId="urn:microsoft.com/office/officeart/2009/3/layout/HorizontalOrganizationChart"/>
    <dgm:cxn modelId="{7EA946BF-1CDF-443E-9F45-FD5503324599}" type="presParOf" srcId="{0C703AE8-8451-4228-B3BF-AA38E4E3963E}" destId="{1409B31E-3C5F-4381-AFA5-AB70721DAE81}" srcOrd="6" destOrd="0" presId="urn:microsoft.com/office/officeart/2009/3/layout/HorizontalOrganizationChart"/>
    <dgm:cxn modelId="{CEB67280-6B3D-4DEA-BEC7-550A9EB54EFB}" type="presParOf" srcId="{0C703AE8-8451-4228-B3BF-AA38E4E3963E}" destId="{8E2868F9-0BF7-4BE6-A179-0A94D0FA36F8}" srcOrd="7" destOrd="0" presId="urn:microsoft.com/office/officeart/2009/3/layout/HorizontalOrganizationChart"/>
    <dgm:cxn modelId="{839D7220-3109-4B70-AE53-F66B891E506B}" type="presParOf" srcId="{8E2868F9-0BF7-4BE6-A179-0A94D0FA36F8}" destId="{92483D24-0416-4FCF-BFF8-8DCDD34C9572}" srcOrd="0" destOrd="0" presId="urn:microsoft.com/office/officeart/2009/3/layout/HorizontalOrganizationChart"/>
    <dgm:cxn modelId="{CA5AAD98-DF99-45F4-8BA1-8CE57D9BE0E8}" type="presParOf" srcId="{92483D24-0416-4FCF-BFF8-8DCDD34C9572}" destId="{A82151BC-2AC5-4E20-AC5F-311D2B3204CB}" srcOrd="0" destOrd="0" presId="urn:microsoft.com/office/officeart/2009/3/layout/HorizontalOrganizationChart"/>
    <dgm:cxn modelId="{306F53CC-D45B-499C-A9C0-3E901531819D}" type="presParOf" srcId="{92483D24-0416-4FCF-BFF8-8DCDD34C9572}" destId="{FE92538B-D0A4-4C4E-B350-24008983878D}" srcOrd="1" destOrd="0" presId="urn:microsoft.com/office/officeart/2009/3/layout/HorizontalOrganizationChart"/>
    <dgm:cxn modelId="{9CC105C8-70E4-4343-A32C-B88284B28090}" type="presParOf" srcId="{8E2868F9-0BF7-4BE6-A179-0A94D0FA36F8}" destId="{052D26EF-AEB1-4623-ADFA-E36852D102B7}" srcOrd="1" destOrd="0" presId="urn:microsoft.com/office/officeart/2009/3/layout/HorizontalOrganizationChart"/>
    <dgm:cxn modelId="{26F434F2-8EA7-450E-BE10-C6CF0A838CF3}" type="presParOf" srcId="{8E2868F9-0BF7-4BE6-A179-0A94D0FA36F8}" destId="{1FD8B08C-0F32-41D8-98FD-C10DD0D6AFDC}" srcOrd="2" destOrd="0" presId="urn:microsoft.com/office/officeart/2009/3/layout/HorizontalOrganizationChart"/>
    <dgm:cxn modelId="{56C14561-00E2-4B24-BBAF-90B6C5CDF0D0}" type="presParOf" srcId="{0C703AE8-8451-4228-B3BF-AA38E4E3963E}" destId="{E98A5515-D51B-442D-AB97-49DEE574BDA8}" srcOrd="8" destOrd="0" presId="urn:microsoft.com/office/officeart/2009/3/layout/HorizontalOrganizationChart"/>
    <dgm:cxn modelId="{A3AC0763-4F42-474D-9BE0-A2405C9B0537}" type="presParOf" srcId="{0C703AE8-8451-4228-B3BF-AA38E4E3963E}" destId="{41F2A809-E222-49E7-B394-B95C736FFDAE}" srcOrd="9" destOrd="0" presId="urn:microsoft.com/office/officeart/2009/3/layout/HorizontalOrganizationChart"/>
    <dgm:cxn modelId="{EAF8EE9E-F7B5-4F18-B718-5B2C52742C25}" type="presParOf" srcId="{41F2A809-E222-49E7-B394-B95C736FFDAE}" destId="{DDEDA358-4302-4001-8D43-549805DABC67}" srcOrd="0" destOrd="0" presId="urn:microsoft.com/office/officeart/2009/3/layout/HorizontalOrganizationChart"/>
    <dgm:cxn modelId="{B9740BD8-DF2E-4417-B075-089902863D84}" type="presParOf" srcId="{DDEDA358-4302-4001-8D43-549805DABC67}" destId="{5636E90F-81E1-4AD3-BC72-DD6DF185F646}" srcOrd="0" destOrd="0" presId="urn:microsoft.com/office/officeart/2009/3/layout/HorizontalOrganizationChart"/>
    <dgm:cxn modelId="{3BF77349-FDAD-4121-B609-0BD2A26498C4}" type="presParOf" srcId="{DDEDA358-4302-4001-8D43-549805DABC67}" destId="{AF4A06B7-4B01-4F6E-8002-0CD3281F94FB}" srcOrd="1" destOrd="0" presId="urn:microsoft.com/office/officeart/2009/3/layout/HorizontalOrganizationChart"/>
    <dgm:cxn modelId="{48D26FEB-D38B-47F6-A4AE-F9365CC0FBBB}" type="presParOf" srcId="{41F2A809-E222-49E7-B394-B95C736FFDAE}" destId="{50F27765-EAB0-4106-9CD3-6F2B22FBA2D6}" srcOrd="1" destOrd="0" presId="urn:microsoft.com/office/officeart/2009/3/layout/HorizontalOrganizationChart"/>
    <dgm:cxn modelId="{09F3D9CB-D0B6-4211-BFFE-7CB13DE9F71A}" type="presParOf" srcId="{41F2A809-E222-49E7-B394-B95C736FFDAE}" destId="{B401E777-97B5-4234-BD5F-8585E09074DB}" srcOrd="2" destOrd="0" presId="urn:microsoft.com/office/officeart/2009/3/layout/HorizontalOrganizationChart"/>
    <dgm:cxn modelId="{03C5D4C7-7A5D-4414-9301-105AE859BD14}" type="presParOf" srcId="{0C703AE8-8451-4228-B3BF-AA38E4E3963E}" destId="{5AB48794-994F-4C41-9EAB-E2C0F00F3FE8}" srcOrd="10" destOrd="0" presId="urn:microsoft.com/office/officeart/2009/3/layout/HorizontalOrganizationChart"/>
    <dgm:cxn modelId="{2EB26E87-DF22-472B-BC34-4E311639C226}" type="presParOf" srcId="{0C703AE8-8451-4228-B3BF-AA38E4E3963E}" destId="{B1616424-3A57-4186-BA16-E8D4220DA010}" srcOrd="11" destOrd="0" presId="urn:microsoft.com/office/officeart/2009/3/layout/HorizontalOrganizationChart"/>
    <dgm:cxn modelId="{A5E20D56-55B2-49A8-9743-E5367F244C9F}" type="presParOf" srcId="{B1616424-3A57-4186-BA16-E8D4220DA010}" destId="{628FB4C1-31F2-4DF1-BF16-7D54D1AB734E}" srcOrd="0" destOrd="0" presId="urn:microsoft.com/office/officeart/2009/3/layout/HorizontalOrganizationChart"/>
    <dgm:cxn modelId="{B45098E8-CF8E-4041-8AB5-B206715F7BD5}" type="presParOf" srcId="{628FB4C1-31F2-4DF1-BF16-7D54D1AB734E}" destId="{C08F8804-A88F-4222-9956-DCC4B150BD84}" srcOrd="0" destOrd="0" presId="urn:microsoft.com/office/officeart/2009/3/layout/HorizontalOrganizationChart"/>
    <dgm:cxn modelId="{1A3B8641-ECC8-4D62-9DF2-B854F8DD6B67}" type="presParOf" srcId="{628FB4C1-31F2-4DF1-BF16-7D54D1AB734E}" destId="{B0CE78B7-CEBD-4219-A8B9-E1EF05D07615}" srcOrd="1" destOrd="0" presId="urn:microsoft.com/office/officeart/2009/3/layout/HorizontalOrganizationChart"/>
    <dgm:cxn modelId="{D153D8A9-F49D-4490-A63C-382A7C5832DD}" type="presParOf" srcId="{B1616424-3A57-4186-BA16-E8D4220DA010}" destId="{445482CC-7210-4AA2-B3FF-34BF60357022}" srcOrd="1" destOrd="0" presId="urn:microsoft.com/office/officeart/2009/3/layout/HorizontalOrganizationChart"/>
    <dgm:cxn modelId="{E58CA3E0-5C29-4AD6-B341-2E687DE5C0CA}" type="presParOf" srcId="{B1616424-3A57-4186-BA16-E8D4220DA010}" destId="{32A239CE-FE6B-46FF-89EC-663458471AF0}" srcOrd="2" destOrd="0" presId="urn:microsoft.com/office/officeart/2009/3/layout/HorizontalOrganizationChart"/>
    <dgm:cxn modelId="{784A3034-DB7E-4A36-AE12-2367E3D1F5D7}" type="presParOf" srcId="{E45A9790-E1D5-4E4E-BF5D-923BC23B63E1}" destId="{6FFE0CEF-3F5C-4FD9-8D6F-0CC8734CE970}"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DBE7C4-5318-45A6-B848-0008BEAF9A70}"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ru-RU"/>
        </a:p>
      </dgm:t>
    </dgm:pt>
    <dgm:pt modelId="{3B9D429B-4979-4D97-B73A-07EAAFAB9496}">
      <dgm:prSet phldrT="[Текст]" custT="1"/>
      <dgm:spPr/>
      <dgm:t>
        <a:bodyPr/>
        <a:lstStyle/>
        <a:p>
          <a:r>
            <a:rPr lang="ru-RU" sz="2000" dirty="0"/>
            <a:t>Нормирование (ст. 19 44-ФЗ)</a:t>
          </a:r>
        </a:p>
      </dgm:t>
    </dgm:pt>
    <dgm:pt modelId="{C799081A-B891-41F7-9530-9EC08BDAAADC}" type="parTrans" cxnId="{206FBE71-B1CD-470A-A7E2-AD357A2625C7}">
      <dgm:prSet/>
      <dgm:spPr/>
      <dgm:t>
        <a:bodyPr/>
        <a:lstStyle/>
        <a:p>
          <a:endParaRPr lang="ru-RU"/>
        </a:p>
      </dgm:t>
    </dgm:pt>
    <dgm:pt modelId="{E088ABB0-48AA-4FFA-A52B-05F18BE6C19E}" type="sibTrans" cxnId="{206FBE71-B1CD-470A-A7E2-AD357A2625C7}">
      <dgm:prSet/>
      <dgm:spPr/>
      <dgm:t>
        <a:bodyPr/>
        <a:lstStyle/>
        <a:p>
          <a:endParaRPr lang="ru-RU"/>
        </a:p>
      </dgm:t>
    </dgm:pt>
    <dgm:pt modelId="{01E030BF-E635-462F-9FC7-A326E6BB7D3B}">
      <dgm:prSet phldrT="[Текст]"/>
      <dgm:spPr/>
      <dgm:t>
        <a:bodyPr/>
        <a:lstStyle/>
        <a:p>
          <a:r>
            <a:rPr lang="ru-RU" b="0" dirty="0"/>
            <a:t>требования к закупаемым заказчиком товарам, работам, услугам </a:t>
          </a:r>
          <a:endParaRPr lang="ru-RU" dirty="0"/>
        </a:p>
      </dgm:t>
    </dgm:pt>
    <dgm:pt modelId="{7A4A23FE-2632-4764-A197-6DAF914B547E}" type="parTrans" cxnId="{FF958821-4CB7-43D1-B003-7531317F35C6}">
      <dgm:prSet/>
      <dgm:spPr/>
      <dgm:t>
        <a:bodyPr/>
        <a:lstStyle/>
        <a:p>
          <a:endParaRPr lang="ru-RU"/>
        </a:p>
      </dgm:t>
    </dgm:pt>
    <dgm:pt modelId="{D65ECA41-76A6-43FB-A100-0EB70987944A}" type="sibTrans" cxnId="{FF958821-4CB7-43D1-B003-7531317F35C6}">
      <dgm:prSet/>
      <dgm:spPr/>
      <dgm:t>
        <a:bodyPr/>
        <a:lstStyle/>
        <a:p>
          <a:endParaRPr lang="ru-RU"/>
        </a:p>
      </dgm:t>
    </dgm:pt>
    <dgm:pt modelId="{BA5C621C-AA82-4FE5-A000-5A3868AC8121}">
      <dgm:prSet phldrT="[Текст]"/>
      <dgm:spPr/>
      <dgm:t>
        <a:bodyPr/>
        <a:lstStyle/>
        <a:p>
          <a:r>
            <a:rPr lang="ru-RU" dirty="0"/>
            <a:t>количество</a:t>
          </a:r>
        </a:p>
      </dgm:t>
    </dgm:pt>
    <dgm:pt modelId="{829B76C7-9B5E-4C6E-9C81-232C9039625E}" type="parTrans" cxnId="{DDA34037-E0C4-414A-98EC-78BC138C22B6}">
      <dgm:prSet/>
      <dgm:spPr/>
      <dgm:t>
        <a:bodyPr/>
        <a:lstStyle/>
        <a:p>
          <a:endParaRPr lang="ru-RU"/>
        </a:p>
      </dgm:t>
    </dgm:pt>
    <dgm:pt modelId="{9DB021CB-C015-452D-BD91-A95649D8E11A}" type="sibTrans" cxnId="{DDA34037-E0C4-414A-98EC-78BC138C22B6}">
      <dgm:prSet/>
      <dgm:spPr/>
      <dgm:t>
        <a:bodyPr/>
        <a:lstStyle/>
        <a:p>
          <a:endParaRPr lang="ru-RU"/>
        </a:p>
      </dgm:t>
    </dgm:pt>
    <dgm:pt modelId="{839CEFFC-FFDF-4E74-A834-B8D2605CDC02}">
      <dgm:prSet phldrT="[Текст]"/>
      <dgm:spPr/>
      <dgm:t>
        <a:bodyPr/>
        <a:lstStyle/>
        <a:p>
          <a:r>
            <a:rPr lang="ru-RU" b="0" dirty="0"/>
            <a:t>потребительские свойства (в том числе характеристики качества)</a:t>
          </a:r>
          <a:endParaRPr lang="ru-RU" dirty="0"/>
        </a:p>
      </dgm:t>
    </dgm:pt>
    <dgm:pt modelId="{AFF6A726-9341-4E28-86C6-6F2F480149A5}" type="parTrans" cxnId="{4826B826-E7AD-4B62-9780-56B5077AD079}">
      <dgm:prSet/>
      <dgm:spPr/>
      <dgm:t>
        <a:bodyPr/>
        <a:lstStyle/>
        <a:p>
          <a:endParaRPr lang="ru-RU"/>
        </a:p>
      </dgm:t>
    </dgm:pt>
    <dgm:pt modelId="{B4B4D61D-9F46-4911-B858-7063EF10A2EA}" type="sibTrans" cxnId="{4826B826-E7AD-4B62-9780-56B5077AD079}">
      <dgm:prSet/>
      <dgm:spPr/>
      <dgm:t>
        <a:bodyPr/>
        <a:lstStyle/>
        <a:p>
          <a:endParaRPr lang="ru-RU"/>
        </a:p>
      </dgm:t>
    </dgm:pt>
    <dgm:pt modelId="{49EEA2DD-1DFB-4874-9EC0-E6781D12AC7C}">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b="0" dirty="0"/>
            <a:t>нормативные затраты</a:t>
          </a:r>
          <a:endParaRPr lang="ru-RU" dirty="0"/>
        </a:p>
      </dgm:t>
    </dgm:pt>
    <dgm:pt modelId="{BF3A80F8-921E-4B3C-955A-D050B020E07E}" type="parTrans" cxnId="{217A36C1-3F13-4AB6-AF35-E6E56BCC15A3}">
      <dgm:prSet/>
      <dgm:spPr/>
      <dgm:t>
        <a:bodyPr/>
        <a:lstStyle/>
        <a:p>
          <a:endParaRPr lang="ru-RU"/>
        </a:p>
      </dgm:t>
    </dgm:pt>
    <dgm:pt modelId="{8B989EB6-CC6B-4035-AAEA-B4DC6B21D087}" type="sibTrans" cxnId="{217A36C1-3F13-4AB6-AF35-E6E56BCC15A3}">
      <dgm:prSet/>
      <dgm:spPr/>
      <dgm:t>
        <a:bodyPr/>
        <a:lstStyle/>
        <a:p>
          <a:endParaRPr lang="ru-RU"/>
        </a:p>
      </dgm:t>
    </dgm:pt>
    <dgm:pt modelId="{A98E8940-3332-48D2-82B8-C6451B370852}">
      <dgm:prSet phldrT="[Текст]"/>
      <dgm:spPr/>
      <dgm:t>
        <a:bodyPr/>
        <a:lstStyle/>
        <a:p>
          <a:r>
            <a:rPr lang="ru-RU" b="0" dirty="0"/>
            <a:t>иные характеристики</a:t>
          </a:r>
          <a:endParaRPr lang="ru-RU" dirty="0"/>
        </a:p>
      </dgm:t>
    </dgm:pt>
    <dgm:pt modelId="{74F7AE20-9232-4CBF-A0DE-97E5A8ACFF1C}" type="parTrans" cxnId="{313AB1DE-F6CC-43A0-B60F-56D9249D46EB}">
      <dgm:prSet/>
      <dgm:spPr/>
      <dgm:t>
        <a:bodyPr/>
        <a:lstStyle/>
        <a:p>
          <a:endParaRPr lang="ru-RU"/>
        </a:p>
      </dgm:t>
    </dgm:pt>
    <dgm:pt modelId="{4529D85D-1369-48AF-855D-9CAD0049BF4E}" type="sibTrans" cxnId="{313AB1DE-F6CC-43A0-B60F-56D9249D46EB}">
      <dgm:prSet/>
      <dgm:spPr/>
      <dgm:t>
        <a:bodyPr/>
        <a:lstStyle/>
        <a:p>
          <a:endParaRPr lang="ru-RU"/>
        </a:p>
      </dgm:t>
    </dgm:pt>
    <dgm:pt modelId="{DAC3E8CC-7CF1-4279-A7A6-31A4D23B7BA7}">
      <dgm:prSet phldrT="[Текст]"/>
      <dgm:spPr/>
      <dgm:t>
        <a:bodyPr/>
        <a:lstStyle/>
        <a:p>
          <a:r>
            <a:rPr lang="ru-RU" b="0" dirty="0"/>
            <a:t>предельная цена товаров, работ, услуг </a:t>
          </a:r>
          <a:endParaRPr lang="ru-RU" dirty="0"/>
        </a:p>
      </dgm:t>
    </dgm:pt>
    <dgm:pt modelId="{3E74B7C7-EF55-4519-B6FA-7171931AE6E1}" type="parTrans" cxnId="{D0FE08A8-949F-4475-B933-87576354D021}">
      <dgm:prSet/>
      <dgm:spPr/>
      <dgm:t>
        <a:bodyPr/>
        <a:lstStyle/>
        <a:p>
          <a:endParaRPr lang="ru-RU"/>
        </a:p>
      </dgm:t>
    </dgm:pt>
    <dgm:pt modelId="{A821CC7C-15C9-4775-BF7D-079C4D9FF9BD}" type="sibTrans" cxnId="{D0FE08A8-949F-4475-B933-87576354D021}">
      <dgm:prSet/>
      <dgm:spPr/>
      <dgm:t>
        <a:bodyPr/>
        <a:lstStyle/>
        <a:p>
          <a:endParaRPr lang="ru-RU"/>
        </a:p>
      </dgm:t>
    </dgm:pt>
    <dgm:pt modelId="{8A43572C-6531-41A0-A40F-1664A696253F}" type="pres">
      <dgm:prSet presAssocID="{91DBE7C4-5318-45A6-B848-0008BEAF9A70}" presName="Name0" presStyleCnt="0">
        <dgm:presLayoutVars>
          <dgm:chPref val="1"/>
          <dgm:dir/>
          <dgm:animOne val="branch"/>
          <dgm:animLvl val="lvl"/>
          <dgm:resizeHandles/>
        </dgm:presLayoutVars>
      </dgm:prSet>
      <dgm:spPr/>
      <dgm:t>
        <a:bodyPr/>
        <a:lstStyle/>
        <a:p>
          <a:endParaRPr lang="ru-RU"/>
        </a:p>
      </dgm:t>
    </dgm:pt>
    <dgm:pt modelId="{9C2188AC-8164-47BE-97B9-EFF73CB41057}" type="pres">
      <dgm:prSet presAssocID="{3B9D429B-4979-4D97-B73A-07EAAFAB9496}" presName="vertOne" presStyleCnt="0"/>
      <dgm:spPr/>
    </dgm:pt>
    <dgm:pt modelId="{8C1AEF0D-805F-48A3-A44D-D9C777E1119F}" type="pres">
      <dgm:prSet presAssocID="{3B9D429B-4979-4D97-B73A-07EAAFAB9496}" presName="txOne" presStyleLbl="node0" presStyleIdx="0" presStyleCnt="1" custScaleY="61759">
        <dgm:presLayoutVars>
          <dgm:chPref val="3"/>
        </dgm:presLayoutVars>
      </dgm:prSet>
      <dgm:spPr/>
      <dgm:t>
        <a:bodyPr/>
        <a:lstStyle/>
        <a:p>
          <a:endParaRPr lang="ru-RU"/>
        </a:p>
      </dgm:t>
    </dgm:pt>
    <dgm:pt modelId="{6A4825DE-C53C-4C5E-AC0D-3897EC260595}" type="pres">
      <dgm:prSet presAssocID="{3B9D429B-4979-4D97-B73A-07EAAFAB9496}" presName="parTransOne" presStyleCnt="0"/>
      <dgm:spPr/>
    </dgm:pt>
    <dgm:pt modelId="{A0820C76-211B-4A68-9213-43152572BEA1}" type="pres">
      <dgm:prSet presAssocID="{3B9D429B-4979-4D97-B73A-07EAAFAB9496}" presName="horzOne" presStyleCnt="0"/>
      <dgm:spPr/>
    </dgm:pt>
    <dgm:pt modelId="{AEE62240-873E-4D29-AB0B-4411E81C2515}" type="pres">
      <dgm:prSet presAssocID="{01E030BF-E635-462F-9FC7-A326E6BB7D3B}" presName="vertTwo" presStyleCnt="0"/>
      <dgm:spPr/>
    </dgm:pt>
    <dgm:pt modelId="{6E662086-680C-47E1-B31A-1FDC614A6262}" type="pres">
      <dgm:prSet presAssocID="{01E030BF-E635-462F-9FC7-A326E6BB7D3B}" presName="txTwo" presStyleLbl="node2" presStyleIdx="0" presStyleCnt="2" custScaleY="66936" custLinFactNeighborY="-1400">
        <dgm:presLayoutVars>
          <dgm:chPref val="3"/>
        </dgm:presLayoutVars>
      </dgm:prSet>
      <dgm:spPr/>
      <dgm:t>
        <a:bodyPr/>
        <a:lstStyle/>
        <a:p>
          <a:endParaRPr lang="ru-RU"/>
        </a:p>
      </dgm:t>
    </dgm:pt>
    <dgm:pt modelId="{81BAE924-B37C-48D6-AAB2-CFE6667BE253}" type="pres">
      <dgm:prSet presAssocID="{01E030BF-E635-462F-9FC7-A326E6BB7D3B}" presName="parTransTwo" presStyleCnt="0"/>
      <dgm:spPr/>
    </dgm:pt>
    <dgm:pt modelId="{D4D0377A-079F-4139-85A9-F4C96DE381F3}" type="pres">
      <dgm:prSet presAssocID="{01E030BF-E635-462F-9FC7-A326E6BB7D3B}" presName="horzTwo" presStyleCnt="0"/>
      <dgm:spPr/>
    </dgm:pt>
    <dgm:pt modelId="{8C6BD251-88EC-44FB-83B4-20D8AD7E3238}" type="pres">
      <dgm:prSet presAssocID="{BA5C621C-AA82-4FE5-A000-5A3868AC8121}" presName="vertThree" presStyleCnt="0"/>
      <dgm:spPr/>
    </dgm:pt>
    <dgm:pt modelId="{3F19568A-0A7E-4122-B72C-251CB45AE575}" type="pres">
      <dgm:prSet presAssocID="{BA5C621C-AA82-4FE5-A000-5A3868AC8121}" presName="txThree" presStyleLbl="node3" presStyleIdx="0" presStyleCnt="4">
        <dgm:presLayoutVars>
          <dgm:chPref val="3"/>
        </dgm:presLayoutVars>
      </dgm:prSet>
      <dgm:spPr/>
      <dgm:t>
        <a:bodyPr/>
        <a:lstStyle/>
        <a:p>
          <a:endParaRPr lang="ru-RU"/>
        </a:p>
      </dgm:t>
    </dgm:pt>
    <dgm:pt modelId="{EE526A41-B0CA-438D-B36A-1904D12FBBBE}" type="pres">
      <dgm:prSet presAssocID="{BA5C621C-AA82-4FE5-A000-5A3868AC8121}" presName="horzThree" presStyleCnt="0"/>
      <dgm:spPr/>
    </dgm:pt>
    <dgm:pt modelId="{217DA6A3-9C79-44B0-9E91-16663D2A5C02}" type="pres">
      <dgm:prSet presAssocID="{9DB021CB-C015-452D-BD91-A95649D8E11A}" presName="sibSpaceThree" presStyleCnt="0"/>
      <dgm:spPr/>
    </dgm:pt>
    <dgm:pt modelId="{3EF654BE-2DF5-4FE7-A752-F8362668CCAF}" type="pres">
      <dgm:prSet presAssocID="{839CEFFC-FFDF-4E74-A834-B8D2605CDC02}" presName="vertThree" presStyleCnt="0"/>
      <dgm:spPr/>
    </dgm:pt>
    <dgm:pt modelId="{BAA10931-B0CF-43C9-8A66-735B13B8DED9}" type="pres">
      <dgm:prSet presAssocID="{839CEFFC-FFDF-4E74-A834-B8D2605CDC02}" presName="txThree" presStyleLbl="node3" presStyleIdx="1" presStyleCnt="4">
        <dgm:presLayoutVars>
          <dgm:chPref val="3"/>
        </dgm:presLayoutVars>
      </dgm:prSet>
      <dgm:spPr/>
      <dgm:t>
        <a:bodyPr/>
        <a:lstStyle/>
        <a:p>
          <a:endParaRPr lang="ru-RU"/>
        </a:p>
      </dgm:t>
    </dgm:pt>
    <dgm:pt modelId="{137544C3-4481-4A5A-BD50-866FDE190788}" type="pres">
      <dgm:prSet presAssocID="{839CEFFC-FFDF-4E74-A834-B8D2605CDC02}" presName="horzThree" presStyleCnt="0"/>
      <dgm:spPr/>
    </dgm:pt>
    <dgm:pt modelId="{8751BDF5-BA8F-45CA-AD9D-C9202CB57147}" type="pres">
      <dgm:prSet presAssocID="{B4B4D61D-9F46-4911-B858-7063EF10A2EA}" presName="sibSpaceThree" presStyleCnt="0"/>
      <dgm:spPr/>
    </dgm:pt>
    <dgm:pt modelId="{13CCEE5E-866B-4DF3-841B-7077014A120C}" type="pres">
      <dgm:prSet presAssocID="{A98E8940-3332-48D2-82B8-C6451B370852}" presName="vertThree" presStyleCnt="0"/>
      <dgm:spPr/>
    </dgm:pt>
    <dgm:pt modelId="{AC264A70-4386-4F13-B226-6509C02E66A3}" type="pres">
      <dgm:prSet presAssocID="{A98E8940-3332-48D2-82B8-C6451B370852}" presName="txThree" presStyleLbl="node3" presStyleIdx="2" presStyleCnt="4">
        <dgm:presLayoutVars>
          <dgm:chPref val="3"/>
        </dgm:presLayoutVars>
      </dgm:prSet>
      <dgm:spPr/>
      <dgm:t>
        <a:bodyPr/>
        <a:lstStyle/>
        <a:p>
          <a:endParaRPr lang="ru-RU"/>
        </a:p>
      </dgm:t>
    </dgm:pt>
    <dgm:pt modelId="{5A0B5810-7F3D-4ECF-B502-A041EE857C6B}" type="pres">
      <dgm:prSet presAssocID="{A98E8940-3332-48D2-82B8-C6451B370852}" presName="horzThree" presStyleCnt="0"/>
      <dgm:spPr/>
    </dgm:pt>
    <dgm:pt modelId="{F3387C15-804A-4B99-83C9-3BE8DF93B232}" type="pres">
      <dgm:prSet presAssocID="{4529D85D-1369-48AF-855D-9CAD0049BF4E}" presName="sibSpaceThree" presStyleCnt="0"/>
      <dgm:spPr/>
    </dgm:pt>
    <dgm:pt modelId="{3D29BC6A-A42A-4538-8B99-2F3E29E26599}" type="pres">
      <dgm:prSet presAssocID="{DAC3E8CC-7CF1-4279-A7A6-31A4D23B7BA7}" presName="vertThree" presStyleCnt="0"/>
      <dgm:spPr/>
    </dgm:pt>
    <dgm:pt modelId="{66B4E67E-F9FB-44CF-AD9E-47EADD077455}" type="pres">
      <dgm:prSet presAssocID="{DAC3E8CC-7CF1-4279-A7A6-31A4D23B7BA7}" presName="txThree" presStyleLbl="node3" presStyleIdx="3" presStyleCnt="4">
        <dgm:presLayoutVars>
          <dgm:chPref val="3"/>
        </dgm:presLayoutVars>
      </dgm:prSet>
      <dgm:spPr/>
      <dgm:t>
        <a:bodyPr/>
        <a:lstStyle/>
        <a:p>
          <a:endParaRPr lang="ru-RU"/>
        </a:p>
      </dgm:t>
    </dgm:pt>
    <dgm:pt modelId="{A1915767-B5D0-442F-8D18-324196B5552E}" type="pres">
      <dgm:prSet presAssocID="{DAC3E8CC-7CF1-4279-A7A6-31A4D23B7BA7}" presName="horzThree" presStyleCnt="0"/>
      <dgm:spPr/>
    </dgm:pt>
    <dgm:pt modelId="{E5CC3CB6-795A-4416-9B85-2CC1921E4FF9}" type="pres">
      <dgm:prSet presAssocID="{D65ECA41-76A6-43FB-A100-0EB70987944A}" presName="sibSpaceTwo" presStyleCnt="0"/>
      <dgm:spPr/>
    </dgm:pt>
    <dgm:pt modelId="{F45A753E-371C-4660-8DC4-1B29C8D2423F}" type="pres">
      <dgm:prSet presAssocID="{49EEA2DD-1DFB-4874-9EC0-E6781D12AC7C}" presName="vertTwo" presStyleCnt="0"/>
      <dgm:spPr/>
    </dgm:pt>
    <dgm:pt modelId="{13A067C8-4FC3-4788-8EE6-12003F7A029C}" type="pres">
      <dgm:prSet presAssocID="{49EEA2DD-1DFB-4874-9EC0-E6781D12AC7C}" presName="txTwo" presStyleLbl="node2" presStyleIdx="1" presStyleCnt="2" custScaleY="66936" custLinFactNeighborY="-452">
        <dgm:presLayoutVars>
          <dgm:chPref val="3"/>
        </dgm:presLayoutVars>
      </dgm:prSet>
      <dgm:spPr/>
      <dgm:t>
        <a:bodyPr/>
        <a:lstStyle/>
        <a:p>
          <a:endParaRPr lang="ru-RU"/>
        </a:p>
      </dgm:t>
    </dgm:pt>
    <dgm:pt modelId="{0B8EF625-5117-4A83-A143-0135E681CF14}" type="pres">
      <dgm:prSet presAssocID="{49EEA2DD-1DFB-4874-9EC0-E6781D12AC7C}" presName="horzTwo" presStyleCnt="0"/>
      <dgm:spPr/>
    </dgm:pt>
  </dgm:ptLst>
  <dgm:cxnLst>
    <dgm:cxn modelId="{B03C5C92-0E89-45E6-92D9-B0A23E8FC7E1}" type="presOf" srcId="{BA5C621C-AA82-4FE5-A000-5A3868AC8121}" destId="{3F19568A-0A7E-4122-B72C-251CB45AE575}" srcOrd="0" destOrd="0" presId="urn:microsoft.com/office/officeart/2005/8/layout/hierarchy4"/>
    <dgm:cxn modelId="{09FF4428-4E79-48AF-B5EF-ECDF09368466}" type="presOf" srcId="{A98E8940-3332-48D2-82B8-C6451B370852}" destId="{AC264A70-4386-4F13-B226-6509C02E66A3}" srcOrd="0" destOrd="0" presId="urn:microsoft.com/office/officeart/2005/8/layout/hierarchy4"/>
    <dgm:cxn modelId="{313AB1DE-F6CC-43A0-B60F-56D9249D46EB}" srcId="{01E030BF-E635-462F-9FC7-A326E6BB7D3B}" destId="{A98E8940-3332-48D2-82B8-C6451B370852}" srcOrd="2" destOrd="0" parTransId="{74F7AE20-9232-4CBF-A0DE-97E5A8ACFF1C}" sibTransId="{4529D85D-1369-48AF-855D-9CAD0049BF4E}"/>
    <dgm:cxn modelId="{78C28576-B265-4E05-A66F-534FAADB6531}" type="presOf" srcId="{3B9D429B-4979-4D97-B73A-07EAAFAB9496}" destId="{8C1AEF0D-805F-48A3-A44D-D9C777E1119F}" srcOrd="0" destOrd="0" presId="urn:microsoft.com/office/officeart/2005/8/layout/hierarchy4"/>
    <dgm:cxn modelId="{217A36C1-3F13-4AB6-AF35-E6E56BCC15A3}" srcId="{3B9D429B-4979-4D97-B73A-07EAAFAB9496}" destId="{49EEA2DD-1DFB-4874-9EC0-E6781D12AC7C}" srcOrd="1" destOrd="0" parTransId="{BF3A80F8-921E-4B3C-955A-D050B020E07E}" sibTransId="{8B989EB6-CC6B-4035-AAEA-B4DC6B21D087}"/>
    <dgm:cxn modelId="{206FBE71-B1CD-470A-A7E2-AD357A2625C7}" srcId="{91DBE7C4-5318-45A6-B848-0008BEAF9A70}" destId="{3B9D429B-4979-4D97-B73A-07EAAFAB9496}" srcOrd="0" destOrd="0" parTransId="{C799081A-B891-41F7-9530-9EC08BDAAADC}" sibTransId="{E088ABB0-48AA-4FFA-A52B-05F18BE6C19E}"/>
    <dgm:cxn modelId="{9F33E4DD-67B2-4072-8B83-574F4E1FAEF5}" type="presOf" srcId="{91DBE7C4-5318-45A6-B848-0008BEAF9A70}" destId="{8A43572C-6531-41A0-A40F-1664A696253F}" srcOrd="0" destOrd="0" presId="urn:microsoft.com/office/officeart/2005/8/layout/hierarchy4"/>
    <dgm:cxn modelId="{7671A9BB-8DB7-41E3-9AC8-14D8FFC02E2F}" type="presOf" srcId="{49EEA2DD-1DFB-4874-9EC0-E6781D12AC7C}" destId="{13A067C8-4FC3-4788-8EE6-12003F7A029C}" srcOrd="0" destOrd="0" presId="urn:microsoft.com/office/officeart/2005/8/layout/hierarchy4"/>
    <dgm:cxn modelId="{4826B826-E7AD-4B62-9780-56B5077AD079}" srcId="{01E030BF-E635-462F-9FC7-A326E6BB7D3B}" destId="{839CEFFC-FFDF-4E74-A834-B8D2605CDC02}" srcOrd="1" destOrd="0" parTransId="{AFF6A726-9341-4E28-86C6-6F2F480149A5}" sibTransId="{B4B4D61D-9F46-4911-B858-7063EF10A2EA}"/>
    <dgm:cxn modelId="{074684CB-3B95-43EE-9264-B193BCCAF3A5}" type="presOf" srcId="{839CEFFC-FFDF-4E74-A834-B8D2605CDC02}" destId="{BAA10931-B0CF-43C9-8A66-735B13B8DED9}" srcOrd="0" destOrd="0" presId="urn:microsoft.com/office/officeart/2005/8/layout/hierarchy4"/>
    <dgm:cxn modelId="{C018ADA2-8EFB-4AC0-9841-CD392AD9C828}" type="presOf" srcId="{01E030BF-E635-462F-9FC7-A326E6BB7D3B}" destId="{6E662086-680C-47E1-B31A-1FDC614A6262}" srcOrd="0" destOrd="0" presId="urn:microsoft.com/office/officeart/2005/8/layout/hierarchy4"/>
    <dgm:cxn modelId="{D0FE08A8-949F-4475-B933-87576354D021}" srcId="{01E030BF-E635-462F-9FC7-A326E6BB7D3B}" destId="{DAC3E8CC-7CF1-4279-A7A6-31A4D23B7BA7}" srcOrd="3" destOrd="0" parTransId="{3E74B7C7-EF55-4519-B6FA-7171931AE6E1}" sibTransId="{A821CC7C-15C9-4775-BF7D-079C4D9FF9BD}"/>
    <dgm:cxn modelId="{DDA34037-E0C4-414A-98EC-78BC138C22B6}" srcId="{01E030BF-E635-462F-9FC7-A326E6BB7D3B}" destId="{BA5C621C-AA82-4FE5-A000-5A3868AC8121}" srcOrd="0" destOrd="0" parTransId="{829B76C7-9B5E-4C6E-9C81-232C9039625E}" sibTransId="{9DB021CB-C015-452D-BD91-A95649D8E11A}"/>
    <dgm:cxn modelId="{201F2A65-2AB5-4868-91DD-7341F008D933}" type="presOf" srcId="{DAC3E8CC-7CF1-4279-A7A6-31A4D23B7BA7}" destId="{66B4E67E-F9FB-44CF-AD9E-47EADD077455}" srcOrd="0" destOrd="0" presId="urn:microsoft.com/office/officeart/2005/8/layout/hierarchy4"/>
    <dgm:cxn modelId="{FF958821-4CB7-43D1-B003-7531317F35C6}" srcId="{3B9D429B-4979-4D97-B73A-07EAAFAB9496}" destId="{01E030BF-E635-462F-9FC7-A326E6BB7D3B}" srcOrd="0" destOrd="0" parTransId="{7A4A23FE-2632-4764-A197-6DAF914B547E}" sibTransId="{D65ECA41-76A6-43FB-A100-0EB70987944A}"/>
    <dgm:cxn modelId="{D6529D6D-B28E-4084-9877-9F3C7B717C63}" type="presParOf" srcId="{8A43572C-6531-41A0-A40F-1664A696253F}" destId="{9C2188AC-8164-47BE-97B9-EFF73CB41057}" srcOrd="0" destOrd="0" presId="urn:microsoft.com/office/officeart/2005/8/layout/hierarchy4"/>
    <dgm:cxn modelId="{4A6A6539-E9D0-4636-9664-43B4500E538E}" type="presParOf" srcId="{9C2188AC-8164-47BE-97B9-EFF73CB41057}" destId="{8C1AEF0D-805F-48A3-A44D-D9C777E1119F}" srcOrd="0" destOrd="0" presId="urn:microsoft.com/office/officeart/2005/8/layout/hierarchy4"/>
    <dgm:cxn modelId="{AEB46368-EB51-4DF3-90D8-BC49F26FB130}" type="presParOf" srcId="{9C2188AC-8164-47BE-97B9-EFF73CB41057}" destId="{6A4825DE-C53C-4C5E-AC0D-3897EC260595}" srcOrd="1" destOrd="0" presId="urn:microsoft.com/office/officeart/2005/8/layout/hierarchy4"/>
    <dgm:cxn modelId="{433260DF-4D15-434D-AE89-44A9982B8C6D}" type="presParOf" srcId="{9C2188AC-8164-47BE-97B9-EFF73CB41057}" destId="{A0820C76-211B-4A68-9213-43152572BEA1}" srcOrd="2" destOrd="0" presId="urn:microsoft.com/office/officeart/2005/8/layout/hierarchy4"/>
    <dgm:cxn modelId="{4CA3C596-B6CA-41BE-938C-46E40A6B1D12}" type="presParOf" srcId="{A0820C76-211B-4A68-9213-43152572BEA1}" destId="{AEE62240-873E-4D29-AB0B-4411E81C2515}" srcOrd="0" destOrd="0" presId="urn:microsoft.com/office/officeart/2005/8/layout/hierarchy4"/>
    <dgm:cxn modelId="{ACA2C0D0-F08B-4952-A50E-7F994D91AF47}" type="presParOf" srcId="{AEE62240-873E-4D29-AB0B-4411E81C2515}" destId="{6E662086-680C-47E1-B31A-1FDC614A6262}" srcOrd="0" destOrd="0" presId="urn:microsoft.com/office/officeart/2005/8/layout/hierarchy4"/>
    <dgm:cxn modelId="{3951AAA5-4783-4548-9060-5AF66B8B0038}" type="presParOf" srcId="{AEE62240-873E-4D29-AB0B-4411E81C2515}" destId="{81BAE924-B37C-48D6-AAB2-CFE6667BE253}" srcOrd="1" destOrd="0" presId="urn:microsoft.com/office/officeart/2005/8/layout/hierarchy4"/>
    <dgm:cxn modelId="{FEB74241-022E-40EB-8796-45B331D7D14A}" type="presParOf" srcId="{AEE62240-873E-4D29-AB0B-4411E81C2515}" destId="{D4D0377A-079F-4139-85A9-F4C96DE381F3}" srcOrd="2" destOrd="0" presId="urn:microsoft.com/office/officeart/2005/8/layout/hierarchy4"/>
    <dgm:cxn modelId="{3DFB732E-FB5C-4A1D-8B3D-4DC83AE4752A}" type="presParOf" srcId="{D4D0377A-079F-4139-85A9-F4C96DE381F3}" destId="{8C6BD251-88EC-44FB-83B4-20D8AD7E3238}" srcOrd="0" destOrd="0" presId="urn:microsoft.com/office/officeart/2005/8/layout/hierarchy4"/>
    <dgm:cxn modelId="{995472FB-8B14-4F4E-9A62-BAFD88EF0981}" type="presParOf" srcId="{8C6BD251-88EC-44FB-83B4-20D8AD7E3238}" destId="{3F19568A-0A7E-4122-B72C-251CB45AE575}" srcOrd="0" destOrd="0" presId="urn:microsoft.com/office/officeart/2005/8/layout/hierarchy4"/>
    <dgm:cxn modelId="{10CFF0DE-CD3E-4F03-AA6D-ECB902E2BA1C}" type="presParOf" srcId="{8C6BD251-88EC-44FB-83B4-20D8AD7E3238}" destId="{EE526A41-B0CA-438D-B36A-1904D12FBBBE}" srcOrd="1" destOrd="0" presId="urn:microsoft.com/office/officeart/2005/8/layout/hierarchy4"/>
    <dgm:cxn modelId="{7E5DA690-710E-4B09-A0F5-0C35EBA3BFDF}" type="presParOf" srcId="{D4D0377A-079F-4139-85A9-F4C96DE381F3}" destId="{217DA6A3-9C79-44B0-9E91-16663D2A5C02}" srcOrd="1" destOrd="0" presId="urn:microsoft.com/office/officeart/2005/8/layout/hierarchy4"/>
    <dgm:cxn modelId="{F3009DDA-5AEC-4060-86D4-EA3DF01BEC2C}" type="presParOf" srcId="{D4D0377A-079F-4139-85A9-F4C96DE381F3}" destId="{3EF654BE-2DF5-4FE7-A752-F8362668CCAF}" srcOrd="2" destOrd="0" presId="urn:microsoft.com/office/officeart/2005/8/layout/hierarchy4"/>
    <dgm:cxn modelId="{A0B665C3-E94F-43B0-9FB0-8314AE1C281E}" type="presParOf" srcId="{3EF654BE-2DF5-4FE7-A752-F8362668CCAF}" destId="{BAA10931-B0CF-43C9-8A66-735B13B8DED9}" srcOrd="0" destOrd="0" presId="urn:microsoft.com/office/officeart/2005/8/layout/hierarchy4"/>
    <dgm:cxn modelId="{63449859-7ED6-41E1-A8BC-AAD83BEB75A5}" type="presParOf" srcId="{3EF654BE-2DF5-4FE7-A752-F8362668CCAF}" destId="{137544C3-4481-4A5A-BD50-866FDE190788}" srcOrd="1" destOrd="0" presId="urn:microsoft.com/office/officeart/2005/8/layout/hierarchy4"/>
    <dgm:cxn modelId="{68BD7666-A139-4A60-B6A1-44AC9D5AC0B9}" type="presParOf" srcId="{D4D0377A-079F-4139-85A9-F4C96DE381F3}" destId="{8751BDF5-BA8F-45CA-AD9D-C9202CB57147}" srcOrd="3" destOrd="0" presId="urn:microsoft.com/office/officeart/2005/8/layout/hierarchy4"/>
    <dgm:cxn modelId="{5C9C6D8D-21AF-49DC-8814-672311289AD6}" type="presParOf" srcId="{D4D0377A-079F-4139-85A9-F4C96DE381F3}" destId="{13CCEE5E-866B-4DF3-841B-7077014A120C}" srcOrd="4" destOrd="0" presId="urn:microsoft.com/office/officeart/2005/8/layout/hierarchy4"/>
    <dgm:cxn modelId="{0931F12C-0D6A-4EDA-9943-91EC87464A75}" type="presParOf" srcId="{13CCEE5E-866B-4DF3-841B-7077014A120C}" destId="{AC264A70-4386-4F13-B226-6509C02E66A3}" srcOrd="0" destOrd="0" presId="urn:microsoft.com/office/officeart/2005/8/layout/hierarchy4"/>
    <dgm:cxn modelId="{F25B5138-3FC5-485B-A139-EE8E0C1D26D5}" type="presParOf" srcId="{13CCEE5E-866B-4DF3-841B-7077014A120C}" destId="{5A0B5810-7F3D-4ECF-B502-A041EE857C6B}" srcOrd="1" destOrd="0" presId="urn:microsoft.com/office/officeart/2005/8/layout/hierarchy4"/>
    <dgm:cxn modelId="{EC04279D-1AA8-4AC7-9B4A-D61AB944BC7E}" type="presParOf" srcId="{D4D0377A-079F-4139-85A9-F4C96DE381F3}" destId="{F3387C15-804A-4B99-83C9-3BE8DF93B232}" srcOrd="5" destOrd="0" presId="urn:microsoft.com/office/officeart/2005/8/layout/hierarchy4"/>
    <dgm:cxn modelId="{D88E262C-9F1A-4B3D-9DD0-AC9AAEEEEBAB}" type="presParOf" srcId="{D4D0377A-079F-4139-85A9-F4C96DE381F3}" destId="{3D29BC6A-A42A-4538-8B99-2F3E29E26599}" srcOrd="6" destOrd="0" presId="urn:microsoft.com/office/officeart/2005/8/layout/hierarchy4"/>
    <dgm:cxn modelId="{20ECA5B1-9C60-4350-B7C8-634C4ADFFB4A}" type="presParOf" srcId="{3D29BC6A-A42A-4538-8B99-2F3E29E26599}" destId="{66B4E67E-F9FB-44CF-AD9E-47EADD077455}" srcOrd="0" destOrd="0" presId="urn:microsoft.com/office/officeart/2005/8/layout/hierarchy4"/>
    <dgm:cxn modelId="{FD255AEF-9C33-4BEC-9FC3-9957D4ABB6E0}" type="presParOf" srcId="{3D29BC6A-A42A-4538-8B99-2F3E29E26599}" destId="{A1915767-B5D0-442F-8D18-324196B5552E}" srcOrd="1" destOrd="0" presId="urn:microsoft.com/office/officeart/2005/8/layout/hierarchy4"/>
    <dgm:cxn modelId="{1E162DE8-649A-46A5-8A69-0EFB3029C4E3}" type="presParOf" srcId="{A0820C76-211B-4A68-9213-43152572BEA1}" destId="{E5CC3CB6-795A-4416-9B85-2CC1921E4FF9}" srcOrd="1" destOrd="0" presId="urn:microsoft.com/office/officeart/2005/8/layout/hierarchy4"/>
    <dgm:cxn modelId="{028E1343-3491-4B18-8C68-187FB6920DE8}" type="presParOf" srcId="{A0820C76-211B-4A68-9213-43152572BEA1}" destId="{F45A753E-371C-4660-8DC4-1B29C8D2423F}" srcOrd="2" destOrd="0" presId="urn:microsoft.com/office/officeart/2005/8/layout/hierarchy4"/>
    <dgm:cxn modelId="{811F9641-1B78-43E6-B98B-7F3D74AD51B1}" type="presParOf" srcId="{F45A753E-371C-4660-8DC4-1B29C8D2423F}" destId="{13A067C8-4FC3-4788-8EE6-12003F7A029C}" srcOrd="0" destOrd="0" presId="urn:microsoft.com/office/officeart/2005/8/layout/hierarchy4"/>
    <dgm:cxn modelId="{C8269C17-41E0-4791-A8EB-656D3E8E7CF5}" type="presParOf" srcId="{F45A753E-371C-4660-8DC4-1B29C8D2423F}" destId="{0B8EF625-5117-4A83-A143-0135E681CF14}"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49B13-F606-4307-B49C-547018974A75}" type="datetimeFigureOut">
              <a:rPr lang="ru-RU" smtClean="0"/>
              <a:pPr/>
              <a:t>21.06.2024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568E2-2C42-4ECA-81C7-4DC3AA3A99EF}" type="slidenum">
              <a:rPr lang="ru-RU" smtClean="0"/>
              <a:pPr/>
              <a:t>‹#›</a:t>
            </a:fld>
            <a:endParaRPr lang="ru-RU"/>
          </a:p>
        </p:txBody>
      </p:sp>
    </p:spTree>
    <p:extLst>
      <p:ext uri="{BB962C8B-B14F-4D97-AF65-F5344CB8AC3E}">
        <p14:creationId xmlns:p14="http://schemas.microsoft.com/office/powerpoint/2010/main" xmlns="" val="108881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7305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6834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2094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3861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13729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2030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01616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31</a:t>
            </a:fld>
            <a:endParaRPr lang="ru-RU"/>
          </a:p>
        </p:txBody>
      </p:sp>
    </p:spTree>
    <p:extLst>
      <p:ext uri="{BB962C8B-B14F-4D97-AF65-F5344CB8AC3E}">
        <p14:creationId xmlns:p14="http://schemas.microsoft.com/office/powerpoint/2010/main" xmlns="" val="327287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32</a:t>
            </a:fld>
            <a:endParaRPr lang="ru-RU"/>
          </a:p>
        </p:txBody>
      </p:sp>
    </p:spTree>
    <p:extLst>
      <p:ext uri="{BB962C8B-B14F-4D97-AF65-F5344CB8AC3E}">
        <p14:creationId xmlns:p14="http://schemas.microsoft.com/office/powerpoint/2010/main" xmlns="" val="31005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33</a:t>
            </a:fld>
            <a:endParaRPr lang="ru-RU"/>
          </a:p>
        </p:txBody>
      </p:sp>
    </p:spTree>
    <p:extLst>
      <p:ext uri="{BB962C8B-B14F-4D97-AF65-F5344CB8AC3E}">
        <p14:creationId xmlns:p14="http://schemas.microsoft.com/office/powerpoint/2010/main" xmlns="" val="293719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6597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35</a:t>
            </a:fld>
            <a:endParaRPr lang="ru-RU"/>
          </a:p>
        </p:txBody>
      </p:sp>
    </p:spTree>
    <p:extLst>
      <p:ext uri="{BB962C8B-B14F-4D97-AF65-F5344CB8AC3E}">
        <p14:creationId xmlns:p14="http://schemas.microsoft.com/office/powerpoint/2010/main" xmlns="" val="1143048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36</a:t>
            </a:fld>
            <a:endParaRPr lang="ru-RU"/>
          </a:p>
        </p:txBody>
      </p:sp>
    </p:spTree>
    <p:extLst>
      <p:ext uri="{BB962C8B-B14F-4D97-AF65-F5344CB8AC3E}">
        <p14:creationId xmlns:p14="http://schemas.microsoft.com/office/powerpoint/2010/main" xmlns="" val="185087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37</a:t>
            </a:fld>
            <a:endParaRPr lang="ru-RU"/>
          </a:p>
        </p:txBody>
      </p:sp>
    </p:spTree>
    <p:extLst>
      <p:ext uri="{BB962C8B-B14F-4D97-AF65-F5344CB8AC3E}">
        <p14:creationId xmlns:p14="http://schemas.microsoft.com/office/powerpoint/2010/main" xmlns="" val="2573087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38</a:t>
            </a:fld>
            <a:endParaRPr lang="ru-RU"/>
          </a:p>
        </p:txBody>
      </p:sp>
    </p:spTree>
    <p:extLst>
      <p:ext uri="{BB962C8B-B14F-4D97-AF65-F5344CB8AC3E}">
        <p14:creationId xmlns:p14="http://schemas.microsoft.com/office/powerpoint/2010/main" xmlns="" val="2060306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39</a:t>
            </a:fld>
            <a:endParaRPr lang="ru-RU"/>
          </a:p>
        </p:txBody>
      </p:sp>
    </p:spTree>
    <p:extLst>
      <p:ext uri="{BB962C8B-B14F-4D97-AF65-F5344CB8AC3E}">
        <p14:creationId xmlns:p14="http://schemas.microsoft.com/office/powerpoint/2010/main" xmlns="" val="876648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40</a:t>
            </a:fld>
            <a:endParaRPr lang="ru-RU"/>
          </a:p>
        </p:txBody>
      </p:sp>
    </p:spTree>
    <p:extLst>
      <p:ext uri="{BB962C8B-B14F-4D97-AF65-F5344CB8AC3E}">
        <p14:creationId xmlns:p14="http://schemas.microsoft.com/office/powerpoint/2010/main" xmlns="" val="2296383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fld id="{640C2C04-A252-4B26-B6B5-83F2A241B247}" type="slidenum">
              <a:rPr lang="ru-RU" smtClean="0"/>
              <a:pPr/>
              <a:t>41</a:t>
            </a:fld>
            <a:endParaRPr lang="ru-RU"/>
          </a:p>
        </p:txBody>
      </p:sp>
    </p:spTree>
    <p:extLst>
      <p:ext uri="{BB962C8B-B14F-4D97-AF65-F5344CB8AC3E}">
        <p14:creationId xmlns:p14="http://schemas.microsoft.com/office/powerpoint/2010/main" xmlns="" val="1289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49883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05493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288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37462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25246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00806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09086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60549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17786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4F07DA-1754-56A1-C733-275DF579482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85B689D8-0C1E-27B5-C357-97ACE53AB6D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EBDB5D8F-E6C7-BD7C-4D1B-EB33742846E0}"/>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607210E9-D2A8-6BF3-075E-73A832E5609C}"/>
              </a:ext>
            </a:extLst>
          </p:cNvPr>
          <p:cNvSpPr>
            <a:spLocks noGrp="1"/>
          </p:cNvSpPr>
          <p:nvPr>
            <p:ph type="sldNum" sz="quarter" idx="5"/>
          </p:nvPr>
        </p:nvSpPr>
        <p:spPr/>
        <p:txBody>
          <a:bodyPr/>
          <a:lstStyle/>
          <a:p>
            <a:fld id="{D55ADE69-B997-4476-9FC3-BD23BF51AB90}" type="slidenum">
              <a:rPr lang="ru-RU" smtClean="0"/>
              <a:pPr/>
              <a:t>128</a:t>
            </a:fld>
            <a:endParaRPr lang="ru-RU"/>
          </a:p>
        </p:txBody>
      </p:sp>
    </p:spTree>
    <p:extLst>
      <p:ext uri="{BB962C8B-B14F-4D97-AF65-F5344CB8AC3E}">
        <p14:creationId xmlns:p14="http://schemas.microsoft.com/office/powerpoint/2010/main" xmlns="" val="1307210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4F07DA-1754-56A1-C733-275DF579482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85B689D8-0C1E-27B5-C357-97ACE53AB6D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EBDB5D8F-E6C7-BD7C-4D1B-EB33742846E0}"/>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607210E9-D2A8-6BF3-075E-73A832E5609C}"/>
              </a:ext>
            </a:extLst>
          </p:cNvPr>
          <p:cNvSpPr>
            <a:spLocks noGrp="1"/>
          </p:cNvSpPr>
          <p:nvPr>
            <p:ph type="sldNum" sz="quarter" idx="5"/>
          </p:nvPr>
        </p:nvSpPr>
        <p:spPr/>
        <p:txBody>
          <a:bodyPr/>
          <a:lstStyle/>
          <a:p>
            <a:fld id="{D55ADE69-B997-4476-9FC3-BD23BF51AB90}" type="slidenum">
              <a:rPr lang="ru-RU" smtClean="0"/>
              <a:pPr/>
              <a:t>129</a:t>
            </a:fld>
            <a:endParaRPr lang="ru-RU"/>
          </a:p>
        </p:txBody>
      </p:sp>
    </p:spTree>
    <p:extLst>
      <p:ext uri="{BB962C8B-B14F-4D97-AF65-F5344CB8AC3E}">
        <p14:creationId xmlns:p14="http://schemas.microsoft.com/office/powerpoint/2010/main" xmlns="" val="357627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4F07DA-1754-56A1-C733-275DF579482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85B689D8-0C1E-27B5-C357-97ACE53AB6D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EBDB5D8F-E6C7-BD7C-4D1B-EB33742846E0}"/>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607210E9-D2A8-6BF3-075E-73A832E5609C}"/>
              </a:ext>
            </a:extLst>
          </p:cNvPr>
          <p:cNvSpPr>
            <a:spLocks noGrp="1"/>
          </p:cNvSpPr>
          <p:nvPr>
            <p:ph type="sldNum" sz="quarter" idx="5"/>
          </p:nvPr>
        </p:nvSpPr>
        <p:spPr/>
        <p:txBody>
          <a:bodyPr/>
          <a:lstStyle/>
          <a:p>
            <a:fld id="{D55ADE69-B997-4476-9FC3-BD23BF51AB90}" type="slidenum">
              <a:rPr lang="ru-RU" smtClean="0"/>
              <a:pPr/>
              <a:t>130</a:t>
            </a:fld>
            <a:endParaRPr lang="ru-RU"/>
          </a:p>
        </p:txBody>
      </p:sp>
    </p:spTree>
    <p:extLst>
      <p:ext uri="{BB962C8B-B14F-4D97-AF65-F5344CB8AC3E}">
        <p14:creationId xmlns:p14="http://schemas.microsoft.com/office/powerpoint/2010/main" xmlns="" val="3243644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4F07DA-1754-56A1-C733-275DF579482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85B689D8-0C1E-27B5-C357-97ACE53AB6D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EBDB5D8F-E6C7-BD7C-4D1B-EB33742846E0}"/>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607210E9-D2A8-6BF3-075E-73A832E5609C}"/>
              </a:ext>
            </a:extLst>
          </p:cNvPr>
          <p:cNvSpPr>
            <a:spLocks noGrp="1"/>
          </p:cNvSpPr>
          <p:nvPr>
            <p:ph type="sldNum" sz="quarter" idx="5"/>
          </p:nvPr>
        </p:nvSpPr>
        <p:spPr/>
        <p:txBody>
          <a:bodyPr/>
          <a:lstStyle/>
          <a:p>
            <a:fld id="{D55ADE69-B997-4476-9FC3-BD23BF51AB90}" type="slidenum">
              <a:rPr lang="ru-RU" smtClean="0"/>
              <a:pPr/>
              <a:t>131</a:t>
            </a:fld>
            <a:endParaRPr lang="ru-RU"/>
          </a:p>
        </p:txBody>
      </p:sp>
    </p:spTree>
    <p:extLst>
      <p:ext uri="{BB962C8B-B14F-4D97-AF65-F5344CB8AC3E}">
        <p14:creationId xmlns:p14="http://schemas.microsoft.com/office/powerpoint/2010/main" xmlns="" val="2590040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BF4A13-06B3-D765-6B01-576CEF7AF2D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02B3525F-E3FD-1E3D-3634-5B3B3D60831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0708CA61-C081-0463-367E-66DB486B8E3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9B80FC11-6A7F-8839-9392-90D03BC3068C}"/>
              </a:ext>
            </a:extLst>
          </p:cNvPr>
          <p:cNvSpPr>
            <a:spLocks noGrp="1"/>
          </p:cNvSpPr>
          <p:nvPr>
            <p:ph type="sldNum" sz="quarter" idx="5"/>
          </p:nvPr>
        </p:nvSpPr>
        <p:spPr/>
        <p:txBody>
          <a:bodyPr/>
          <a:lstStyle/>
          <a:p>
            <a:fld id="{D55ADE69-B997-4476-9FC3-BD23BF51AB90}" type="slidenum">
              <a:rPr lang="ru-RU" smtClean="0"/>
              <a:pPr/>
              <a:t>132</a:t>
            </a:fld>
            <a:endParaRPr lang="ru-RU"/>
          </a:p>
        </p:txBody>
      </p:sp>
    </p:spTree>
    <p:extLst>
      <p:ext uri="{BB962C8B-B14F-4D97-AF65-F5344CB8AC3E}">
        <p14:creationId xmlns:p14="http://schemas.microsoft.com/office/powerpoint/2010/main" xmlns="" val="51425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23696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FBB5CE-75B3-9864-B959-FC2DE924520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50AC33CC-C36C-6E43-5B0E-7E2283540F2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BB442A5D-9409-99EE-BD64-EADB4CF3E784}"/>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7594B19B-7309-D229-34B3-5EBC31431171}"/>
              </a:ext>
            </a:extLst>
          </p:cNvPr>
          <p:cNvSpPr>
            <a:spLocks noGrp="1"/>
          </p:cNvSpPr>
          <p:nvPr>
            <p:ph type="sldNum" sz="quarter" idx="5"/>
          </p:nvPr>
        </p:nvSpPr>
        <p:spPr/>
        <p:txBody>
          <a:bodyPr/>
          <a:lstStyle/>
          <a:p>
            <a:fld id="{D55ADE69-B997-4476-9FC3-BD23BF51AB90}" type="slidenum">
              <a:rPr lang="ru-RU" smtClean="0"/>
              <a:pPr/>
              <a:t>133</a:t>
            </a:fld>
            <a:endParaRPr lang="ru-RU"/>
          </a:p>
        </p:txBody>
      </p:sp>
    </p:spTree>
    <p:extLst>
      <p:ext uri="{BB962C8B-B14F-4D97-AF65-F5344CB8AC3E}">
        <p14:creationId xmlns:p14="http://schemas.microsoft.com/office/powerpoint/2010/main" xmlns="" val="87802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FBB5CE-75B3-9864-B959-FC2DE924520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50AC33CC-C36C-6E43-5B0E-7E2283540F2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BB442A5D-9409-99EE-BD64-EADB4CF3E784}"/>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7594B19B-7309-D229-34B3-5EBC31431171}"/>
              </a:ext>
            </a:extLst>
          </p:cNvPr>
          <p:cNvSpPr>
            <a:spLocks noGrp="1"/>
          </p:cNvSpPr>
          <p:nvPr>
            <p:ph type="sldNum" sz="quarter" idx="5"/>
          </p:nvPr>
        </p:nvSpPr>
        <p:spPr/>
        <p:txBody>
          <a:bodyPr/>
          <a:lstStyle/>
          <a:p>
            <a:fld id="{D55ADE69-B997-4476-9FC3-BD23BF51AB90}" type="slidenum">
              <a:rPr lang="ru-RU" smtClean="0"/>
              <a:pPr/>
              <a:t>134</a:t>
            </a:fld>
            <a:endParaRPr lang="ru-RU"/>
          </a:p>
        </p:txBody>
      </p:sp>
    </p:spTree>
    <p:extLst>
      <p:ext uri="{BB962C8B-B14F-4D97-AF65-F5344CB8AC3E}">
        <p14:creationId xmlns:p14="http://schemas.microsoft.com/office/powerpoint/2010/main" xmlns="" val="855892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C912A2-600C-521F-58BA-0A5BD0BB1315}"/>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46FDCE61-ADB9-6A46-B22F-83D323A9A15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8526E7B3-AD9E-8E54-9F2B-72586545BD74}"/>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5D00E4B8-C405-5AE2-C90B-5D50BDA8DF3C}"/>
              </a:ext>
            </a:extLst>
          </p:cNvPr>
          <p:cNvSpPr>
            <a:spLocks noGrp="1"/>
          </p:cNvSpPr>
          <p:nvPr>
            <p:ph type="sldNum" sz="quarter" idx="5"/>
          </p:nvPr>
        </p:nvSpPr>
        <p:spPr/>
        <p:txBody>
          <a:bodyPr/>
          <a:lstStyle/>
          <a:p>
            <a:fld id="{D55ADE69-B997-4476-9FC3-BD23BF51AB90}" type="slidenum">
              <a:rPr lang="ru-RU" smtClean="0"/>
              <a:pPr/>
              <a:t>135</a:t>
            </a:fld>
            <a:endParaRPr lang="ru-RU"/>
          </a:p>
        </p:txBody>
      </p:sp>
    </p:spTree>
    <p:extLst>
      <p:ext uri="{BB962C8B-B14F-4D97-AF65-F5344CB8AC3E}">
        <p14:creationId xmlns:p14="http://schemas.microsoft.com/office/powerpoint/2010/main" xmlns="" val="4084143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F3DC20-ED80-3F7E-DA0A-FFDED3D5C88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B74C8839-FFF7-F83E-B3D8-2B096B7F482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D7E1081D-880F-7671-8406-9B16204ADB4A}"/>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277A90C4-2F72-C473-A4E4-34DBE735C70A}"/>
              </a:ext>
            </a:extLst>
          </p:cNvPr>
          <p:cNvSpPr>
            <a:spLocks noGrp="1"/>
          </p:cNvSpPr>
          <p:nvPr>
            <p:ph type="sldNum" sz="quarter" idx="5"/>
          </p:nvPr>
        </p:nvSpPr>
        <p:spPr/>
        <p:txBody>
          <a:bodyPr/>
          <a:lstStyle/>
          <a:p>
            <a:fld id="{D55ADE69-B997-4476-9FC3-BD23BF51AB90}" type="slidenum">
              <a:rPr lang="ru-RU" smtClean="0"/>
              <a:pPr/>
              <a:t>136</a:t>
            </a:fld>
            <a:endParaRPr lang="ru-RU"/>
          </a:p>
        </p:txBody>
      </p:sp>
    </p:spTree>
    <p:extLst>
      <p:ext uri="{BB962C8B-B14F-4D97-AF65-F5344CB8AC3E}">
        <p14:creationId xmlns:p14="http://schemas.microsoft.com/office/powerpoint/2010/main" xmlns="" val="4126596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F3DC20-ED80-3F7E-DA0A-FFDED3D5C88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B74C8839-FFF7-F83E-B3D8-2B096B7F482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D7E1081D-880F-7671-8406-9B16204ADB4A}"/>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277A90C4-2F72-C473-A4E4-34DBE735C70A}"/>
              </a:ext>
            </a:extLst>
          </p:cNvPr>
          <p:cNvSpPr>
            <a:spLocks noGrp="1"/>
          </p:cNvSpPr>
          <p:nvPr>
            <p:ph type="sldNum" sz="quarter" idx="5"/>
          </p:nvPr>
        </p:nvSpPr>
        <p:spPr/>
        <p:txBody>
          <a:bodyPr/>
          <a:lstStyle/>
          <a:p>
            <a:fld id="{D55ADE69-B997-4476-9FC3-BD23BF51AB90}" type="slidenum">
              <a:rPr lang="ru-RU" smtClean="0"/>
              <a:pPr/>
              <a:t>137</a:t>
            </a:fld>
            <a:endParaRPr lang="ru-RU"/>
          </a:p>
        </p:txBody>
      </p:sp>
    </p:spTree>
    <p:extLst>
      <p:ext uri="{BB962C8B-B14F-4D97-AF65-F5344CB8AC3E}">
        <p14:creationId xmlns:p14="http://schemas.microsoft.com/office/powerpoint/2010/main" xmlns="" val="1160749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F3DC20-ED80-3F7E-DA0A-FFDED3D5C88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B74C8839-FFF7-F83E-B3D8-2B096B7F482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D7E1081D-880F-7671-8406-9B16204ADB4A}"/>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xmlns="" id="{277A90C4-2F72-C473-A4E4-34DBE735C70A}"/>
              </a:ext>
            </a:extLst>
          </p:cNvPr>
          <p:cNvSpPr>
            <a:spLocks noGrp="1"/>
          </p:cNvSpPr>
          <p:nvPr>
            <p:ph type="sldNum" sz="quarter" idx="5"/>
          </p:nvPr>
        </p:nvSpPr>
        <p:spPr/>
        <p:txBody>
          <a:bodyPr/>
          <a:lstStyle/>
          <a:p>
            <a:fld id="{D55ADE69-B997-4476-9FC3-BD23BF51AB90}" type="slidenum">
              <a:rPr lang="ru-RU" smtClean="0"/>
              <a:pPr/>
              <a:t>138</a:t>
            </a:fld>
            <a:endParaRPr lang="ru-RU"/>
          </a:p>
        </p:txBody>
      </p:sp>
    </p:spTree>
    <p:extLst>
      <p:ext uri="{BB962C8B-B14F-4D97-AF65-F5344CB8AC3E}">
        <p14:creationId xmlns:p14="http://schemas.microsoft.com/office/powerpoint/2010/main" xmlns="" val="228702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5371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0684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8584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BFD23B-68FF-1AF5-1D74-44D5EC053D2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xmlns="" id="{DCAA2F2B-ADCD-67E0-5A03-60F7DD9FD3A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xmlns="" id="{B040FAED-A2CF-B926-99B6-A34FBD9A35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Преимущества</a:t>
            </a:r>
          </a:p>
          <a:p>
            <a:endParaRPr lang="ru-RU" dirty="0"/>
          </a:p>
        </p:txBody>
      </p:sp>
      <p:sp>
        <p:nvSpPr>
          <p:cNvPr id="4" name="Номер слайда 3">
            <a:extLst>
              <a:ext uri="{FF2B5EF4-FFF2-40B4-BE49-F238E27FC236}">
                <a16:creationId xmlns:a16="http://schemas.microsoft.com/office/drawing/2014/main" xmlns="" id="{4F61C47E-3233-C3B7-D606-60E34501E9F8}"/>
              </a:ext>
            </a:extLst>
          </p:cNvPr>
          <p:cNvSpPr>
            <a:spLocks noGrp="1"/>
          </p:cNvSpPr>
          <p:nvPr>
            <p:ph type="sldNum" sz="quarter" idx="5"/>
          </p:nvPr>
        </p:nvSpPr>
        <p:spPr/>
        <p:txBody>
          <a:bodyPr/>
          <a:lstStyle/>
          <a:p>
            <a:fld id="{7257BC9F-453A-7F42-A87D-34F6E75CFACB}" type="slidenum">
              <a:rPr lang="x-none" smtClean="0"/>
              <a:pPr/>
              <a:t>15</a:t>
            </a:fld>
            <a:endParaRPr lang="x-none"/>
          </a:p>
        </p:txBody>
      </p:sp>
    </p:spTree>
    <p:extLst>
      <p:ext uri="{BB962C8B-B14F-4D97-AF65-F5344CB8AC3E}">
        <p14:creationId xmlns:p14="http://schemas.microsoft.com/office/powerpoint/2010/main" xmlns="" val="134844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Объективно описания объекта закупки проверяется субъективностью проверяющих.</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C2C04-A252-4B26-B6B5-83F2A241B24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18592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82804" y="337337"/>
            <a:ext cx="9929796"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1982804" y="2024432"/>
            <a:ext cx="9929796" cy="920899"/>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dirty="0"/>
              <a:t>Образец подзаголовка</a:t>
            </a:r>
            <a:endParaRPr lang="en-US" dirty="0"/>
          </a:p>
        </p:txBody>
      </p:sp>
      <p:cxnSp>
        <p:nvCxnSpPr>
          <p:cNvPr id="8" name="Straight Connector 7"/>
          <p:cNvCxnSpPr/>
          <p:nvPr/>
        </p:nvCxnSpPr>
        <p:spPr>
          <a:xfrm flipV="1">
            <a:off x="1596916" y="337337"/>
            <a:ext cx="0" cy="1463040"/>
          </a:xfrm>
          <a:prstGeom prst="line">
            <a:avLst/>
          </a:prstGeom>
          <a:ln w="22225">
            <a:solidFill>
              <a:srgbClr val="FF6E00"/>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6300" y="173712"/>
            <a:ext cx="1308583" cy="1308583"/>
          </a:xfrm>
          <a:prstGeom prst="rect">
            <a:avLst/>
          </a:prstGeom>
        </p:spPr>
      </p:pic>
      <p:cxnSp>
        <p:nvCxnSpPr>
          <p:cNvPr id="13" name="Straight Connector 7"/>
          <p:cNvCxnSpPr/>
          <p:nvPr userDrawn="1"/>
        </p:nvCxnSpPr>
        <p:spPr>
          <a:xfrm flipV="1">
            <a:off x="1596751" y="2024432"/>
            <a:ext cx="0" cy="920899"/>
          </a:xfrm>
          <a:prstGeom prst="line">
            <a:avLst/>
          </a:prstGeom>
          <a:ln w="22225">
            <a:solidFill>
              <a:srgbClr val="FF6E00"/>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userDrawn="1"/>
        </p:nvSpPr>
        <p:spPr>
          <a:xfrm>
            <a:off x="0" y="0"/>
            <a:ext cx="12192000" cy="6858000"/>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78036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80802" y="405865"/>
            <a:ext cx="688132" cy="6158564"/>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519765" y="405865"/>
            <a:ext cx="10412846" cy="615856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cxnSp>
        <p:nvCxnSpPr>
          <p:cNvPr id="8" name="Straight Connector 7"/>
          <p:cNvCxnSpPr/>
          <p:nvPr userDrawn="1"/>
        </p:nvCxnSpPr>
        <p:spPr>
          <a:xfrm flipH="1">
            <a:off x="11280802" y="280737"/>
            <a:ext cx="688132" cy="0"/>
          </a:xfrm>
          <a:prstGeom prst="line">
            <a:avLst/>
          </a:prstGeom>
          <a:ln w="22225">
            <a:solidFill>
              <a:srgbClr val="FF6E00"/>
            </a:solidFill>
          </a:ln>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userDrawn="1"/>
        </p:nvCxnSpPr>
        <p:spPr>
          <a:xfrm>
            <a:off x="11155677" y="7796"/>
            <a:ext cx="0" cy="68502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userDrawn="1"/>
        </p:nvSpPr>
        <p:spPr>
          <a:xfrm>
            <a:off x="0" y="0"/>
            <a:ext cx="12192000" cy="6858000"/>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8728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6916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7370" y="159657"/>
            <a:ext cx="9020630" cy="508001"/>
          </a:xfrm>
        </p:spPr>
        <p:txBody>
          <a:bodyPr>
            <a:normAutofit/>
          </a:bodyPr>
          <a:lstStyle>
            <a:lvl1pPr algn="r">
              <a:defRPr sz="2400">
                <a:solidFill>
                  <a:srgbClr val="0070C0"/>
                </a:solidFill>
                <a:latin typeface="Circe" panose="020B0502020203020203" pitchFamily="34" charset="-52"/>
              </a:defRPr>
            </a:lvl1pPr>
          </a:lstStyle>
          <a:p>
            <a:r>
              <a:rPr lang="ru-RU"/>
              <a:t>Образец заголовка</a:t>
            </a:r>
            <a:endParaRPr lang="ru-RU" dirty="0"/>
          </a:p>
        </p:txBody>
      </p:sp>
    </p:spTree>
    <p:extLst>
      <p:ext uri="{BB962C8B-B14F-4D97-AF65-F5344CB8AC3E}">
        <p14:creationId xmlns:p14="http://schemas.microsoft.com/office/powerpoint/2010/main" xmlns="" val="349876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753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xmlns="" val="416358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0139" y="928837"/>
            <a:ext cx="5505650" cy="567000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6285298" y="928837"/>
            <a:ext cx="5525702" cy="5669999"/>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8" name="Заголовок 7"/>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xmlns="" val="269858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510139" y="918727"/>
            <a:ext cx="550440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510139" y="1912469"/>
            <a:ext cx="5504400" cy="46615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85000" y="918727"/>
            <a:ext cx="552600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6285000" y="1912469"/>
            <a:ext cx="5526000" cy="46615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xmlns="" val="45938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xmlns="" val="124964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userDrawn="1"/>
        </p:nvSpPr>
        <p:spPr>
          <a:xfrm>
            <a:off x="0" y="0"/>
            <a:ext cx="12192000" cy="6858000"/>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8351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1404" y="900343"/>
            <a:ext cx="9599596" cy="5587084"/>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10139" y="900343"/>
            <a:ext cx="1424539" cy="5587084"/>
          </a:xfrm>
        </p:spPr>
        <p:txBody>
          <a:bodyPr vert="vert270"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9" name="Заголовок 8"/>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xmlns="" val="82775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5784784"/>
            <a:ext cx="7772400" cy="638394"/>
          </a:xfrm>
        </p:spPr>
        <p:txBody>
          <a:bodyPr anchor="ctr">
            <a:noAutofit/>
          </a:bodyPr>
          <a:lstStyle>
            <a:lvl1pPr algn="r">
              <a:defRPr sz="4000" spc="200" baseline="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0" y="-2"/>
            <a:ext cx="12188952" cy="5486401"/>
          </a:xfrm>
          <a:noFill/>
          <a:ln w="15875">
            <a:solidFill>
              <a:srgbClr val="FF6E00"/>
            </a:solidFill>
          </a:ln>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8610600" y="5784784"/>
            <a:ext cx="3200400" cy="638394"/>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cxnSp>
        <p:nvCxnSpPr>
          <p:cNvPr id="9" name="Straight Connector 7"/>
          <p:cNvCxnSpPr/>
          <p:nvPr userDrawn="1"/>
        </p:nvCxnSpPr>
        <p:spPr>
          <a:xfrm flipV="1">
            <a:off x="8430853" y="5784784"/>
            <a:ext cx="0" cy="638394"/>
          </a:xfrm>
          <a:prstGeom prst="line">
            <a:avLst/>
          </a:prstGeom>
          <a:ln w="22225">
            <a:solidFill>
              <a:srgbClr val="FF6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2814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xmlns="" val="269636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139" y="129204"/>
            <a:ext cx="11300861" cy="540940"/>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510140" y="905565"/>
            <a:ext cx="11300860" cy="5668489"/>
          </a:xfrm>
          <a:prstGeom prst="rect">
            <a:avLst/>
          </a:prstGeom>
        </p:spPr>
        <p:txBody>
          <a:bodyPr vert="horz" lIns="45720" tIns="45720" rIns="4572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cxnSp>
        <p:nvCxnSpPr>
          <p:cNvPr id="8" name="Straight Connector 7"/>
          <p:cNvCxnSpPr/>
          <p:nvPr userDrawn="1"/>
        </p:nvCxnSpPr>
        <p:spPr>
          <a:xfrm flipV="1">
            <a:off x="307133" y="129204"/>
            <a:ext cx="0" cy="540940"/>
          </a:xfrm>
          <a:prstGeom prst="line">
            <a:avLst/>
          </a:prstGeom>
          <a:ln w="22225">
            <a:solidFill>
              <a:srgbClr val="FF6E00"/>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userDrawn="1"/>
        </p:nvSpPr>
        <p:spPr>
          <a:xfrm>
            <a:off x="0" y="0"/>
            <a:ext cx="12192000" cy="6858000"/>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Straight Connector 7"/>
          <p:cNvCxnSpPr/>
          <p:nvPr userDrawn="1"/>
        </p:nvCxnSpPr>
        <p:spPr>
          <a:xfrm flipH="1">
            <a:off x="0" y="754204"/>
            <a:ext cx="121920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179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Lst>
  <p:txStyles>
    <p:titleStyle>
      <a:lvl1pPr algn="l" defTabSz="914400" rtl="0" eaLnBrk="1" latinLnBrk="0" hangingPunct="1">
        <a:lnSpc>
          <a:spcPct val="80000"/>
        </a:lnSpc>
        <a:spcBef>
          <a:spcPct val="0"/>
        </a:spcBef>
        <a:buNone/>
        <a:defRPr sz="28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0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7.emf"/><Relationship Id="rId7" Type="http://schemas.openxmlformats.org/officeDocument/2006/relationships/diagramQuickStyle" Target="../diagrams/quickStyle1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48.png"/><Relationship Id="rId9" Type="http://schemas.microsoft.com/office/2007/relationships/diagramDrawing" Target="../diagrams/drawing17.xml"/></Relationships>
</file>

<file path=ppt/slides/_rels/slide10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3.emf"/></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4.emf"/></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5.emf"/></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6.emf"/></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7.emf"/></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8.emf"/></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8.emf"/></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41.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42.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image" Target="../media/image4.png"/><Relationship Id="rId16" Type="http://schemas.openxmlformats.org/officeDocument/2006/relationships/diagramColors" Target="../diagrams/colors23.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s>
</file>

<file path=ppt/slides/_rels/slide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4.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4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9.emf"/><Relationship Id="rId1" Type="http://schemas.openxmlformats.org/officeDocument/2006/relationships/slideLayout" Target="../slideLayouts/slideLayout6.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4.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4.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4.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4.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4.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65.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4.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4.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6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4.wmf"/><Relationship Id="rId4" Type="http://schemas.openxmlformats.org/officeDocument/2006/relationships/image" Target="../media/image63.wmf"/></Relationships>
</file>

<file path=ppt/slides/_rels/slide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4.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mailto:edu@auction-house.ru" TargetMode="External"/><Relationship Id="rId7" Type="http://schemas.openxmlformats.org/officeDocument/2006/relationships/image" Target="../media/image80.jpeg"/><Relationship Id="rId2" Type="http://schemas.openxmlformats.org/officeDocument/2006/relationships/image" Target="../media/image78.png"/><Relationship Id="rId1" Type="http://schemas.openxmlformats.org/officeDocument/2006/relationships/slideLayout" Target="../slideLayouts/slideLayout8.xml"/><Relationship Id="rId6" Type="http://schemas.openxmlformats.org/officeDocument/2006/relationships/image" Target="../media/image79.jpeg"/><Relationship Id="rId5" Type="http://schemas.openxmlformats.org/officeDocument/2006/relationships/image" Target="../media/image4.png"/><Relationship Id="rId4" Type="http://schemas.openxmlformats.org/officeDocument/2006/relationships/hyperlink" Target="https://vk.com/fko_spb" TargetMode="Externa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emf"/><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diagramLayout" Target="../diagrams/layou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11.emf"/><Relationship Id="rId5" Type="http://schemas.openxmlformats.org/officeDocument/2006/relationships/image" Target="../media/image10.emf"/><Relationship Id="rId10" Type="http://schemas.microsoft.com/office/2007/relationships/diagramDrawing" Target="../diagrams/drawing5.xml"/><Relationship Id="rId4" Type="http://schemas.openxmlformats.org/officeDocument/2006/relationships/image" Target="../media/image9.emf"/><Relationship Id="rId9" Type="http://schemas.openxmlformats.org/officeDocument/2006/relationships/diagramColors" Target="../diagrams/colors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edu@auction-house.r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du@auction-house.r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Layout" Target="../diagrams/layout16.xml"/><Relationship Id="rId7" Type="http://schemas.openxmlformats.org/officeDocument/2006/relationships/image" Target="../media/image4.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8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8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8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emf"/><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000" dirty="0"/>
              <a:t>Федеральный закон от 05.04.2013 №44-ФЗ</a:t>
            </a:r>
            <a:br>
              <a:rPr lang="ru-RU" sz="3000" dirty="0"/>
            </a:br>
            <a:r>
              <a:rPr lang="ru-RU" sz="3000" dirty="0"/>
              <a:t>«О контрактной системе в сфере закупок товаров, работ, услуг для обеспечения государственных и муниципальных нужд»</a:t>
            </a:r>
          </a:p>
        </p:txBody>
      </p:sp>
      <p:sp>
        <p:nvSpPr>
          <p:cNvPr id="3" name="Подзаголовок 2"/>
          <p:cNvSpPr>
            <a:spLocks noGrp="1"/>
          </p:cNvSpPr>
          <p:nvPr>
            <p:ph type="subTitle" idx="1"/>
          </p:nvPr>
        </p:nvSpPr>
        <p:spPr>
          <a:xfrm>
            <a:off x="1982804" y="2024431"/>
            <a:ext cx="9929796" cy="901649"/>
          </a:xfrm>
        </p:spPr>
        <p:txBody>
          <a:bodyPr>
            <a:noAutofit/>
          </a:bodyPr>
          <a:lstStyle/>
          <a:p>
            <a:r>
              <a:rPr lang="ru-RU" sz="2000" dirty="0"/>
              <a:t>Актуальные вопросы осуществления</a:t>
            </a:r>
          </a:p>
          <a:p>
            <a:r>
              <a:rPr lang="ru-RU" sz="2000" dirty="0"/>
              <a:t>закупок в соответствии с Законом №44-ФЗ</a:t>
            </a:r>
          </a:p>
        </p:txBody>
      </p:sp>
      <p:pic>
        <p:nvPicPr>
          <p:cNvPr id="4" name="Рисунок 3">
            <a:extLst>
              <a:ext uri="{FF2B5EF4-FFF2-40B4-BE49-F238E27FC236}">
                <a16:creationId xmlns:a16="http://schemas.microsoft.com/office/drawing/2014/main" xmlns="" id="{019D53A5-DF2A-4F83-896F-942A68089FF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897" y="6253121"/>
            <a:ext cx="2738222" cy="398048"/>
          </a:xfrm>
          <a:prstGeom prst="rect">
            <a:avLst/>
          </a:prstGeom>
        </p:spPr>
      </p:pic>
    </p:spTree>
    <p:extLst>
      <p:ext uri="{BB962C8B-B14F-4D97-AF65-F5344CB8AC3E}">
        <p14:creationId xmlns:p14="http://schemas.microsoft.com/office/powerpoint/2010/main" xmlns="" val="149919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7">
            <a:extLst>
              <a:ext uri="{FF2B5EF4-FFF2-40B4-BE49-F238E27FC236}">
                <a16:creationId xmlns:a16="http://schemas.microsoft.com/office/drawing/2014/main" xmlns="" id="{9DC50A2E-CF1D-5DFD-6889-20BB2E5912FE}"/>
              </a:ext>
            </a:extLst>
          </p:cNvPr>
          <p:cNvGraphicFramePr>
            <a:graphicFrameLocks noGrp="1"/>
          </p:cNvGraphicFramePr>
          <p:nvPr>
            <p:ph idx="1"/>
            <p:extLst>
              <p:ext uri="{D42A27DB-BD31-4B8C-83A1-F6EECF244321}">
                <p14:modId xmlns:p14="http://schemas.microsoft.com/office/powerpoint/2010/main" xmlns="" val="101614324"/>
              </p:ext>
            </p:extLst>
          </p:nvPr>
        </p:nvGraphicFramePr>
        <p:xfrm>
          <a:off x="335359" y="904875"/>
          <a:ext cx="11625912" cy="474472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5946034">
                  <a:extLst>
                    <a:ext uri="{9D8B030D-6E8A-4147-A177-3AD203B41FA5}">
                      <a16:colId xmlns:a16="http://schemas.microsoft.com/office/drawing/2014/main" xmlns="" val="270966510"/>
                    </a:ext>
                  </a:extLst>
                </a:gridCol>
                <a:gridCol w="505097">
                  <a:extLst>
                    <a:ext uri="{9D8B030D-6E8A-4147-A177-3AD203B41FA5}">
                      <a16:colId xmlns:a16="http://schemas.microsoft.com/office/drawing/2014/main" xmlns="" val="4139795710"/>
                    </a:ext>
                  </a:extLst>
                </a:gridCol>
                <a:gridCol w="4532860">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п. 6.1 ч. 1 ст. 93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осуществление органами исполнительной власти субъекта Российской Федерации, государственными учреждениями субъекта Российской Федерации (муниципальными учреждениями муниципальных образований, входящих в состав субъекта Российской Федерации) закупки лекарственных средств, специализированных продуктов лечебного питания, медицинских изделий, расходных материалов, средств для дезинфекции, а также услуг по хранению и доставке соответствующих товаров, работ по ремонту и техническому обслуживанию медицинских изделий у государственного унитарного предприятия соответствующего субъекта Российской Федерации либо у акционерного общества, сто процентов акций которого принадлежит соответствующему субъекту Российской Федерации;</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kern="1200" dirty="0">
                          <a:solidFill>
                            <a:schemeClr val="tx1"/>
                          </a:solidFill>
                          <a:effectLst/>
                          <a:latin typeface="+mn-lt"/>
                          <a:ea typeface="+mn-ea"/>
                          <a:cs typeface="+mn-cs"/>
                        </a:rPr>
                        <a:t>В действующей редакции отсутствует</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i="1" kern="1200" dirty="0">
                          <a:solidFill>
                            <a:srgbClr val="FF0000"/>
                          </a:solidFill>
                          <a:effectLst/>
                          <a:latin typeface="+mn-lt"/>
                          <a:ea typeface="+mn-ea"/>
                          <a:cs typeface="+mn-cs"/>
                        </a:rPr>
                        <a:t>№</a:t>
                      </a:r>
                      <a:r>
                        <a:rPr lang="en-US" sz="1100" b="0" i="1" kern="1200" dirty="0">
                          <a:solidFill>
                            <a:srgbClr val="FF0000"/>
                          </a:solidFill>
                          <a:effectLst/>
                          <a:latin typeface="+mn-lt"/>
                          <a:ea typeface="+mn-ea"/>
                          <a:cs typeface="+mn-cs"/>
                        </a:rPr>
                        <a:t>444-</a:t>
                      </a:r>
                      <a:r>
                        <a:rPr lang="ru-RU" sz="1100" b="0" i="1" kern="1200" dirty="0">
                          <a:solidFill>
                            <a:srgbClr val="FF0000"/>
                          </a:solidFill>
                          <a:effectLst/>
                          <a:latin typeface="+mn-lt"/>
                          <a:ea typeface="+mn-ea"/>
                          <a:cs typeface="+mn-cs"/>
                        </a:rPr>
                        <a:t>ФЗ от </a:t>
                      </a:r>
                      <a:r>
                        <a:rPr lang="en-US" sz="1100" b="0" i="1" kern="1200" dirty="0">
                          <a:solidFill>
                            <a:srgbClr val="FF0000"/>
                          </a:solidFill>
                          <a:effectLst/>
                          <a:latin typeface="+mn-lt"/>
                          <a:ea typeface="+mn-ea"/>
                          <a:cs typeface="+mn-cs"/>
                        </a:rPr>
                        <a:t>04.08.2023 </a:t>
                      </a:r>
                      <a:endParaRPr lang="ru-RU" sz="1100" b="0" i="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i="1" kern="1200" dirty="0">
                          <a:solidFill>
                            <a:srgbClr val="FF0000"/>
                          </a:solidFill>
                          <a:effectLst/>
                          <a:latin typeface="+mn-lt"/>
                          <a:ea typeface="+mn-ea"/>
                          <a:cs typeface="+mn-cs"/>
                        </a:rPr>
                        <a:t>с 01.07.2024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379611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76 ст. 112 44-ФЗ</a:t>
                      </a:r>
                    </a:p>
                  </a:txBody>
                  <a:tcPr/>
                </a:tc>
                <a:tc>
                  <a:txBody>
                    <a:bodyPr/>
                    <a:lstStyle/>
                    <a:p>
                      <a:r>
                        <a:rPr lang="ru-RU" sz="1100" b="0" dirty="0">
                          <a:effectLst/>
                        </a:rPr>
                        <a:t>Установить, что до 30 июня 2024 года включительно органы исполнительной власти субъекта Российской Федерации, государственные учреждения субъекта Российской Федерации (муниципальные учреждения муниципальных образований, входящих в состав субъекта Российской Федерации) вправе осуществлять закупки лекарственных средств, специализированных продуктов лечебного питания, медицинских изделий, расходных материалов, средств для дезинфекции, а также услуг по хранению и доставке соответствующих товаров, работ по ремонту и техническому обслуживанию медицинских изделий у государственного унитарного предприятия соответствующего субъекта Российской Федерации, если законодательными актами соответствующего субъекта Российской Федерации на такое предприятие возложены полномочия по поставке таких товаров, оказанию таких услуг, выполнению таких работ для нужд этих заказчиков. При осуществлении такой закупки заказчик в порядке и срок, которые предусмотрены частью 2 статьи 93 настоящего Федерального закона, направляет в соответствующий контрольный орган в сфере закупок уведомление о такой закупке. Извещение об осуществлении такой закупки не требуется. При осуществлении такой закупки заказчик определяет и обосновывает цену контракта в соответствии с настоящим Федеральным законом и включает в контракт обоснование цены контракта.".</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kern="1200" dirty="0">
                          <a:solidFill>
                            <a:schemeClr val="tx1"/>
                          </a:solidFill>
                          <a:effectLst/>
                          <a:latin typeface="+mn-lt"/>
                          <a:ea typeface="+mn-ea"/>
                          <a:cs typeface="+mn-cs"/>
                        </a:rPr>
                        <a:t>с 04.08.2023</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i="1" kern="1200" dirty="0">
                          <a:solidFill>
                            <a:srgbClr val="FF0000"/>
                          </a:solidFill>
                          <a:effectLst/>
                          <a:latin typeface="+mn-lt"/>
                          <a:ea typeface="+mn-ea"/>
                          <a:cs typeface="+mn-cs"/>
                        </a:rPr>
                        <a:t>№</a:t>
                      </a:r>
                      <a:r>
                        <a:rPr lang="en-US" sz="1100" b="0" i="1" kern="1200" dirty="0">
                          <a:solidFill>
                            <a:srgbClr val="FF0000"/>
                          </a:solidFill>
                          <a:effectLst/>
                          <a:latin typeface="+mn-lt"/>
                          <a:ea typeface="+mn-ea"/>
                          <a:cs typeface="+mn-cs"/>
                        </a:rPr>
                        <a:t>444-</a:t>
                      </a:r>
                      <a:r>
                        <a:rPr lang="ru-RU" sz="1100" b="0" i="1" kern="1200" dirty="0">
                          <a:solidFill>
                            <a:srgbClr val="FF0000"/>
                          </a:solidFill>
                          <a:effectLst/>
                          <a:latin typeface="+mn-lt"/>
                          <a:ea typeface="+mn-ea"/>
                          <a:cs typeface="+mn-cs"/>
                        </a:rPr>
                        <a:t>ФЗ от </a:t>
                      </a:r>
                      <a:r>
                        <a:rPr lang="en-US" sz="1100" b="0" i="1" kern="1200" dirty="0">
                          <a:solidFill>
                            <a:srgbClr val="FF0000"/>
                          </a:solidFill>
                          <a:effectLst/>
                          <a:latin typeface="+mn-lt"/>
                          <a:ea typeface="+mn-ea"/>
                          <a:cs typeface="+mn-cs"/>
                        </a:rPr>
                        <a:t>04.08.2023 </a:t>
                      </a:r>
                      <a:endParaRPr lang="ru-RU" sz="1100" b="0" i="1" kern="1200" dirty="0">
                        <a:solidFill>
                          <a:srgbClr val="FF0000"/>
                        </a:solidFill>
                        <a:effectLst/>
                        <a:latin typeface="+mn-lt"/>
                        <a:ea typeface="+mn-ea"/>
                        <a:cs typeface="+mn-cs"/>
                      </a:endParaRPr>
                    </a:p>
                  </a:txBody>
                  <a:tcPr/>
                </a:tc>
                <a:extLst>
                  <a:ext uri="{0D108BD9-81ED-4DB2-BD59-A6C34878D82A}">
                    <a16:rowId xmlns:a16="http://schemas.microsoft.com/office/drawing/2014/main" xmlns="" val="2589366740"/>
                  </a:ext>
                </a:extLst>
              </a:tr>
            </a:tbl>
          </a:graphicData>
        </a:graphic>
      </p:graphicFrame>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endParaRPr lang="ru-RU" sz="2500" dirty="0"/>
          </a:p>
        </p:txBody>
      </p:sp>
      <p:pic>
        <p:nvPicPr>
          <p:cNvPr id="7" name="Рисунок 6">
            <a:extLst>
              <a:ext uri="{FF2B5EF4-FFF2-40B4-BE49-F238E27FC236}">
                <a16:creationId xmlns:a16="http://schemas.microsoft.com/office/drawing/2014/main" xmlns="" id="{3E08E39A-5512-4E49-63F9-F39BDBA8D7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Tree>
    <p:extLst>
      <p:ext uri="{BB962C8B-B14F-4D97-AF65-F5344CB8AC3E}">
        <p14:creationId xmlns:p14="http://schemas.microsoft.com/office/powerpoint/2010/main" xmlns="" val="14901347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E7D3A514-ABD3-5FF7-2078-DFC16FD10F16}"/>
              </a:ext>
            </a:extLst>
          </p:cNvPr>
          <p:cNvPicPr>
            <a:picLocks noChangeAspect="1"/>
          </p:cNvPicPr>
          <p:nvPr/>
        </p:nvPicPr>
        <p:blipFill>
          <a:blip r:embed="rId2" cstate="print"/>
          <a:stretch>
            <a:fillRect/>
          </a:stretch>
        </p:blipFill>
        <p:spPr>
          <a:xfrm>
            <a:off x="306750" y="261536"/>
            <a:ext cx="11438629" cy="6139264"/>
          </a:xfrm>
          <a:prstGeom prst="rect">
            <a:avLst/>
          </a:prstGeom>
        </p:spPr>
      </p:pic>
      <p:sp>
        <p:nvSpPr>
          <p:cNvPr id="6" name="TextBox 5">
            <a:extLst>
              <a:ext uri="{FF2B5EF4-FFF2-40B4-BE49-F238E27FC236}">
                <a16:creationId xmlns:a16="http://schemas.microsoft.com/office/drawing/2014/main" xmlns="" id="{4DCB1AD2-90AA-6300-518B-F1303587223B}"/>
              </a:ext>
            </a:extLst>
          </p:cNvPr>
          <p:cNvSpPr txBox="1"/>
          <p:nvPr/>
        </p:nvSpPr>
        <p:spPr>
          <a:xfrm>
            <a:off x="5730240" y="2321113"/>
            <a:ext cx="6400532"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1450" indent="-171450">
              <a:buFont typeface="Wingdings" panose="05000000000000000000" pitchFamily="2" charset="2"/>
              <a:buChar char="q"/>
            </a:pPr>
            <a:r>
              <a:rPr lang="ru-RU" sz="1200" dirty="0"/>
              <a:t>31. При формировании предложения участника закупки в отношении объекта закупки, предусмотренного пунктом 2 части 1 статьи 43 44-ФЗ, с использованием электронной площадки, специализированной электронной площадки формируются:</a:t>
            </a:r>
          </a:p>
          <a:p>
            <a:pPr marL="628650" lvl="1" indent="-171450">
              <a:buFont typeface="Wingdings" panose="05000000000000000000" pitchFamily="2" charset="2"/>
              <a:buChar char="q"/>
            </a:pPr>
            <a:r>
              <a:rPr lang="ru-RU" sz="1200" dirty="0"/>
              <a:t>- наименование страны происхождения товара,</a:t>
            </a:r>
          </a:p>
          <a:p>
            <a:pPr marL="628650" lvl="1" indent="-171450">
              <a:buFont typeface="Wingdings" panose="05000000000000000000" pitchFamily="2" charset="2"/>
              <a:buChar char="q"/>
            </a:pPr>
            <a:r>
              <a:rPr lang="ru-RU" sz="1200" dirty="0"/>
              <a:t>- товарный знак (при наличии у товара товарного знака),</a:t>
            </a:r>
          </a:p>
          <a:p>
            <a:pPr marL="628650" lvl="1" indent="-171450">
              <a:buFont typeface="Wingdings" panose="05000000000000000000" pitchFamily="2" charset="2"/>
              <a:buChar char="q"/>
            </a:pPr>
            <a:r>
              <a:rPr lang="ru-RU" sz="1200" dirty="0"/>
              <a:t>- а также характеристики предлагаемого участником закупки товара в части характеристик, содержащихся в извещении об осуществлении закупки в соответствии с п. 5 ч. 1 ст. 42 44-ФЗ, в приглашении принять участие в определении поставщика (подрядчика, исполнителя) в соответствии с пунктом 1 части 1 статьи 75 Федерального закона соответственно. </a:t>
            </a:r>
          </a:p>
          <a:p>
            <a:pPr marL="171450" indent="-171450">
              <a:buFont typeface="Wingdings" panose="05000000000000000000" pitchFamily="2" charset="2"/>
              <a:buChar char="q"/>
            </a:pPr>
            <a:r>
              <a:rPr lang="ru-RU" sz="1200" dirty="0"/>
              <a:t>Такие характеристики размещаются оператором электронной площадки, оператором специализированной электронной площадки в ЕИС (без размещения на официальном сайте ЕИС) одновременно с размещением протокола подведения итогов определения поставщика (подрядчика, исполнителя).</a:t>
            </a:r>
          </a:p>
          <a:p>
            <a:pPr algn="r"/>
            <a:r>
              <a:rPr lang="ru-RU" sz="1200" i="1" dirty="0">
                <a:solidFill>
                  <a:srgbClr val="FF0000"/>
                </a:solidFill>
              </a:rPr>
              <a:t>Постановление Правительства РФ от 08.06.2018 №656</a:t>
            </a:r>
          </a:p>
        </p:txBody>
      </p:sp>
    </p:spTree>
    <p:extLst>
      <p:ext uri="{BB962C8B-B14F-4D97-AF65-F5344CB8AC3E}">
        <p14:creationId xmlns:p14="http://schemas.microsoft.com/office/powerpoint/2010/main" xmlns="" val="32579631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51BB690D-3651-301E-B34C-1F69F93D542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10" name="Заголовок 9">
            <a:extLst>
              <a:ext uri="{FF2B5EF4-FFF2-40B4-BE49-F238E27FC236}">
                <a16:creationId xmlns:a16="http://schemas.microsoft.com/office/drawing/2014/main" xmlns="" id="{1AFCFF6A-CDB5-1541-4530-570185C7A0D0}"/>
              </a:ext>
            </a:extLst>
          </p:cNvPr>
          <p:cNvSpPr>
            <a:spLocks noGrp="1"/>
          </p:cNvSpPr>
          <p:nvPr>
            <p:ph type="title"/>
          </p:nvPr>
        </p:nvSpPr>
        <p:spPr/>
        <p:txBody>
          <a:bodyPr/>
          <a:lstStyle/>
          <a:p>
            <a:endParaRPr lang="ru-RU"/>
          </a:p>
        </p:txBody>
      </p:sp>
      <p:sp>
        <p:nvSpPr>
          <p:cNvPr id="17" name="TextBox 16">
            <a:extLst>
              <a:ext uri="{FF2B5EF4-FFF2-40B4-BE49-F238E27FC236}">
                <a16:creationId xmlns:a16="http://schemas.microsoft.com/office/drawing/2014/main" xmlns="" id="{EA59007A-4511-7E8F-BC7D-87EBE5D74A1B}"/>
              </a:ext>
            </a:extLst>
          </p:cNvPr>
          <p:cNvSpPr txBox="1"/>
          <p:nvPr/>
        </p:nvSpPr>
        <p:spPr>
          <a:xfrm>
            <a:off x="309562" y="855077"/>
            <a:ext cx="11501437" cy="53553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dirty="0"/>
              <a:t>с 01.10.2023 г. предложение участника закупки в отношении объекта закупки должно быть сформировано участниками с использованием электронной площадки.</a:t>
            </a:r>
          </a:p>
          <a:p>
            <a:r>
              <a:rPr lang="ru-RU" dirty="0"/>
              <a:t>Согласно извещению, к поставке требуется компьютер персональный настольный (моноблок).</a:t>
            </a:r>
          </a:p>
          <a:p>
            <a:r>
              <a:rPr lang="ru-RU" dirty="0"/>
              <a:t>В результате анализа предложения Заявителя в отношении объекта закупки, предоставленного в адрес Комиссии оператором электронной площадки, установлено, что Заявителем, в нарушение п. 31 ПП РФ N 656, не были сформированы сведения о характеристиках предлагаемого к поставке моноблока.</a:t>
            </a:r>
          </a:p>
          <a:p>
            <a:r>
              <a:rPr lang="ru-RU" dirty="0"/>
              <a:t>Относительно довода Заявителя о том, что функционал электронной площадки АО "С" не предполагает возможности подачи заявки на участие в закупки без формирования предложения в отношении объекта закупки, Комиссия отмечает следующее.</a:t>
            </a:r>
          </a:p>
          <a:p>
            <a:r>
              <a:rPr lang="ru-RU" dirty="0"/>
              <a:t>В целях всестороннего, полного, объективного рассмотрения довода жалобы, Комиссией в адрес АО "С" был сделан соответствующий запрос.</a:t>
            </a:r>
          </a:p>
          <a:p>
            <a:r>
              <a:rPr lang="ru-RU" dirty="0"/>
              <a:t>В своем ответе на запрос представитель АО "С" указал, контроль обязательности заполнения участниками характеристик предлагаемого к поставке товара на площадке был введен в 09:45 23.10.2023 г., при этом возможность заполнения таких характеристик была предоставлена Заявителю в равной мере с остальными участниками, подавшими заявки на участие в закупке.</a:t>
            </a:r>
          </a:p>
          <a:p>
            <a:endParaRPr lang="ru-RU" dirty="0"/>
          </a:p>
          <a:p>
            <a:pPr algn="r"/>
            <a:r>
              <a:rPr lang="ru-RU" i="1" dirty="0">
                <a:solidFill>
                  <a:srgbClr val="FF0000"/>
                </a:solidFill>
              </a:rPr>
              <a:t>Решение Пермского УФАС России от 02.11.2023 (</a:t>
            </a:r>
            <a:r>
              <a:rPr lang="ru-RU" i="1" dirty="0" err="1">
                <a:solidFill>
                  <a:srgbClr val="FF0000"/>
                </a:solidFill>
              </a:rPr>
              <a:t>изв</a:t>
            </a:r>
            <a:r>
              <a:rPr lang="ru-RU" i="1" dirty="0">
                <a:solidFill>
                  <a:srgbClr val="FF0000"/>
                </a:solidFill>
              </a:rPr>
              <a:t>. </a:t>
            </a:r>
            <a:r>
              <a:rPr lang="en-US" i="1" dirty="0">
                <a:solidFill>
                  <a:srgbClr val="FF0000"/>
                </a:solidFill>
              </a:rPr>
              <a:t>N 0356500001423005048</a:t>
            </a:r>
            <a:r>
              <a:rPr lang="ru-RU" i="1" dirty="0">
                <a:solidFill>
                  <a:srgbClr val="FF0000"/>
                </a:solidFill>
              </a:rPr>
              <a:t>)</a:t>
            </a:r>
          </a:p>
          <a:p>
            <a:pPr algn="r"/>
            <a:r>
              <a:rPr lang="ru-RU" i="1" dirty="0">
                <a:solidFill>
                  <a:srgbClr val="FF0000"/>
                </a:solidFill>
              </a:rPr>
              <a:t>Решение Марийского УФАС России от 27.10.2023 по делу N 012/06/106-954/2023</a:t>
            </a:r>
          </a:p>
          <a:p>
            <a:pPr algn="r"/>
            <a:endParaRPr lang="ru-RU" i="1" dirty="0">
              <a:solidFill>
                <a:srgbClr val="FF0000"/>
              </a:solidFill>
            </a:endParaRPr>
          </a:p>
        </p:txBody>
      </p:sp>
    </p:spTree>
    <p:extLst>
      <p:ext uri="{BB962C8B-B14F-4D97-AF65-F5344CB8AC3E}">
        <p14:creationId xmlns:p14="http://schemas.microsoft.com/office/powerpoint/2010/main" xmlns="" val="2334304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51BB690D-3651-301E-B34C-1F69F93D542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10" name="Заголовок 9">
            <a:extLst>
              <a:ext uri="{FF2B5EF4-FFF2-40B4-BE49-F238E27FC236}">
                <a16:creationId xmlns:a16="http://schemas.microsoft.com/office/drawing/2014/main" xmlns="" id="{1AFCFF6A-CDB5-1541-4530-570185C7A0D0}"/>
              </a:ext>
            </a:extLst>
          </p:cNvPr>
          <p:cNvSpPr>
            <a:spLocks noGrp="1"/>
          </p:cNvSpPr>
          <p:nvPr>
            <p:ph type="title"/>
          </p:nvPr>
        </p:nvSpPr>
        <p:spPr/>
        <p:txBody>
          <a:bodyPr/>
          <a:lstStyle/>
          <a:p>
            <a:endParaRPr lang="ru-RU"/>
          </a:p>
        </p:txBody>
      </p:sp>
      <p:sp>
        <p:nvSpPr>
          <p:cNvPr id="17" name="TextBox 16">
            <a:extLst>
              <a:ext uri="{FF2B5EF4-FFF2-40B4-BE49-F238E27FC236}">
                <a16:creationId xmlns:a16="http://schemas.microsoft.com/office/drawing/2014/main" xmlns="" id="{EA59007A-4511-7E8F-BC7D-87EBE5D74A1B}"/>
              </a:ext>
            </a:extLst>
          </p:cNvPr>
          <p:cNvSpPr txBox="1"/>
          <p:nvPr/>
        </p:nvSpPr>
        <p:spPr>
          <a:xfrm>
            <a:off x="309562" y="855077"/>
            <a:ext cx="11501437" cy="54938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300" dirty="0"/>
              <a:t>Вместе с тем, 19.10.2023 заказчиком в единой информационной системе в сфере закупок размещено разъяснение для участников данной закупки из которого следует: "Комиссия приняла решение об отклонении заявок всех участников закупки в соответствии с требованиями Инструкции по заполнению заявки, которая является неотъемлемой частью извещения о проведении электронного аукциона, в связи с отсутствием в структурированной форме заявки всех участников информации по позициям "Класс корма", "В состав корма входит", "Источник углеводов (зерновые)" (не было выбрано одно из значений, как того требуют положения инструкции). </a:t>
            </a:r>
            <a:r>
              <a:rPr lang="ru-RU" sz="1300" b="1" dirty="0"/>
              <a:t>Техническая невозможность выбора, о которой заказчик не знал до поступления запроса на разъяснения положений извещения, связана с недоработкой функционала ЕИС (16.10.2023 техническая поддержка уведомила о том, что в следующей версии обновлений ЕИС данная недоработка будет устранена).</a:t>
            </a:r>
            <a:r>
              <a:rPr lang="ru-RU" sz="1300" dirty="0"/>
              <a:t> К сожалению, сроков для отмены определения поставщика или внесения изменений в извещение у заказчика не было. Варианты заявок в формате </a:t>
            </a:r>
            <a:r>
              <a:rPr lang="ru-RU" sz="1300" dirty="0" err="1"/>
              <a:t>word</a:t>
            </a:r>
            <a:r>
              <a:rPr lang="ru-RU" sz="1300" dirty="0"/>
              <a:t> не могли быть приняты во внимание комиссией в связи с тем, что по данной закупке впоследствии будет заключен структурированный (электронный) контракт... Обращаем Ваше внимание на то, что закупка в ближайшее время будет размещена повторно, с учетом всех поступивших запросов на разъяснения положений извещения, а также ситуации с технической стороны ЕИС."</a:t>
            </a:r>
          </a:p>
          <a:p>
            <a:r>
              <a:rPr lang="ru-RU" sz="1300" dirty="0"/>
              <a:t>Как следует из пояснений заказчика, положениями инструкции не предусмотрено предоставление характеристик товара в отдельном документе без указания таких характеристик в структурированном виде с использованием электронной площадки. Между тем, в нарушение инструкции по заполнению конкретных показателей товара, содержащейся в структурированном описании объекта закупки, Инструкции по заполнению заявки на участие в электронном аукционе, являющейся неотъемлемой частью извещения о проведении электронного аукциона, предложение участника в структурированной форме не содержит конкретного значения (выбранного) по позициям "Класс корма", "В состав корма входит", "Источник углеводов (зерновые)" по п. 1 - 5 описания объекта закупки, а следовательно не соответствует требованиям извещения о проведении электронного аукциона. Сведения из структурированной заявки победителя закупки автоматически переходят в такой контракт без возможности их редактирования.</a:t>
            </a:r>
          </a:p>
          <a:p>
            <a:r>
              <a:rPr lang="ru-RU" sz="1300" dirty="0"/>
              <a:t>16.10.2023 заказчиком в адрес технической поддержки ЕИС направлено обращение, по которому получен ответ: "Уважаемый пользователь! Для товаров, работ, услуг, сформированных с применением КТРУ, доступно добавление только одного значения для дополнительной характеристики. Добавление нескольких значений для дополнительной характеристики доступно только для товаров, работ, услуг, сформированных с применением ОКПД2. В последующих обновлениях ЕИС будет реализована возможность добавления нескольких значений для дополнительных характеристик при осуществлении закупок по КТРУ. Данная доработка уже запланирована. Точные сроки выхода доработки пока не известны. С уважением, служба технической поддержки ЕИС".</a:t>
            </a:r>
          </a:p>
          <a:p>
            <a:r>
              <a:rPr lang="ru-RU" sz="1300" b="1" dirty="0"/>
              <a:t>Таким образом, техническая невозможность выбора технической характеристики и потребительских свой товара, связана с недоработкой функционала ЕИС.</a:t>
            </a:r>
          </a:p>
          <a:p>
            <a:endParaRPr lang="ru-RU" sz="1300" dirty="0"/>
          </a:p>
          <a:p>
            <a:pPr algn="r"/>
            <a:r>
              <a:rPr lang="ru-RU" sz="1300" i="1" dirty="0">
                <a:solidFill>
                  <a:srgbClr val="FF0000"/>
                </a:solidFill>
              </a:rPr>
              <a:t>Решение Хабаровского УФАС России от 30.10.2023 N 7-1/294 по делу N 027/06/106-1598/2023</a:t>
            </a:r>
          </a:p>
        </p:txBody>
      </p:sp>
    </p:spTree>
    <p:extLst>
      <p:ext uri="{BB962C8B-B14F-4D97-AF65-F5344CB8AC3E}">
        <p14:creationId xmlns:p14="http://schemas.microsoft.com/office/powerpoint/2010/main" xmlns="" val="38357027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51BB690D-3651-301E-B34C-1F69F93D542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10" name="Заголовок 9">
            <a:extLst>
              <a:ext uri="{FF2B5EF4-FFF2-40B4-BE49-F238E27FC236}">
                <a16:creationId xmlns:a16="http://schemas.microsoft.com/office/drawing/2014/main" xmlns="" id="{1AFCFF6A-CDB5-1541-4530-570185C7A0D0}"/>
              </a:ext>
            </a:extLst>
          </p:cNvPr>
          <p:cNvSpPr>
            <a:spLocks noGrp="1"/>
          </p:cNvSpPr>
          <p:nvPr>
            <p:ph type="title"/>
          </p:nvPr>
        </p:nvSpPr>
        <p:spPr/>
        <p:txBody>
          <a:bodyPr/>
          <a:lstStyle/>
          <a:p>
            <a:endParaRPr lang="ru-RU"/>
          </a:p>
        </p:txBody>
      </p:sp>
      <p:sp>
        <p:nvSpPr>
          <p:cNvPr id="17" name="TextBox 16">
            <a:extLst>
              <a:ext uri="{FF2B5EF4-FFF2-40B4-BE49-F238E27FC236}">
                <a16:creationId xmlns:a16="http://schemas.microsoft.com/office/drawing/2014/main" xmlns="" id="{EA59007A-4511-7E8F-BC7D-87EBE5D74A1B}"/>
              </a:ext>
            </a:extLst>
          </p:cNvPr>
          <p:cNvSpPr txBox="1"/>
          <p:nvPr/>
        </p:nvSpPr>
        <p:spPr>
          <a:xfrm>
            <a:off x="309562" y="855077"/>
            <a:ext cx="11501437"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600" dirty="0"/>
              <a:t>Также представитель Заявителя на заседании Комиссии пояснил, что при заполнении структурированной заявки на участие в Аукционе у Заявителя отсутствовала возможность заполнения информации о торговых наименованиях поставляемого товара.</a:t>
            </a:r>
          </a:p>
          <a:p>
            <a:r>
              <a:rPr lang="ru-RU" sz="1600" dirty="0"/>
              <a:t>Оператор электронной площадки в письменных пояснениях представил сведения, согласно которым посредством интеграционного взаимодействия с ЕИС Оператору электронной площадки направляется информация о торговых наименованиях поставляемого товара. Вместе с тем в связи с некорректной передачей информации из ЕИС Оператору электронной площадки у Заявителя возникли трудности при заполнении структурированной заявки.</a:t>
            </a:r>
          </a:p>
          <a:p>
            <a:r>
              <a:rPr lang="ru-RU" sz="1600" dirty="0"/>
              <a:t>При этом на заседании Комиссии Заявитель не представил доказательств, подтверждающих, что Оператором электронной площадки не обеспечена надежность функционирования программно-аппаратных средств, используемых при проведении </a:t>
            </a:r>
            <a:r>
              <a:rPr lang="ru-RU" sz="1600" b="1" dirty="0"/>
              <a:t>Аукциона, в связи с чем Комиссия приходит к выводу о необоснованности довода Заявителя.</a:t>
            </a:r>
          </a:p>
          <a:p>
            <a:r>
              <a:rPr lang="ru-RU" sz="1600" b="1" dirty="0"/>
              <a:t>Вместе с тем, поскольку передача вышеуказанной информации осуществляется посредством интеграционным взаимодействием Оператора электронной площадки с ЕИС, Комиссия приходит к выводу, что вследствие некорректной передачи Оператору электронной площадки из ЕИС информации о торговых наименованиях поставляемого товара Заявителю не обеспечена возможность принять участие в Аукционе, что нарушает часть 2 статьи 24.1 Закона о контрактной системе.</a:t>
            </a:r>
          </a:p>
          <a:p>
            <a:endParaRPr lang="ru-RU" sz="1600" dirty="0"/>
          </a:p>
          <a:p>
            <a:pPr algn="r"/>
            <a:r>
              <a:rPr lang="ru-RU" sz="1600" i="1" dirty="0">
                <a:solidFill>
                  <a:srgbClr val="FF0000"/>
                </a:solidFill>
              </a:rPr>
              <a:t>Решение ФАС России от 25.10.2023 по делу N 28/06/105-2387/2023</a:t>
            </a:r>
          </a:p>
        </p:txBody>
      </p:sp>
    </p:spTree>
    <p:extLst>
      <p:ext uri="{BB962C8B-B14F-4D97-AF65-F5344CB8AC3E}">
        <p14:creationId xmlns:p14="http://schemas.microsoft.com/office/powerpoint/2010/main" xmlns="" val="35514395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D0B3DA59-0767-5210-0FCC-80917A9E305B}"/>
              </a:ext>
            </a:extLst>
          </p:cNvPr>
          <p:cNvPicPr>
            <a:picLocks noChangeAspect="1"/>
          </p:cNvPicPr>
          <p:nvPr/>
        </p:nvPicPr>
        <p:blipFill>
          <a:blip r:embed="rId2" cstate="print"/>
          <a:stretch>
            <a:fillRect/>
          </a:stretch>
        </p:blipFill>
        <p:spPr>
          <a:xfrm>
            <a:off x="0" y="-63421"/>
            <a:ext cx="5568619" cy="6921421"/>
          </a:xfrm>
          <a:prstGeom prst="rect">
            <a:avLst/>
          </a:prstGeom>
        </p:spPr>
      </p:pic>
      <p:sp>
        <p:nvSpPr>
          <p:cNvPr id="8" name="Стрелка вправо 7"/>
          <p:cNvSpPr/>
          <p:nvPr/>
        </p:nvSpPr>
        <p:spPr>
          <a:xfrm>
            <a:off x="5231904" y="2374378"/>
            <a:ext cx="1824203" cy="7363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ru-RU" sz="2400">
              <a:solidFill>
                <a:prstClr val="white"/>
              </a:solidFill>
              <a:latin typeface="Calibri"/>
            </a:endParaRPr>
          </a:p>
        </p:txBody>
      </p:sp>
      <p:sp>
        <p:nvSpPr>
          <p:cNvPr id="9" name="Стрелка вправо 8"/>
          <p:cNvSpPr/>
          <p:nvPr/>
        </p:nvSpPr>
        <p:spPr>
          <a:xfrm>
            <a:off x="5231904" y="4293097"/>
            <a:ext cx="1824203" cy="7363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ru-RU" sz="2400">
              <a:solidFill>
                <a:prstClr val="white"/>
              </a:solidFill>
              <a:latin typeface="Calibri"/>
            </a:endParaRPr>
          </a:p>
        </p:txBody>
      </p:sp>
      <p:sp>
        <p:nvSpPr>
          <p:cNvPr id="12" name="Прямоугольник: скругленные углы 2">
            <a:extLst>
              <a:ext uri="{FF2B5EF4-FFF2-40B4-BE49-F238E27FC236}">
                <a16:creationId xmlns:a16="http://schemas.microsoft.com/office/drawing/2014/main" xmlns="" id="{0C5AA9A4-49D9-6AA5-725D-FC09ABF780B0}"/>
              </a:ext>
            </a:extLst>
          </p:cNvPr>
          <p:cNvSpPr/>
          <p:nvPr/>
        </p:nvSpPr>
        <p:spPr>
          <a:xfrm>
            <a:off x="479037" y="1989812"/>
            <a:ext cx="4416491" cy="1373709"/>
          </a:xfrm>
          <a:prstGeom prst="roundRect">
            <a:avLst/>
          </a:prstGeom>
          <a:solidFill>
            <a:srgbClr val="45A690">
              <a:alpha val="56667"/>
            </a:srgbClr>
          </a:solidFill>
          <a:ln>
            <a:solidFill>
              <a:sysClr val="window" lastClr="FFFFFF"/>
            </a:solidFill>
          </a:ln>
        </p:spPr>
        <p:txBody>
          <a:bodyPr wrap="square">
            <a:spAutoFit/>
          </a:bodyPr>
          <a:lstStyle/>
          <a:p>
            <a:pPr defTabSz="1219170"/>
            <a:r>
              <a:rPr lang="ru-RU" sz="1867" dirty="0">
                <a:solidFill>
                  <a:prstClr val="black"/>
                </a:solidFill>
                <a:latin typeface="Times New Roman" panose="02020603050405020304" pitchFamily="18" charset="0"/>
                <a:cs typeface="Times New Roman" panose="02020603050405020304" pitchFamily="18" charset="0"/>
              </a:rPr>
              <a:t>Отсутствие характеристик в структурированной форме, при этом наличие характеристик в приложенном файле</a:t>
            </a:r>
          </a:p>
        </p:txBody>
      </p:sp>
      <p:sp>
        <p:nvSpPr>
          <p:cNvPr id="13" name="Прямоугольник: скругленные углы 2">
            <a:extLst>
              <a:ext uri="{FF2B5EF4-FFF2-40B4-BE49-F238E27FC236}">
                <a16:creationId xmlns:a16="http://schemas.microsoft.com/office/drawing/2014/main" xmlns="" id="{0C5AA9A4-49D9-6AA5-725D-FC09ABF780B0}"/>
              </a:ext>
            </a:extLst>
          </p:cNvPr>
          <p:cNvSpPr/>
          <p:nvPr/>
        </p:nvSpPr>
        <p:spPr>
          <a:xfrm>
            <a:off x="479037" y="4116453"/>
            <a:ext cx="4416491" cy="1055822"/>
          </a:xfrm>
          <a:prstGeom prst="roundRect">
            <a:avLst/>
          </a:prstGeom>
          <a:solidFill>
            <a:srgbClr val="45A690">
              <a:alpha val="56667"/>
            </a:srgbClr>
          </a:solidFill>
          <a:ln>
            <a:solidFill>
              <a:sysClr val="window" lastClr="FFFFFF"/>
            </a:solidFill>
          </a:ln>
        </p:spPr>
        <p:txBody>
          <a:bodyPr wrap="square">
            <a:spAutoFit/>
          </a:bodyPr>
          <a:lstStyle/>
          <a:p>
            <a:pPr defTabSz="1219170"/>
            <a:r>
              <a:rPr lang="ru-RU" sz="1867" dirty="0">
                <a:solidFill>
                  <a:prstClr val="black"/>
                </a:solidFill>
                <a:latin typeface="Times New Roman" panose="02020603050405020304" pitchFamily="18" charset="0"/>
                <a:cs typeface="Times New Roman" panose="02020603050405020304" pitchFamily="18" charset="0"/>
              </a:rPr>
              <a:t>Наличие противоречий между информацией в структурированной форме заявки и приложенном файле</a:t>
            </a:r>
          </a:p>
        </p:txBody>
      </p:sp>
      <p:sp>
        <p:nvSpPr>
          <p:cNvPr id="14" name="Прямоугольник: скругленные углы 2">
            <a:extLst>
              <a:ext uri="{FF2B5EF4-FFF2-40B4-BE49-F238E27FC236}">
                <a16:creationId xmlns:a16="http://schemas.microsoft.com/office/drawing/2014/main" xmlns="" id="{0C5AA9A4-49D9-6AA5-725D-FC09ABF780B0}"/>
              </a:ext>
            </a:extLst>
          </p:cNvPr>
          <p:cNvSpPr/>
          <p:nvPr/>
        </p:nvSpPr>
        <p:spPr>
          <a:xfrm>
            <a:off x="7344139" y="2515551"/>
            <a:ext cx="4414653" cy="420045"/>
          </a:xfrm>
          <a:prstGeom prst="roundRect">
            <a:avLst/>
          </a:prstGeom>
          <a:solidFill>
            <a:srgbClr val="45A690">
              <a:alpha val="56667"/>
            </a:srgbClr>
          </a:solidFill>
          <a:ln>
            <a:solidFill>
              <a:sysClr val="window" lastClr="FFFFFF"/>
            </a:solidFill>
          </a:ln>
        </p:spPr>
        <p:txBody>
          <a:bodyPr wrap="square">
            <a:spAutoFit/>
          </a:bodyPr>
          <a:lstStyle/>
          <a:p>
            <a:pPr defTabSz="1219170"/>
            <a:r>
              <a:rPr lang="ru-RU" sz="1867">
                <a:solidFill>
                  <a:prstClr val="black"/>
                </a:solidFill>
                <a:latin typeface="Times New Roman" panose="02020603050405020304" pitchFamily="18" charset="0"/>
                <a:cs typeface="Times New Roman" panose="02020603050405020304" pitchFamily="18" charset="0"/>
              </a:rPr>
              <a:t>Признать заявку соответствующей</a:t>
            </a:r>
            <a:endParaRPr lang="ru-RU" sz="1867"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ик: скругленные углы 2">
            <a:extLst>
              <a:ext uri="{FF2B5EF4-FFF2-40B4-BE49-F238E27FC236}">
                <a16:creationId xmlns:a16="http://schemas.microsoft.com/office/drawing/2014/main" xmlns="" id="{0C5AA9A4-49D9-6AA5-725D-FC09ABF780B0}"/>
              </a:ext>
            </a:extLst>
          </p:cNvPr>
          <p:cNvSpPr/>
          <p:nvPr/>
        </p:nvSpPr>
        <p:spPr>
          <a:xfrm>
            <a:off x="7344139" y="4116451"/>
            <a:ext cx="4414653" cy="1373709"/>
          </a:xfrm>
          <a:prstGeom prst="roundRect">
            <a:avLst/>
          </a:prstGeom>
          <a:solidFill>
            <a:srgbClr val="45A690">
              <a:alpha val="56667"/>
            </a:srgbClr>
          </a:solidFill>
          <a:ln>
            <a:solidFill>
              <a:sysClr val="window" lastClr="FFFFFF"/>
            </a:solidFill>
          </a:ln>
        </p:spPr>
        <p:txBody>
          <a:bodyPr wrap="square">
            <a:spAutoFit/>
          </a:bodyPr>
          <a:lstStyle/>
          <a:p>
            <a:pPr defTabSz="1219170"/>
            <a:r>
              <a:rPr lang="ru-RU" sz="1867" dirty="0">
                <a:solidFill>
                  <a:prstClr val="black"/>
                </a:solidFill>
                <a:latin typeface="Times New Roman" panose="02020603050405020304" pitchFamily="18" charset="0"/>
                <a:cs typeface="Times New Roman" panose="02020603050405020304" pitchFamily="18" charset="0"/>
              </a:rPr>
              <a:t>Признать заявку </a:t>
            </a:r>
            <a:r>
              <a:rPr lang="ru-RU" sz="1867" dirty="0">
                <a:solidFill>
                  <a:srgbClr val="FF0000"/>
                </a:solidFill>
                <a:latin typeface="Times New Roman" panose="02020603050405020304" pitchFamily="18" charset="0"/>
                <a:cs typeface="Times New Roman" panose="02020603050405020304" pitchFamily="18" charset="0"/>
              </a:rPr>
              <a:t>не</a:t>
            </a:r>
            <a:r>
              <a:rPr lang="ru-RU" sz="1867" dirty="0">
                <a:solidFill>
                  <a:prstClr val="black"/>
                </a:solidFill>
                <a:latin typeface="Times New Roman" panose="02020603050405020304" pitchFamily="18" charset="0"/>
                <a:cs typeface="Times New Roman" panose="02020603050405020304" pitchFamily="18" charset="0"/>
              </a:rPr>
              <a:t>соответствующей </a:t>
            </a:r>
            <a:r>
              <a:rPr lang="ru-RU" sz="1867"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требованиям в связи с предоставлением недостоверной информации</a:t>
            </a:r>
            <a:endParaRPr lang="ru-RU" sz="1867" dirty="0">
              <a:solidFill>
                <a:prstClr val="black"/>
              </a:solidFill>
              <a:latin typeface="Times New Roman" panose="02020603050405020304" pitchFamily="18" charset="0"/>
              <a:cs typeface="Times New Roman" panose="02020603050405020304" pitchFamily="18" charset="0"/>
            </a:endParaRPr>
          </a:p>
        </p:txBody>
      </p:sp>
      <p:sp>
        <p:nvSpPr>
          <p:cNvPr id="10" name="Овал 9">
            <a:extLst>
              <a:ext uri="{FF2B5EF4-FFF2-40B4-BE49-F238E27FC236}">
                <a16:creationId xmlns:a16="http://schemas.microsoft.com/office/drawing/2014/main" xmlns="" id="{C8F67F4F-7020-47AB-5216-1E3255059582}"/>
              </a:ext>
            </a:extLst>
          </p:cNvPr>
          <p:cNvSpPr/>
          <p:nvPr/>
        </p:nvSpPr>
        <p:spPr>
          <a:xfrm>
            <a:off x="11319554" y="6141739"/>
            <a:ext cx="807493" cy="63558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ru-RU" sz="1867" dirty="0">
                <a:solidFill>
                  <a:prstClr val="black"/>
                </a:solidFill>
                <a:latin typeface="Times New Roman" panose="02020603050405020304" pitchFamily="18" charset="0"/>
                <a:cs typeface="Times New Roman" panose="02020603050405020304" pitchFamily="18" charset="0"/>
              </a:rPr>
              <a:t>20</a:t>
            </a:r>
          </a:p>
        </p:txBody>
      </p:sp>
      <p:pic>
        <p:nvPicPr>
          <p:cNvPr id="2" name="Рисунок 1">
            <a:extLst>
              <a:ext uri="{FF2B5EF4-FFF2-40B4-BE49-F238E27FC236}">
                <a16:creationId xmlns:a16="http://schemas.microsoft.com/office/drawing/2014/main" xmlns="" id="{1AF0FDCD-D87E-E6BB-98F1-07B418DC6C53}"/>
              </a:ext>
            </a:extLst>
          </p:cNvPr>
          <p:cNvPicPr>
            <a:picLocks noChangeAspect="1"/>
          </p:cNvPicPr>
          <p:nvPr/>
        </p:nvPicPr>
        <p:blipFill>
          <a:blip r:embed="rId3" cstate="print"/>
          <a:stretch>
            <a:fillRect/>
          </a:stretch>
        </p:blipFill>
        <p:spPr>
          <a:xfrm>
            <a:off x="8821782" y="205518"/>
            <a:ext cx="3052553" cy="1719605"/>
          </a:xfrm>
          <a:prstGeom prst="rect">
            <a:avLst/>
          </a:prstGeom>
          <a:ln>
            <a:solidFill>
              <a:srgbClr val="0070C0"/>
            </a:solidFill>
          </a:ln>
        </p:spPr>
      </p:pic>
    </p:spTree>
    <p:extLst>
      <p:ext uri="{BB962C8B-B14F-4D97-AF65-F5344CB8AC3E}">
        <p14:creationId xmlns:p14="http://schemas.microsoft.com/office/powerpoint/2010/main" xmlns="" val="29168092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F503607-D0B3-4FD3-B052-5C01C4B20D38}"/>
              </a:ext>
            </a:extLst>
          </p:cNvPr>
          <p:cNvSpPr txBox="1"/>
          <p:nvPr/>
        </p:nvSpPr>
        <p:spPr>
          <a:xfrm>
            <a:off x="1827754" y="223169"/>
            <a:ext cx="10034769" cy="4993034"/>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defTabSz="1219170">
              <a:spcAft>
                <a:spcPts val="1067"/>
              </a:spcAft>
            </a:pPr>
            <a:r>
              <a:rPr lang="ru-RU" sz="2400" b="1" dirty="0">
                <a:solidFill>
                  <a:srgbClr val="FF0000"/>
                </a:solidFill>
                <a:latin typeface="Times New Roman"/>
                <a:ea typeface="Times New Roman"/>
                <a:cs typeface="Times New Roman"/>
              </a:rPr>
              <a:t>ВОПРОС: </a:t>
            </a:r>
            <a:r>
              <a:rPr lang="ru-RU" sz="2133"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Являются ли нарушением положений Закона № 44-ФЗ действия заказчика, указавшего в структурированной форме и приложенном файле, различных характеристик для одного и того же показателя?</a:t>
            </a:r>
          </a:p>
          <a:p>
            <a:pPr algn="just" defTabSz="1219170"/>
            <a:endParaRPr lang="ru-RU" sz="2400" b="1" dirty="0">
              <a:solidFill>
                <a:prstClr val="black"/>
              </a:solidFill>
              <a:latin typeface="Times New Roman"/>
              <a:ea typeface="Times New Roman"/>
              <a:cs typeface="Times New Roman"/>
            </a:endParaRPr>
          </a:p>
          <a:p>
            <a:pPr algn="just" defTabSz="1219170"/>
            <a:endParaRPr lang="ru-RU" sz="2400" b="1" dirty="0">
              <a:solidFill>
                <a:prstClr val="black"/>
              </a:solidFill>
              <a:latin typeface="Times New Roman"/>
              <a:ea typeface="Times New Roman"/>
              <a:cs typeface="Times New Roman"/>
            </a:endParaRPr>
          </a:p>
          <a:p>
            <a:pPr indent="480472" algn="just" defTabSz="1219170"/>
            <a:r>
              <a:rPr lang="ru-RU" sz="2133" dirty="0">
                <a:solidFill>
                  <a:prstClr val="black"/>
                </a:solidFill>
                <a:latin typeface="Times New Roman"/>
                <a:ea typeface="Times New Roman"/>
                <a:cs typeface="Times New Roman"/>
              </a:rPr>
              <a:t>Да, поскольку в соответствии с пунктом 7 Правил использования каталога </a:t>
            </a:r>
            <a:br>
              <a:rPr lang="ru-RU" sz="2133" dirty="0">
                <a:solidFill>
                  <a:prstClr val="black"/>
                </a:solidFill>
                <a:latin typeface="Times New Roman"/>
                <a:ea typeface="Times New Roman"/>
                <a:cs typeface="Times New Roman"/>
              </a:rPr>
            </a:br>
            <a:r>
              <a:rPr lang="ru-RU" sz="2133" dirty="0">
                <a:solidFill>
                  <a:prstClr val="black"/>
                </a:solidFill>
                <a:latin typeface="Times New Roman"/>
                <a:ea typeface="Times New Roman"/>
                <a:cs typeface="Times New Roman"/>
              </a:rPr>
              <a:t>при проведении предусмотренных Законом № 44-ФЗ электронных процедур, закрытых электронных процедур характеристики объекта закупки, предусмотренные пунктом 1 части 1 статьи 33 Закона № 44-ФЗ, указываются </a:t>
            </a:r>
            <a:r>
              <a:rPr lang="ru-RU" sz="2133" u="sng" dirty="0">
                <a:solidFill>
                  <a:prstClr val="black"/>
                </a:solidFill>
                <a:latin typeface="Times New Roman"/>
                <a:ea typeface="Times New Roman"/>
                <a:cs typeface="Times New Roman"/>
              </a:rPr>
              <a:t>с использованием ЕИС</a:t>
            </a:r>
            <a:r>
              <a:rPr lang="ru-RU" sz="2133" dirty="0">
                <a:solidFill>
                  <a:prstClr val="black"/>
                </a:solidFill>
                <a:latin typeface="Times New Roman"/>
                <a:ea typeface="Times New Roman"/>
                <a:cs typeface="Times New Roman"/>
              </a:rPr>
              <a:t> при формировании извещения</a:t>
            </a:r>
            <a:br>
              <a:rPr lang="ru-RU" sz="2133" dirty="0">
                <a:solidFill>
                  <a:prstClr val="black"/>
                </a:solidFill>
                <a:latin typeface="Times New Roman"/>
                <a:ea typeface="Times New Roman"/>
                <a:cs typeface="Times New Roman"/>
              </a:rPr>
            </a:br>
            <a:r>
              <a:rPr lang="ru-RU" sz="2133" dirty="0">
                <a:solidFill>
                  <a:prstClr val="black"/>
                </a:solidFill>
                <a:latin typeface="Times New Roman"/>
                <a:ea typeface="Times New Roman"/>
                <a:cs typeface="Times New Roman"/>
              </a:rPr>
              <a:t>об осуществлении закупки, приглашения принять участие в определении поставщика (подрядчика, исполнителя) в соответствии с частью 1 статьи 42, пунктом 1 части 1 статьи 75 Закона № 44-ФЗ.</a:t>
            </a:r>
          </a:p>
          <a:p>
            <a:pPr indent="480472" algn="just" defTabSz="1219170"/>
            <a:endParaRPr lang="ru-RU" sz="2400" dirty="0">
              <a:solidFill>
                <a:prstClr val="black"/>
              </a:solidFill>
              <a:latin typeface="Times New Roman"/>
              <a:ea typeface="Times New Roman"/>
              <a:cs typeface="Times New Roman"/>
            </a:endParaRPr>
          </a:p>
        </p:txBody>
      </p:sp>
      <p:sp>
        <p:nvSpPr>
          <p:cNvPr id="6" name="Овал 5">
            <a:extLst>
              <a:ext uri="{FF2B5EF4-FFF2-40B4-BE49-F238E27FC236}">
                <a16:creationId xmlns:a16="http://schemas.microsoft.com/office/drawing/2014/main" xmlns="" id="{C8F67F4F-7020-47AB-5216-1E3255059582}"/>
              </a:ext>
            </a:extLst>
          </p:cNvPr>
          <p:cNvSpPr/>
          <p:nvPr/>
        </p:nvSpPr>
        <p:spPr>
          <a:xfrm>
            <a:off x="11319554" y="6141739"/>
            <a:ext cx="807493" cy="63558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ru-RU" sz="1867" dirty="0">
                <a:solidFill>
                  <a:prstClr val="black"/>
                </a:solidFill>
                <a:latin typeface="Times New Roman" panose="02020603050405020304" pitchFamily="18" charset="0"/>
                <a:cs typeface="Times New Roman" panose="02020603050405020304" pitchFamily="18" charset="0"/>
              </a:rPr>
              <a:t>21</a:t>
            </a:r>
          </a:p>
        </p:txBody>
      </p:sp>
      <p:pic>
        <p:nvPicPr>
          <p:cNvPr id="2" name="Рисунок 1">
            <a:extLst>
              <a:ext uri="{FF2B5EF4-FFF2-40B4-BE49-F238E27FC236}">
                <a16:creationId xmlns:a16="http://schemas.microsoft.com/office/drawing/2014/main" xmlns="" id="{F18070E1-ED12-2B22-E0F9-3478364A45CD}"/>
              </a:ext>
            </a:extLst>
          </p:cNvPr>
          <p:cNvPicPr>
            <a:picLocks noChangeAspect="1"/>
          </p:cNvPicPr>
          <p:nvPr/>
        </p:nvPicPr>
        <p:blipFill>
          <a:blip r:embed="rId2" cstate="print"/>
          <a:stretch>
            <a:fillRect/>
          </a:stretch>
        </p:blipFill>
        <p:spPr>
          <a:xfrm>
            <a:off x="8809970" y="4959127"/>
            <a:ext cx="3052553" cy="1719605"/>
          </a:xfrm>
          <a:prstGeom prst="rect">
            <a:avLst/>
          </a:prstGeom>
          <a:ln>
            <a:solidFill>
              <a:srgbClr val="0070C0"/>
            </a:solidFill>
          </a:ln>
        </p:spPr>
      </p:pic>
    </p:spTree>
    <p:extLst>
      <p:ext uri="{BB962C8B-B14F-4D97-AF65-F5344CB8AC3E}">
        <p14:creationId xmlns:p14="http://schemas.microsoft.com/office/powerpoint/2010/main" xmlns="" val="11885014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xmlns="" id="{D0B3DA59-0767-5210-0FCC-80917A9E305B}"/>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4743" y="0"/>
            <a:ext cx="5568619" cy="6921421"/>
          </a:xfrm>
          <a:prstGeom prst="rect">
            <a:avLst/>
          </a:prstGeom>
        </p:spPr>
      </p:pic>
      <p:sp>
        <p:nvSpPr>
          <p:cNvPr id="13" name="TextBox 12">
            <a:extLst>
              <a:ext uri="{FF2B5EF4-FFF2-40B4-BE49-F238E27FC236}">
                <a16:creationId xmlns:a16="http://schemas.microsoft.com/office/drawing/2014/main" xmlns="" id="{EF503607-D0B3-4FD3-B052-5C01C4B20D38}"/>
              </a:ext>
            </a:extLst>
          </p:cNvPr>
          <p:cNvSpPr txBox="1"/>
          <p:nvPr/>
        </p:nvSpPr>
        <p:spPr>
          <a:xfrm>
            <a:off x="1990725" y="390719"/>
            <a:ext cx="10001626" cy="3264676"/>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defTabSz="1219170">
              <a:spcAft>
                <a:spcPts val="1067"/>
              </a:spcAft>
            </a:pPr>
            <a:r>
              <a:rPr lang="ru-RU" sz="2400" b="1" dirty="0">
                <a:solidFill>
                  <a:srgbClr val="FF0000"/>
                </a:solidFill>
                <a:latin typeface="Times New Roman"/>
                <a:ea typeface="Times New Roman"/>
                <a:cs typeface="Times New Roman"/>
              </a:rPr>
              <a:t>ВОПРОС: </a:t>
            </a:r>
            <a:r>
              <a:rPr lang="ru-RU" sz="2133"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Заказчику необходимо предусмотреть последствия подачи заявки без использования структурированной формы в инструкции по заполнению заявки (а именно: отклонение заявки) или это нарушение всегда? </a:t>
            </a:r>
            <a:endParaRPr lang="en-US" sz="2133"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9170">
              <a:spcAft>
                <a:spcPts val="1067"/>
              </a:spcAft>
            </a:pPr>
            <a:r>
              <a:rPr lang="ru-RU" sz="2133"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1219170">
              <a:spcAft>
                <a:spcPts val="1067"/>
              </a:spcAft>
            </a:pPr>
            <a:r>
              <a:rPr lang="ru-RU" sz="2133"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133"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Заказчик при формировании инструкции не вправе предусматривать последствия для заявок, направленных без использования структурированной формы. </a:t>
            </a:r>
          </a:p>
          <a:p>
            <a:pPr algn="just" defTabSz="1219170"/>
            <a:endParaRPr lang="ru-RU" sz="2400" b="1" dirty="0">
              <a:solidFill>
                <a:prstClr val="black"/>
              </a:solidFill>
              <a:latin typeface="Times New Roman"/>
              <a:ea typeface="Times New Roman"/>
              <a:cs typeface="Times New Roman"/>
            </a:endParaRPr>
          </a:p>
          <a:p>
            <a:pPr indent="480472" algn="just" defTabSz="1219170"/>
            <a:endParaRPr lang="ru-RU" sz="2400" dirty="0">
              <a:solidFill>
                <a:prstClr val="black"/>
              </a:solidFill>
              <a:latin typeface="Times New Roman"/>
              <a:ea typeface="Times New Roman"/>
              <a:cs typeface="Times New Roman"/>
            </a:endParaRPr>
          </a:p>
        </p:txBody>
      </p:sp>
      <p:sp>
        <p:nvSpPr>
          <p:cNvPr id="12" name="Shape 332"/>
          <p:cNvSpPr/>
          <p:nvPr/>
        </p:nvSpPr>
        <p:spPr>
          <a:xfrm>
            <a:off x="189742" y="1458244"/>
            <a:ext cx="11575609" cy="1180388"/>
          </a:xfrm>
          <a:prstGeom prst="rect">
            <a:avLst/>
          </a:prstGeom>
          <a:noFill/>
        </p:spPr>
        <p:txBody>
          <a:bodyPr wrap="square" lIns="0" tIns="45720" rIns="91440" bIns="45720" anchor="t">
            <a:spAutoFit/>
          </a:bodyPr>
          <a:lstStyle/>
          <a:p>
            <a:pPr defTabSz="1219170">
              <a:lnSpc>
                <a:spcPts val="2160"/>
              </a:lnSpc>
            </a:pPr>
            <a:endParaRPr sz="800" b="1" dirty="0">
              <a:solidFill>
                <a:prstClr val="black"/>
              </a:solidFill>
              <a:latin typeface="Times New Roman"/>
              <a:ea typeface="Times New Roman"/>
              <a:cs typeface="Times New Roman"/>
            </a:endParaRPr>
          </a:p>
          <a:p>
            <a:pPr algn="just" defTabSz="1219170">
              <a:lnSpc>
                <a:spcPts val="2160"/>
              </a:lnSpc>
            </a:pPr>
            <a:endParaRPr lang="ru-RU" b="1" dirty="0">
              <a:solidFill>
                <a:srgbClr val="FF0000"/>
              </a:solidFill>
              <a:latin typeface="Times New Roman"/>
              <a:ea typeface="Times New Roman"/>
              <a:cs typeface="Times New Roman"/>
            </a:endParaRPr>
          </a:p>
          <a:p>
            <a:pPr algn="just" defTabSz="1219170">
              <a:lnSpc>
                <a:spcPts val="2160"/>
              </a:lnSpc>
            </a:pPr>
            <a:endParaRPr lang="ru-RU" b="1" u="sng" dirty="0">
              <a:solidFill>
                <a:srgbClr val="FF0000"/>
              </a:solidFill>
              <a:latin typeface="Times New Roman"/>
              <a:ea typeface="Times New Roman"/>
              <a:cs typeface="Times New Roman"/>
            </a:endParaRPr>
          </a:p>
          <a:p>
            <a:pPr defTabSz="1219170">
              <a:lnSpc>
                <a:spcPts val="2160"/>
              </a:lnSpc>
            </a:pPr>
            <a:endParaRPr sz="1000" dirty="0">
              <a:solidFill>
                <a:prstClr val="black"/>
              </a:solidFill>
              <a:latin typeface="Times New Roman"/>
              <a:ea typeface="Times New Roman"/>
              <a:cs typeface="Times New Roman"/>
            </a:endParaRPr>
          </a:p>
        </p:txBody>
      </p:sp>
      <p:sp>
        <p:nvSpPr>
          <p:cNvPr id="6" name="Овал 5">
            <a:extLst>
              <a:ext uri="{FF2B5EF4-FFF2-40B4-BE49-F238E27FC236}">
                <a16:creationId xmlns:a16="http://schemas.microsoft.com/office/drawing/2014/main" xmlns="" id="{C8F67F4F-7020-47AB-5216-1E3255059582}"/>
              </a:ext>
            </a:extLst>
          </p:cNvPr>
          <p:cNvSpPr/>
          <p:nvPr/>
        </p:nvSpPr>
        <p:spPr>
          <a:xfrm>
            <a:off x="11319554" y="6141739"/>
            <a:ext cx="807493" cy="63558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ru-RU" sz="1867" dirty="0">
                <a:solidFill>
                  <a:prstClr val="black"/>
                </a:solidFill>
                <a:latin typeface="Times New Roman" panose="02020603050405020304" pitchFamily="18" charset="0"/>
                <a:cs typeface="Times New Roman" panose="02020603050405020304" pitchFamily="18" charset="0"/>
              </a:rPr>
              <a:t>22</a:t>
            </a:r>
          </a:p>
        </p:txBody>
      </p:sp>
      <p:pic>
        <p:nvPicPr>
          <p:cNvPr id="2" name="Рисунок 1">
            <a:extLst>
              <a:ext uri="{FF2B5EF4-FFF2-40B4-BE49-F238E27FC236}">
                <a16:creationId xmlns:a16="http://schemas.microsoft.com/office/drawing/2014/main" xmlns="" id="{7A8C29F5-8E6D-CB88-201D-5295E9657FC1}"/>
              </a:ext>
            </a:extLst>
          </p:cNvPr>
          <p:cNvPicPr>
            <a:picLocks noChangeAspect="1"/>
          </p:cNvPicPr>
          <p:nvPr/>
        </p:nvPicPr>
        <p:blipFill>
          <a:blip r:embed="rId4" cstate="print"/>
          <a:stretch>
            <a:fillRect/>
          </a:stretch>
        </p:blipFill>
        <p:spPr>
          <a:xfrm>
            <a:off x="8856617" y="4965484"/>
            <a:ext cx="3052553" cy="1719605"/>
          </a:xfrm>
          <a:prstGeom prst="rect">
            <a:avLst/>
          </a:prstGeom>
          <a:ln>
            <a:solidFill>
              <a:srgbClr val="0070C0"/>
            </a:solidFill>
          </a:ln>
        </p:spPr>
      </p:pic>
      <p:sp>
        <p:nvSpPr>
          <p:cNvPr id="7" name="TextBox 6">
            <a:extLst>
              <a:ext uri="{FF2B5EF4-FFF2-40B4-BE49-F238E27FC236}">
                <a16:creationId xmlns:a16="http://schemas.microsoft.com/office/drawing/2014/main" xmlns="" id="{E43D2CE6-8C30-DA73-47A6-77810B391650}"/>
              </a:ext>
            </a:extLst>
          </p:cNvPr>
          <p:cNvSpPr txBox="1"/>
          <p:nvPr/>
        </p:nvSpPr>
        <p:spPr>
          <a:xfrm>
            <a:off x="184503" y="6345175"/>
            <a:ext cx="6434137"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dirty="0"/>
              <a:t>Письмо Минфина России от 14.12.2023 N 24-03-06/121216</a:t>
            </a:r>
          </a:p>
        </p:txBody>
      </p:sp>
    </p:spTree>
    <p:extLst>
      <p:ext uri="{BB962C8B-B14F-4D97-AF65-F5344CB8AC3E}">
        <p14:creationId xmlns:p14="http://schemas.microsoft.com/office/powerpoint/2010/main" xmlns="" val="11439628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846D74-C6E2-2A43-80B5-1A0E5EC90C19}"/>
            </a:ext>
          </a:extLst>
        </p:cNvPr>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62CC52D5-EDA9-E46E-5748-4E1F9EBC028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10" name="Заголовок 9">
            <a:extLst>
              <a:ext uri="{FF2B5EF4-FFF2-40B4-BE49-F238E27FC236}">
                <a16:creationId xmlns:a16="http://schemas.microsoft.com/office/drawing/2014/main" xmlns="" id="{65423E91-CC64-B758-58CD-CEC53A41FFB0}"/>
              </a:ext>
            </a:extLst>
          </p:cNvPr>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xmlns="" id="{6BBE86CA-E2FE-8F0E-A4D5-9359E67775A8}"/>
              </a:ext>
            </a:extLst>
          </p:cNvPr>
          <p:cNvPicPr>
            <a:picLocks noChangeAspect="1"/>
          </p:cNvPicPr>
          <p:nvPr/>
        </p:nvPicPr>
        <p:blipFill>
          <a:blip r:embed="rId3" cstate="print"/>
          <a:stretch>
            <a:fillRect/>
          </a:stretch>
        </p:blipFill>
        <p:spPr>
          <a:xfrm>
            <a:off x="323069" y="824886"/>
            <a:ext cx="10876153" cy="5780690"/>
          </a:xfrm>
          <a:prstGeom prst="rect">
            <a:avLst/>
          </a:prstGeom>
        </p:spPr>
      </p:pic>
      <p:sp>
        <p:nvSpPr>
          <p:cNvPr id="12" name="TextBox 11">
            <a:extLst>
              <a:ext uri="{FF2B5EF4-FFF2-40B4-BE49-F238E27FC236}">
                <a16:creationId xmlns:a16="http://schemas.microsoft.com/office/drawing/2014/main" xmlns="" id="{6DFCC8FA-CA5C-F630-9059-D802E6811A50}"/>
              </a:ext>
            </a:extLst>
          </p:cNvPr>
          <p:cNvSpPr txBox="1"/>
          <p:nvPr/>
        </p:nvSpPr>
        <p:spPr>
          <a:xfrm rot="16200000">
            <a:off x="8748946" y="3392064"/>
            <a:ext cx="5780691"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200" dirty="0"/>
              <a:t>Презентационные материалы вебинара. Федеральное казначейство РФ. Применение ЕСКЛП в ГИС ЕИС в рамках структурированной заявки и цифрового контракта. Декабрь 2023. ЕИС. База знаний</a:t>
            </a:r>
          </a:p>
        </p:txBody>
      </p:sp>
    </p:spTree>
    <p:extLst>
      <p:ext uri="{BB962C8B-B14F-4D97-AF65-F5344CB8AC3E}">
        <p14:creationId xmlns:p14="http://schemas.microsoft.com/office/powerpoint/2010/main" xmlns="" val="18492356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F76C78-79F5-E690-4006-A9061C276388}"/>
            </a:ext>
          </a:extLst>
        </p:cNvPr>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848376E7-3BF3-B6AA-8024-B66E4CE7E1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10" name="Заголовок 9">
            <a:extLst>
              <a:ext uri="{FF2B5EF4-FFF2-40B4-BE49-F238E27FC236}">
                <a16:creationId xmlns:a16="http://schemas.microsoft.com/office/drawing/2014/main" xmlns="" id="{76CEE864-08EE-AAF5-8BD3-A2D7E2E9B379}"/>
              </a:ext>
            </a:extLst>
          </p:cNvPr>
          <p:cNvSpPr>
            <a:spLocks noGrp="1"/>
          </p:cNvSpPr>
          <p:nvPr>
            <p:ph type="title"/>
          </p:nvPr>
        </p:nvSpPr>
        <p:spPr/>
        <p:txBody>
          <a:bodyPr/>
          <a:lstStyle/>
          <a:p>
            <a:endParaRPr lang="ru-RU" dirty="0"/>
          </a:p>
        </p:txBody>
      </p:sp>
      <p:pic>
        <p:nvPicPr>
          <p:cNvPr id="5" name="Рисунок 4">
            <a:extLst>
              <a:ext uri="{FF2B5EF4-FFF2-40B4-BE49-F238E27FC236}">
                <a16:creationId xmlns:a16="http://schemas.microsoft.com/office/drawing/2014/main" xmlns="" id="{E2CFFB66-E262-CA03-B66D-7BA2A5770580}"/>
              </a:ext>
            </a:extLst>
          </p:cNvPr>
          <p:cNvPicPr>
            <a:picLocks noChangeAspect="1"/>
          </p:cNvPicPr>
          <p:nvPr/>
        </p:nvPicPr>
        <p:blipFill>
          <a:blip r:embed="rId3" cstate="print"/>
          <a:stretch>
            <a:fillRect/>
          </a:stretch>
        </p:blipFill>
        <p:spPr>
          <a:xfrm>
            <a:off x="2610044" y="836712"/>
            <a:ext cx="3863687" cy="5863077"/>
          </a:xfrm>
          <a:prstGeom prst="rect">
            <a:avLst/>
          </a:prstGeom>
          <a:ln>
            <a:solidFill>
              <a:srgbClr val="FF0000"/>
            </a:solidFill>
          </a:ln>
        </p:spPr>
      </p:pic>
      <p:pic>
        <p:nvPicPr>
          <p:cNvPr id="7" name="Рисунок 6">
            <a:extLst>
              <a:ext uri="{FF2B5EF4-FFF2-40B4-BE49-F238E27FC236}">
                <a16:creationId xmlns:a16="http://schemas.microsoft.com/office/drawing/2014/main" xmlns="" id="{CFE85B06-2E44-C8C2-2B4B-70F27A327CC0}"/>
              </a:ext>
            </a:extLst>
          </p:cNvPr>
          <p:cNvPicPr>
            <a:picLocks noChangeAspect="1"/>
          </p:cNvPicPr>
          <p:nvPr/>
        </p:nvPicPr>
        <p:blipFill>
          <a:blip r:embed="rId4" cstate="print"/>
          <a:stretch>
            <a:fillRect/>
          </a:stretch>
        </p:blipFill>
        <p:spPr>
          <a:xfrm rot="16200000">
            <a:off x="-1781382" y="2962211"/>
            <a:ext cx="5863079" cy="1581621"/>
          </a:xfrm>
          <a:prstGeom prst="rect">
            <a:avLst/>
          </a:prstGeom>
        </p:spPr>
      </p:pic>
      <p:sp>
        <p:nvSpPr>
          <p:cNvPr id="8" name="Стрелка вправо 28">
            <a:extLst>
              <a:ext uri="{FF2B5EF4-FFF2-40B4-BE49-F238E27FC236}">
                <a16:creationId xmlns:a16="http://schemas.microsoft.com/office/drawing/2014/main" xmlns="" id="{D338AD1F-5CBD-7B00-075E-AEADFC77393F}"/>
              </a:ext>
            </a:extLst>
          </p:cNvPr>
          <p:cNvSpPr/>
          <p:nvPr/>
        </p:nvSpPr>
        <p:spPr>
          <a:xfrm>
            <a:off x="2135560" y="2914340"/>
            <a:ext cx="336125" cy="1269864"/>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aphicFrame>
        <p:nvGraphicFramePr>
          <p:cNvPr id="9" name="Схема 8">
            <a:extLst>
              <a:ext uri="{FF2B5EF4-FFF2-40B4-BE49-F238E27FC236}">
                <a16:creationId xmlns:a16="http://schemas.microsoft.com/office/drawing/2014/main" xmlns="" id="{94993247-EF14-0D07-A6FB-39DF5794D588}"/>
              </a:ext>
            </a:extLst>
          </p:cNvPr>
          <p:cNvGraphicFramePr/>
          <p:nvPr/>
        </p:nvGraphicFramePr>
        <p:xfrm>
          <a:off x="6805150" y="937380"/>
          <a:ext cx="5027504"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42691001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708391-D56F-D558-FEB6-64080313842C}"/>
            </a:ext>
          </a:extLst>
        </p:cNvPr>
        <p:cNvGrpSpPr/>
        <p:nvPr/>
      </p:nvGrpSpPr>
      <p:grpSpPr>
        <a:xfrm>
          <a:off x="0" y="0"/>
          <a:ext cx="0" cy="0"/>
          <a:chOff x="0" y="0"/>
          <a:chExt cx="0" cy="0"/>
        </a:xfrm>
      </p:grpSpPr>
      <p:cxnSp>
        <p:nvCxnSpPr>
          <p:cNvPr id="14" name="Прямая соединительная линия 13">
            <a:extLst>
              <a:ext uri="{FF2B5EF4-FFF2-40B4-BE49-F238E27FC236}">
                <a16:creationId xmlns:a16="http://schemas.microsoft.com/office/drawing/2014/main" xmlns="" id="{4A488012-0C24-EA96-053C-DBE2D36243F4}"/>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7" name="Рисунок 6">
            <a:extLst>
              <a:ext uri="{FF2B5EF4-FFF2-40B4-BE49-F238E27FC236}">
                <a16:creationId xmlns:a16="http://schemas.microsoft.com/office/drawing/2014/main" xmlns="" id="{6C618A64-FBB2-B05E-8FAC-DF8B96CF7A5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50141" y="1324460"/>
            <a:ext cx="2489517" cy="361894"/>
          </a:xfrm>
          <a:prstGeom prst="rect">
            <a:avLst/>
          </a:prstGeom>
        </p:spPr>
      </p:pic>
      <p:sp>
        <p:nvSpPr>
          <p:cNvPr id="5" name="TextBox 4">
            <a:extLst>
              <a:ext uri="{FF2B5EF4-FFF2-40B4-BE49-F238E27FC236}">
                <a16:creationId xmlns:a16="http://schemas.microsoft.com/office/drawing/2014/main" xmlns="" id="{1B20E135-6D40-1F86-5AAC-A2E156D8EA3A}"/>
              </a:ext>
            </a:extLst>
          </p:cNvPr>
          <p:cNvSpPr txBox="1"/>
          <p:nvPr/>
        </p:nvSpPr>
        <p:spPr>
          <a:xfrm>
            <a:off x="828675" y="101600"/>
            <a:ext cx="11149655" cy="923330"/>
          </a:xfrm>
          <a:prstGeom prst="rect">
            <a:avLst/>
          </a:prstGeom>
          <a:noFill/>
        </p:spPr>
        <p:txBody>
          <a:bodyPr wrap="square">
            <a:spAutoFit/>
          </a:bodyPr>
          <a:lstStyle/>
          <a:p>
            <a:r>
              <a:rPr lang="ru-RU" dirty="0"/>
              <a:t>Заказчик формирует с использованием ЕИС и размещает в ЕИС (без размещения на официальном сайте) и на электронной площадке (с использованием ЕИС) без своей подписи проект контракта, указанный в п. 5 ч. 2 ст. 42 44-ФЗ, который должен содержать:</a:t>
            </a:r>
          </a:p>
        </p:txBody>
      </p:sp>
      <p:pic>
        <p:nvPicPr>
          <p:cNvPr id="20" name="Рисунок 19">
            <a:extLst>
              <a:ext uri="{FF2B5EF4-FFF2-40B4-BE49-F238E27FC236}">
                <a16:creationId xmlns:a16="http://schemas.microsoft.com/office/drawing/2014/main" xmlns="" id="{8A84F871-FA00-D170-ED21-74AA91B68D69}"/>
              </a:ext>
            </a:extLst>
          </p:cNvPr>
          <p:cNvPicPr>
            <a:picLocks noChangeAspect="1"/>
          </p:cNvPicPr>
          <p:nvPr/>
        </p:nvPicPr>
        <p:blipFill>
          <a:blip r:embed="rId3" cstate="print"/>
          <a:stretch>
            <a:fillRect/>
          </a:stretch>
        </p:blipFill>
        <p:spPr>
          <a:xfrm>
            <a:off x="882380" y="1024930"/>
            <a:ext cx="11042244" cy="5569477"/>
          </a:xfrm>
          <a:prstGeom prst="rect">
            <a:avLst/>
          </a:prstGeom>
        </p:spPr>
      </p:pic>
      <p:sp>
        <p:nvSpPr>
          <p:cNvPr id="21" name="Заголовок 1">
            <a:extLst>
              <a:ext uri="{FF2B5EF4-FFF2-40B4-BE49-F238E27FC236}">
                <a16:creationId xmlns:a16="http://schemas.microsoft.com/office/drawing/2014/main" xmlns="" id="{DB3E475A-3AEB-969F-F2A6-A065CD7047E2}"/>
              </a:ext>
            </a:extLst>
          </p:cNvPr>
          <p:cNvSpPr txBox="1">
            <a:spLocks/>
          </p:cNvSpPr>
          <p:nvPr/>
        </p:nvSpPr>
        <p:spPr>
          <a:xfrm rot="16200000">
            <a:off x="-2092197" y="4055438"/>
            <a:ext cx="4956784" cy="540940"/>
          </a:xfrm>
          <a:prstGeom prst="rect">
            <a:avLst/>
          </a:prstGeom>
        </p:spPr>
        <p:txBody>
          <a:bodyPr>
            <a:noAutofit/>
          </a:bodyPr>
          <a:lstStyle>
            <a:lvl1pPr algn="l" defTabSz="914400" rtl="0" eaLnBrk="1" latinLnBrk="0" hangingPunct="1">
              <a:lnSpc>
                <a:spcPct val="80000"/>
              </a:lnSpc>
              <a:spcBef>
                <a:spcPct val="0"/>
              </a:spcBef>
              <a:buNone/>
              <a:defRPr sz="2800" kern="1200" cap="all" spc="100" baseline="0">
                <a:solidFill>
                  <a:schemeClr val="tx1">
                    <a:lumMod val="95000"/>
                    <a:lumOff val="5000"/>
                  </a:schemeClr>
                </a:solidFill>
                <a:latin typeface="+mj-lt"/>
                <a:ea typeface="+mj-ea"/>
                <a:cs typeface="+mj-cs"/>
              </a:defRPr>
            </a:lvl1pPr>
          </a:lstStyle>
          <a:p>
            <a:r>
              <a:rPr lang="ru-RU" dirty="0"/>
              <a:t>Статья 51 44-ФЗ</a:t>
            </a:r>
          </a:p>
        </p:txBody>
      </p:sp>
    </p:spTree>
    <p:extLst>
      <p:ext uri="{BB962C8B-B14F-4D97-AF65-F5344CB8AC3E}">
        <p14:creationId xmlns:p14="http://schemas.microsoft.com/office/powerpoint/2010/main" xmlns="" val="231224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3FE340-32CC-4E31-A6AA-6D1735A30DCF}"/>
              </a:ext>
            </a:extLst>
          </p:cNvPr>
          <p:cNvSpPr>
            <a:spLocks noGrp="1"/>
          </p:cNvSpPr>
          <p:nvPr>
            <p:ph type="title"/>
          </p:nvPr>
        </p:nvSpPr>
        <p:spPr/>
        <p:txBody>
          <a:bodyPr>
            <a:normAutofit fontScale="90000"/>
          </a:bodyPr>
          <a:lstStyle/>
          <a:p>
            <a:r>
              <a:rPr lang="ru-RU" dirty="0"/>
              <a:t>Требованию к извещению.</a:t>
            </a:r>
            <a:br>
              <a:rPr lang="ru-RU" dirty="0"/>
            </a:br>
            <a:r>
              <a:rPr lang="ru-RU" dirty="0"/>
              <a:t>Федеральный закон от 05.12.2022 №500-ФЗ</a:t>
            </a:r>
          </a:p>
        </p:txBody>
      </p:sp>
      <p:pic>
        <p:nvPicPr>
          <p:cNvPr id="5" name="Рисунок 4">
            <a:extLst>
              <a:ext uri="{FF2B5EF4-FFF2-40B4-BE49-F238E27FC236}">
                <a16:creationId xmlns:a16="http://schemas.microsoft.com/office/drawing/2014/main" xmlns="" id="{6BA0A200-C771-A0F6-2689-EDFF4148A2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
        <p:nvSpPr>
          <p:cNvPr id="7" name="TextBox 6">
            <a:extLst>
              <a:ext uri="{FF2B5EF4-FFF2-40B4-BE49-F238E27FC236}">
                <a16:creationId xmlns:a16="http://schemas.microsoft.com/office/drawing/2014/main" xmlns="" id="{D141A0DB-BFF1-6FC4-1C58-B8B1F6950DBF}"/>
              </a:ext>
            </a:extLst>
          </p:cNvPr>
          <p:cNvSpPr txBox="1"/>
          <p:nvPr/>
        </p:nvSpPr>
        <p:spPr>
          <a:xfrm>
            <a:off x="510139" y="836712"/>
            <a:ext cx="6108700" cy="1477328"/>
          </a:xfrm>
          <a:prstGeom prst="rect">
            <a:avLst/>
          </a:prstGeom>
          <a:noFill/>
        </p:spPr>
        <p:txBody>
          <a:bodyPr wrap="square">
            <a:spAutoFit/>
          </a:bodyPr>
          <a:lstStyle/>
          <a:p>
            <a:pPr algn="ctr">
              <a:spcBef>
                <a:spcPts val="1500"/>
              </a:spcBef>
            </a:pPr>
            <a:r>
              <a:rPr lang="ru-RU" sz="1800" dirty="0">
                <a:effectLst/>
                <a:latin typeface="+mj-lt"/>
                <a:ea typeface="Times New Roman" panose="02020603050405020304" pitchFamily="18" charset="0"/>
              </a:rPr>
              <a:t>ИЗВЕЩЕНИЕ</a:t>
            </a:r>
          </a:p>
          <a:p>
            <a:pPr algn="ctr"/>
            <a:r>
              <a:rPr lang="ru-RU" sz="1800" dirty="0">
                <a:effectLst/>
                <a:latin typeface="+mj-lt"/>
                <a:ea typeface="Times New Roman" panose="02020603050405020304" pitchFamily="18" charset="0"/>
              </a:rPr>
              <a:t>об осуществлении закупки</a:t>
            </a:r>
          </a:p>
          <a:p>
            <a:pPr algn="just"/>
            <a:r>
              <a:rPr lang="ru-RU" sz="1800" dirty="0">
                <a:effectLst/>
                <a:latin typeface="+mj-lt"/>
                <a:ea typeface="Times New Roman" panose="02020603050405020304" pitchFamily="18" charset="0"/>
              </a:rPr>
              <a:t> </a:t>
            </a:r>
          </a:p>
          <a:p>
            <a:pPr algn="ctr"/>
            <a:r>
              <a:rPr lang="ru-RU" sz="1800" dirty="0">
                <a:effectLst/>
                <a:latin typeface="+mj-lt"/>
                <a:ea typeface="Times New Roman" panose="02020603050405020304" pitchFamily="18" charset="0"/>
              </a:rPr>
              <a:t>1. Информация, формируемая с использованием единой</a:t>
            </a:r>
          </a:p>
          <a:p>
            <a:pPr algn="ctr"/>
            <a:r>
              <a:rPr lang="ru-RU" sz="1800" dirty="0">
                <a:effectLst/>
                <a:latin typeface="+mj-lt"/>
                <a:ea typeface="Times New Roman" panose="02020603050405020304" pitchFamily="18" charset="0"/>
              </a:rPr>
              <a:t>информационной системы</a:t>
            </a:r>
          </a:p>
        </p:txBody>
      </p:sp>
      <p:graphicFrame>
        <p:nvGraphicFramePr>
          <p:cNvPr id="9" name="Таблица 8">
            <a:extLst>
              <a:ext uri="{FF2B5EF4-FFF2-40B4-BE49-F238E27FC236}">
                <a16:creationId xmlns:a16="http://schemas.microsoft.com/office/drawing/2014/main" xmlns="" id="{5A9AC5FD-679D-CD59-5AC7-B7C8E5B3A5A2}"/>
              </a:ext>
            </a:extLst>
          </p:cNvPr>
          <p:cNvGraphicFramePr>
            <a:graphicFrameLocks noGrp="1"/>
          </p:cNvGraphicFramePr>
          <p:nvPr/>
        </p:nvGraphicFramePr>
        <p:xfrm>
          <a:off x="413318" y="2488372"/>
          <a:ext cx="6205520" cy="4036972"/>
        </p:xfrm>
        <a:graphic>
          <a:graphicData uri="http://schemas.openxmlformats.org/drawingml/2006/table">
            <a:tbl>
              <a:tblPr>
                <a:tableStyleId>{5C22544A-7EE6-4342-B048-85BDC9FD1C3A}</a:tableStyleId>
              </a:tblPr>
              <a:tblGrid>
                <a:gridCol w="388660">
                  <a:extLst>
                    <a:ext uri="{9D8B030D-6E8A-4147-A177-3AD203B41FA5}">
                      <a16:colId xmlns:a16="http://schemas.microsoft.com/office/drawing/2014/main" xmlns="" val="4141674052"/>
                    </a:ext>
                  </a:extLst>
                </a:gridCol>
                <a:gridCol w="4866496">
                  <a:extLst>
                    <a:ext uri="{9D8B030D-6E8A-4147-A177-3AD203B41FA5}">
                      <a16:colId xmlns:a16="http://schemas.microsoft.com/office/drawing/2014/main" xmlns="" val="54938119"/>
                    </a:ext>
                  </a:extLst>
                </a:gridCol>
                <a:gridCol w="950364">
                  <a:extLst>
                    <a:ext uri="{9D8B030D-6E8A-4147-A177-3AD203B41FA5}">
                      <a16:colId xmlns:a16="http://schemas.microsoft.com/office/drawing/2014/main" xmlns="" val="1589575034"/>
                    </a:ext>
                  </a:extLst>
                </a:gridCol>
              </a:tblGrid>
              <a:tr h="1159209">
                <a:tc>
                  <a:txBody>
                    <a:bodyPr/>
                    <a:lstStyle/>
                    <a:p>
                      <a:pPr algn="ctr">
                        <a:lnSpc>
                          <a:spcPct val="107000"/>
                        </a:lnSpc>
                      </a:pPr>
                      <a:r>
                        <a:rPr lang="ru-RU" sz="1200" dirty="0">
                          <a:effectLst/>
                        </a:rPr>
                        <a:t>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a:effectLst/>
                        </a:rPr>
                        <a:t>Наименование, место нахождения, почтовый адрес, адрес электронной почты, номер контактного телефона, ответственное должностное лицо заказчика, специализированной организации (в случае ее привлечения заказчиком)</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extLst>
                  <a:ext uri="{0D108BD9-81ED-4DB2-BD59-A6C34878D82A}">
                    <a16:rowId xmlns:a16="http://schemas.microsoft.com/office/drawing/2014/main" xmlns="" val="3403463369"/>
                  </a:ext>
                </a:extLst>
              </a:tr>
              <a:tr h="405320">
                <a:tc>
                  <a:txBody>
                    <a:bodyPr/>
                    <a:lstStyle/>
                    <a:p>
                      <a:pPr algn="ctr">
                        <a:lnSpc>
                          <a:spcPct val="107000"/>
                        </a:lnSpc>
                      </a:pPr>
                      <a:r>
                        <a:rPr lang="ru-RU" sz="1200">
                          <a:effectLst/>
                        </a:rPr>
                        <a:t>2.</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a:effectLst/>
                        </a:rPr>
                        <a:t>Идентификационный код закупки</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extLst>
                  <a:ext uri="{0D108BD9-81ED-4DB2-BD59-A6C34878D82A}">
                    <a16:rowId xmlns:a16="http://schemas.microsoft.com/office/drawing/2014/main" xmlns="" val="3410150656"/>
                  </a:ext>
                </a:extLst>
              </a:tr>
              <a:tr h="405320">
                <a:tc>
                  <a:txBody>
                    <a:bodyPr/>
                    <a:lstStyle/>
                    <a:p>
                      <a:pPr algn="ctr">
                        <a:lnSpc>
                          <a:spcPct val="107000"/>
                        </a:lnSpc>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a:effectLst/>
                        </a:rPr>
                        <a:t>…</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extLst>
                  <a:ext uri="{0D108BD9-81ED-4DB2-BD59-A6C34878D82A}">
                    <a16:rowId xmlns:a16="http://schemas.microsoft.com/office/drawing/2014/main" xmlns="" val="2932659127"/>
                  </a:ext>
                </a:extLst>
              </a:tr>
              <a:tr h="656617">
                <a:tc>
                  <a:txBody>
                    <a:bodyPr/>
                    <a:lstStyle/>
                    <a:p>
                      <a:pPr algn="ctr">
                        <a:lnSpc>
                          <a:spcPct val="107000"/>
                        </a:lnSpc>
                      </a:pPr>
                      <a:r>
                        <a:rPr lang="ru-RU" sz="1200">
                          <a:effectLst/>
                        </a:rPr>
                        <a:t>37.</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a:effectLst/>
                        </a:rPr>
                        <a:t>Дата проведения процедуры подачи предложений о цене контракта либо о сумме цен единиц товара, работы, услуги</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a:effectLst/>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extLst>
                  <a:ext uri="{0D108BD9-81ED-4DB2-BD59-A6C34878D82A}">
                    <a16:rowId xmlns:a16="http://schemas.microsoft.com/office/drawing/2014/main" xmlns="" val="2919002147"/>
                  </a:ext>
                </a:extLst>
              </a:tr>
              <a:tr h="1410506">
                <a:tc>
                  <a:txBody>
                    <a:bodyPr/>
                    <a:lstStyle/>
                    <a:p>
                      <a:pPr algn="ctr">
                        <a:lnSpc>
                          <a:spcPct val="107000"/>
                        </a:lnSpc>
                      </a:pPr>
                      <a:r>
                        <a:rPr lang="ru-RU" sz="1200" b="1" dirty="0">
                          <a:effectLst/>
                        </a:rPr>
                        <a:t>?</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b="1" dirty="0">
                          <a:effectLst/>
                        </a:rPr>
                        <a:t>предупреждение об административной и уголовной ответственности за нарушение требований антимонопольного законодательства Российской Федерации о запрете участия в ограничивающих конкуренцию соглашениях, осуществления ограничивающих конкуренцию согласованных действий.</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nSpc>
                          <a:spcPct val="107000"/>
                        </a:lnSpc>
                      </a:pPr>
                      <a:r>
                        <a:rPr lang="ru-RU" sz="1200" b="1" dirty="0">
                          <a:effectLst/>
                        </a:rPr>
                        <a:t>п. 24 ч. 1 ст. 42 44-ФЗ</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extLst>
                  <a:ext uri="{0D108BD9-81ED-4DB2-BD59-A6C34878D82A}">
                    <a16:rowId xmlns:a16="http://schemas.microsoft.com/office/drawing/2014/main" xmlns="" val="3816814255"/>
                  </a:ext>
                </a:extLst>
              </a:tr>
            </a:tbl>
          </a:graphicData>
        </a:graphic>
      </p:graphicFrame>
      <p:sp>
        <p:nvSpPr>
          <p:cNvPr id="12" name="TextBox 11">
            <a:extLst>
              <a:ext uri="{FF2B5EF4-FFF2-40B4-BE49-F238E27FC236}">
                <a16:creationId xmlns:a16="http://schemas.microsoft.com/office/drawing/2014/main" xmlns="" id="{5BA4F3B7-C244-74D3-AA0F-4F6A658FC7A7}"/>
              </a:ext>
            </a:extLst>
          </p:cNvPr>
          <p:cNvSpPr txBox="1"/>
          <p:nvPr/>
        </p:nvSpPr>
        <p:spPr>
          <a:xfrm>
            <a:off x="7032104" y="852052"/>
            <a:ext cx="4929169" cy="1384995"/>
          </a:xfrm>
          <a:prstGeom prst="rect">
            <a:avLst/>
          </a:prstGeom>
          <a:noFill/>
          <a:ln>
            <a:solidFill>
              <a:srgbClr val="FF0000"/>
            </a:solidFill>
          </a:ln>
        </p:spPr>
        <p:txBody>
          <a:bodyPr wrap="square">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C</a:t>
            </a:r>
            <a:r>
              <a:rPr lang="ru-RU" sz="1200" dirty="0">
                <a:effectLst/>
                <a:latin typeface="Calibri" panose="020F0502020204030204" pitchFamily="34" charset="0"/>
                <a:ea typeface="Calibri" panose="020F0502020204030204" pitchFamily="34" charset="0"/>
                <a:cs typeface="Times New Roman" panose="02020603050405020304" pitchFamily="18" charset="0"/>
              </a:rPr>
              <a:t>оглашения между хозяйствующими субъектами-конкурентами, то есть между хозяйствующими субъектами, осуществляющими продажу товаров на одном товарном рынке, или между хозяйствующими субъектами, осуществляющими приобретение товаров на одном товарном рынке, если такие соглашения приводят или могут привести, в том числе к повышению, снижению или поддержанию цен на торгах</a:t>
            </a:r>
          </a:p>
          <a:p>
            <a:pPr algn="r"/>
            <a:r>
              <a:rPr lang="ru-RU" sz="1200" i="1" dirty="0">
                <a:solidFill>
                  <a:srgbClr val="FF0000"/>
                </a:solidFill>
                <a:latin typeface="Calibri" panose="020F0502020204030204" pitchFamily="34" charset="0"/>
                <a:cs typeface="Times New Roman" panose="02020603050405020304" pitchFamily="18" charset="0"/>
              </a:rPr>
              <a:t>ч. 1 ст. 11 135-ФЗ</a:t>
            </a:r>
            <a:endParaRPr lang="ru-RU" sz="1200" i="1" dirty="0">
              <a:solidFill>
                <a:srgbClr val="FF0000"/>
              </a:solidFill>
            </a:endParaRPr>
          </a:p>
        </p:txBody>
      </p:sp>
      <p:sp>
        <p:nvSpPr>
          <p:cNvPr id="13" name="Прямоугольник 12">
            <a:extLst>
              <a:ext uri="{FF2B5EF4-FFF2-40B4-BE49-F238E27FC236}">
                <a16:creationId xmlns:a16="http://schemas.microsoft.com/office/drawing/2014/main" xmlns="" id="{D3804C18-6F42-B5BD-9CD6-E5637E3F07BD}"/>
              </a:ext>
            </a:extLst>
          </p:cNvPr>
          <p:cNvSpPr/>
          <p:nvPr/>
        </p:nvSpPr>
        <p:spPr>
          <a:xfrm>
            <a:off x="230727" y="852052"/>
            <a:ext cx="6585353" cy="587674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148E3B23-316B-DD0D-06CB-39C9AE91209B}"/>
              </a:ext>
            </a:extLst>
          </p:cNvPr>
          <p:cNvSpPr txBox="1"/>
          <p:nvPr/>
        </p:nvSpPr>
        <p:spPr>
          <a:xfrm>
            <a:off x="7052322" y="2643956"/>
            <a:ext cx="4929169" cy="1384995"/>
          </a:xfrm>
          <a:prstGeom prst="rect">
            <a:avLst/>
          </a:prstGeom>
          <a:noFill/>
          <a:ln>
            <a:solidFill>
              <a:srgbClr val="7030A0"/>
            </a:solidFill>
          </a:ln>
        </p:spPr>
        <p:txBody>
          <a:bodyPr wrap="square">
            <a:spAutoFit/>
          </a:bodyPr>
          <a:lstStyle/>
          <a:p>
            <a:r>
              <a:rPr lang="ru-RU" sz="1200" dirty="0"/>
              <a:t>Предполагается, что включение заказчиком в состав извещения об осуществлении закупки подобного предупреждения повысит уровень осведомленности как непосредственно заказчика, так и участника закупки об административной и уголовной ответственности за нарушение законодательства РФ в сфере закупок, антимонопольного законодательства и антикоррупционного законодательства</a:t>
            </a:r>
            <a:endParaRPr lang="en-US" sz="1200" dirty="0"/>
          </a:p>
          <a:p>
            <a:pPr algn="r"/>
            <a:r>
              <a:rPr lang="ru-RU" sz="1200" i="1" dirty="0">
                <a:solidFill>
                  <a:srgbClr val="FF0000"/>
                </a:solidFill>
              </a:rPr>
              <a:t>Пояснительная записка к проекту федерального закона №848392-7 </a:t>
            </a:r>
          </a:p>
        </p:txBody>
      </p:sp>
      <p:sp>
        <p:nvSpPr>
          <p:cNvPr id="3" name="Прямоугольник 2">
            <a:extLst>
              <a:ext uri="{FF2B5EF4-FFF2-40B4-BE49-F238E27FC236}">
                <a16:creationId xmlns:a16="http://schemas.microsoft.com/office/drawing/2014/main" xmlns="" id="{2B3CFE7F-5BB2-6247-2C99-7E77775E7DC4}"/>
              </a:ext>
            </a:extLst>
          </p:cNvPr>
          <p:cNvSpPr/>
          <p:nvPr/>
        </p:nvSpPr>
        <p:spPr>
          <a:xfrm>
            <a:off x="5299004" y="980728"/>
            <a:ext cx="1418456"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a:t>с 01.01.2024</a:t>
            </a:r>
          </a:p>
        </p:txBody>
      </p:sp>
      <p:sp>
        <p:nvSpPr>
          <p:cNvPr id="10" name="TextBox 9">
            <a:extLst>
              <a:ext uri="{FF2B5EF4-FFF2-40B4-BE49-F238E27FC236}">
                <a16:creationId xmlns:a16="http://schemas.microsoft.com/office/drawing/2014/main" xmlns="" id="{9534A278-B9DB-4C15-3E95-C4F0E65A089C}"/>
              </a:ext>
            </a:extLst>
          </p:cNvPr>
          <p:cNvSpPr txBox="1"/>
          <p:nvPr/>
        </p:nvSpPr>
        <p:spPr>
          <a:xfrm>
            <a:off x="7070739" y="4435861"/>
            <a:ext cx="4910752" cy="2292935"/>
          </a:xfrm>
          <a:prstGeom prst="rect">
            <a:avLst/>
          </a:prstGeom>
          <a:noFill/>
          <a:ln>
            <a:solidFill>
              <a:srgbClr val="002060"/>
            </a:solidFill>
          </a:ln>
        </p:spPr>
        <p:txBody>
          <a:bodyPr wrap="square">
            <a:spAutoFit/>
          </a:bodyPr>
          <a:lstStyle/>
          <a:p>
            <a:r>
              <a:rPr lang="ru-RU" sz="1300" dirty="0"/>
              <a:t>Указанное предупреждение автоматически отображается средствами единой информационной системы в сфере закупок (далее - ЕИС) на официальном сайте при ознакомлении с извещением.</a:t>
            </a:r>
          </a:p>
          <a:p>
            <a:r>
              <a:rPr lang="ru-RU" sz="1300" dirty="0"/>
              <a:t>Одновременно сообщаем, что перечень информации, формируемой в составе извещения об осуществлении закупки с использованием ЕИС определен постановлением Правительства Российской Федерации от 27.01.2022 N 60. При этом, предупреждение об ответственности за участие в </a:t>
            </a:r>
            <a:r>
              <a:rPr lang="ru-RU" sz="1300" dirty="0" err="1"/>
              <a:t>антиконкурентных</a:t>
            </a:r>
            <a:r>
              <a:rPr lang="ru-RU" sz="1300" dirty="0"/>
              <a:t> соглашениях не входит в указанный перечень.</a:t>
            </a:r>
          </a:p>
          <a:p>
            <a:pPr algn="r"/>
            <a:r>
              <a:rPr lang="ru-RU" sz="1300" i="1" dirty="0">
                <a:solidFill>
                  <a:srgbClr val="FF0000"/>
                </a:solidFill>
              </a:rPr>
              <a:t>Письмо Казначейства России от 01.02.2024 N 14-00-05/2588</a:t>
            </a:r>
          </a:p>
        </p:txBody>
      </p:sp>
    </p:spTree>
    <p:extLst>
      <p:ext uri="{BB962C8B-B14F-4D97-AF65-F5344CB8AC3E}">
        <p14:creationId xmlns:p14="http://schemas.microsoft.com/office/powerpoint/2010/main" xmlns="" val="11289741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33BE71-978C-C778-F98D-213583CF6EB9}"/>
            </a:ext>
          </a:extLst>
        </p:cNvPr>
        <p:cNvGrpSpPr/>
        <p:nvPr/>
      </p:nvGrpSpPr>
      <p:grpSpPr>
        <a:xfrm>
          <a:off x="0" y="0"/>
          <a:ext cx="0" cy="0"/>
          <a:chOff x="0" y="0"/>
          <a:chExt cx="0" cy="0"/>
        </a:xfrm>
      </p:grpSpPr>
      <p:sp>
        <p:nvSpPr>
          <p:cNvPr id="26" name="Заголовок 9">
            <a:extLst>
              <a:ext uri="{FF2B5EF4-FFF2-40B4-BE49-F238E27FC236}">
                <a16:creationId xmlns:a16="http://schemas.microsoft.com/office/drawing/2014/main" xmlns="" id="{281AA627-33A1-D49F-1EE2-2CF6F4D8FE78}"/>
              </a:ext>
            </a:extLst>
          </p:cNvPr>
          <p:cNvSpPr>
            <a:spLocks noGrp="1"/>
          </p:cNvSpPr>
          <p:nvPr>
            <p:ph type="title"/>
          </p:nvPr>
        </p:nvSpPr>
        <p:spPr>
          <a:xfrm>
            <a:off x="510139" y="129204"/>
            <a:ext cx="11300861" cy="540940"/>
          </a:xfrm>
        </p:spPr>
        <p:txBody>
          <a:bodyPr/>
          <a:lstStyle/>
          <a:p>
            <a:r>
              <a:rPr lang="ru-RU" dirty="0"/>
              <a:t>Цифровой контракт</a:t>
            </a:r>
          </a:p>
        </p:txBody>
      </p:sp>
      <p:pic>
        <p:nvPicPr>
          <p:cNvPr id="30" name="Рисунок 29">
            <a:extLst>
              <a:ext uri="{FF2B5EF4-FFF2-40B4-BE49-F238E27FC236}">
                <a16:creationId xmlns:a16="http://schemas.microsoft.com/office/drawing/2014/main" xmlns="" id="{D273BB70-053B-D4A8-A424-A3665CCD0C71}"/>
              </a:ext>
            </a:extLst>
          </p:cNvPr>
          <p:cNvPicPr>
            <a:picLocks noChangeAspect="1"/>
          </p:cNvPicPr>
          <p:nvPr/>
        </p:nvPicPr>
        <p:blipFill>
          <a:blip r:embed="rId2" cstate="print"/>
          <a:stretch>
            <a:fillRect/>
          </a:stretch>
        </p:blipFill>
        <p:spPr>
          <a:xfrm>
            <a:off x="5181600" y="2926940"/>
            <a:ext cx="7010400" cy="3849124"/>
          </a:xfrm>
          <a:prstGeom prst="rect">
            <a:avLst/>
          </a:prstGeom>
          <a:ln>
            <a:solidFill>
              <a:srgbClr val="FF0000"/>
            </a:solidFill>
          </a:ln>
        </p:spPr>
      </p:pic>
      <p:pic>
        <p:nvPicPr>
          <p:cNvPr id="28" name="Рисунок 27">
            <a:extLst>
              <a:ext uri="{FF2B5EF4-FFF2-40B4-BE49-F238E27FC236}">
                <a16:creationId xmlns:a16="http://schemas.microsoft.com/office/drawing/2014/main" xmlns="" id="{32D022BD-51E3-4730-1B6B-F53FE63BE5E9}"/>
              </a:ext>
            </a:extLst>
          </p:cNvPr>
          <p:cNvPicPr>
            <a:picLocks noChangeAspect="1"/>
          </p:cNvPicPr>
          <p:nvPr/>
        </p:nvPicPr>
        <p:blipFill>
          <a:blip r:embed="rId3" cstate="print"/>
          <a:stretch>
            <a:fillRect/>
          </a:stretch>
        </p:blipFill>
        <p:spPr>
          <a:xfrm>
            <a:off x="321982" y="811306"/>
            <a:ext cx="6849035" cy="2617694"/>
          </a:xfrm>
          <a:prstGeom prst="rect">
            <a:avLst/>
          </a:prstGeom>
          <a:ln>
            <a:solidFill>
              <a:srgbClr val="FF0000"/>
            </a:solidFill>
          </a:ln>
        </p:spPr>
      </p:pic>
      <p:sp>
        <p:nvSpPr>
          <p:cNvPr id="34" name="TextBox 33">
            <a:extLst>
              <a:ext uri="{FF2B5EF4-FFF2-40B4-BE49-F238E27FC236}">
                <a16:creationId xmlns:a16="http://schemas.microsoft.com/office/drawing/2014/main" xmlns="" id="{2EB9A9A6-4501-BC71-8571-D40A7ADD9BE3}"/>
              </a:ext>
            </a:extLst>
          </p:cNvPr>
          <p:cNvSpPr txBox="1"/>
          <p:nvPr/>
        </p:nvSpPr>
        <p:spPr>
          <a:xfrm>
            <a:off x="321982" y="3570162"/>
            <a:ext cx="4504018"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dirty="0"/>
              <a:t>Блок «Номер контракта». В блоке доступно заполнение номера контракта с помощью ручного ввода. Также в блоке может отображаться поле «Идентификатор государственного контракта по государственному оборонному заказу», если на вкладке «Предмет контракта» установлен соответствующий признак.</a:t>
            </a:r>
          </a:p>
        </p:txBody>
      </p:sp>
      <p:pic>
        <p:nvPicPr>
          <p:cNvPr id="36" name="Рисунок 35">
            <a:extLst>
              <a:ext uri="{FF2B5EF4-FFF2-40B4-BE49-F238E27FC236}">
                <a16:creationId xmlns:a16="http://schemas.microsoft.com/office/drawing/2014/main" xmlns="" id="{670648CE-4BE5-7105-151C-73AA52A9AAA0}"/>
              </a:ext>
            </a:extLst>
          </p:cNvPr>
          <p:cNvPicPr>
            <a:picLocks noChangeAspect="1"/>
          </p:cNvPicPr>
          <p:nvPr/>
        </p:nvPicPr>
        <p:blipFill>
          <a:blip r:embed="rId4" cstate="print"/>
          <a:stretch>
            <a:fillRect/>
          </a:stretch>
        </p:blipFill>
        <p:spPr>
          <a:xfrm>
            <a:off x="7315201" y="914155"/>
            <a:ext cx="4724400" cy="971001"/>
          </a:xfrm>
          <a:prstGeom prst="rect">
            <a:avLst/>
          </a:prstGeom>
          <a:ln>
            <a:solidFill>
              <a:srgbClr val="FF0000"/>
            </a:solidFill>
          </a:ln>
        </p:spPr>
      </p:pic>
    </p:spTree>
    <p:extLst>
      <p:ext uri="{BB962C8B-B14F-4D97-AF65-F5344CB8AC3E}">
        <p14:creationId xmlns:p14="http://schemas.microsoft.com/office/powerpoint/2010/main" xmlns="" val="27694293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3C64E25F-A70C-F2B8-A522-AE40AC19CC92}"/>
              </a:ext>
            </a:extLst>
          </p:cNvPr>
          <p:cNvSpPr>
            <a:spLocks noGrp="1"/>
          </p:cNvSpPr>
          <p:nvPr>
            <p:ph idx="1"/>
          </p:nvPr>
        </p:nvSpPr>
        <p:spPr/>
        <p:txBody>
          <a:bodyPr/>
          <a:lstStyle/>
          <a:p>
            <a:pPr algn="r"/>
            <a:r>
              <a:rPr lang="ru-RU" sz="2400" dirty="0"/>
              <a:t>Осуществление закупки у единственного</a:t>
            </a:r>
            <a:br>
              <a:rPr lang="ru-RU" sz="2400" dirty="0"/>
            </a:br>
            <a:r>
              <a:rPr lang="ru-RU" sz="2400" dirty="0"/>
              <a:t>поставщика (подрядчика, исполнителя)</a:t>
            </a:r>
            <a:endParaRPr lang="ru-RU" dirty="0"/>
          </a:p>
        </p:txBody>
      </p:sp>
      <p:sp>
        <p:nvSpPr>
          <p:cNvPr id="6" name="Текст 5">
            <a:extLst>
              <a:ext uri="{FF2B5EF4-FFF2-40B4-BE49-F238E27FC236}">
                <a16:creationId xmlns:a16="http://schemas.microsoft.com/office/drawing/2014/main" xmlns="" id="{75242D4B-2A87-9E94-E9B5-13E91AC3251C}"/>
              </a:ext>
            </a:extLst>
          </p:cNvPr>
          <p:cNvSpPr>
            <a:spLocks noGrp="1"/>
          </p:cNvSpPr>
          <p:nvPr>
            <p:ph type="body" sz="half" idx="2"/>
          </p:nvPr>
        </p:nvSpPr>
        <p:spPr/>
        <p:txBody>
          <a:bodyPr/>
          <a:lstStyle/>
          <a:p>
            <a:endParaRPr lang="ru-RU" dirty="0"/>
          </a:p>
        </p:txBody>
      </p:sp>
      <p:sp>
        <p:nvSpPr>
          <p:cNvPr id="4" name="Заголовок 3">
            <a:extLst>
              <a:ext uri="{FF2B5EF4-FFF2-40B4-BE49-F238E27FC236}">
                <a16:creationId xmlns:a16="http://schemas.microsoft.com/office/drawing/2014/main" xmlns="" id="{ACEE165C-1807-A149-F4FA-16C76546D9DD}"/>
              </a:ext>
            </a:extLst>
          </p:cNvPr>
          <p:cNvSpPr>
            <a:spLocks noGrp="1"/>
          </p:cNvSpPr>
          <p:nvPr>
            <p:ph type="title"/>
          </p:nvPr>
        </p:nvSpPr>
        <p:spPr/>
        <p:txBody>
          <a:bodyPr/>
          <a:lstStyle/>
          <a:p>
            <a:endParaRPr lang="ru-RU" dirty="0"/>
          </a:p>
        </p:txBody>
      </p:sp>
      <p:cxnSp>
        <p:nvCxnSpPr>
          <p:cNvPr id="8" name="Прямая соединительная линия 7">
            <a:extLst>
              <a:ext uri="{FF2B5EF4-FFF2-40B4-BE49-F238E27FC236}">
                <a16:creationId xmlns:a16="http://schemas.microsoft.com/office/drawing/2014/main" xmlns="" id="{D3EB7E6F-376B-E9EC-BD91-87A28C249E7D}"/>
              </a:ext>
            </a:extLst>
          </p:cNvPr>
          <p:cNvCxnSpPr>
            <a:cxnSpLocks/>
          </p:cNvCxnSpPr>
          <p:nvPr/>
        </p:nvCxnSpPr>
        <p:spPr>
          <a:xfrm>
            <a:off x="12000656" y="900343"/>
            <a:ext cx="0" cy="573947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xmlns="" id="{045CBE05-FA48-D983-2046-05409ED6B4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Tree>
    <p:extLst>
      <p:ext uri="{BB962C8B-B14F-4D97-AF65-F5344CB8AC3E}">
        <p14:creationId xmlns:p14="http://schemas.microsoft.com/office/powerpoint/2010/main" xmlns="" val="24170773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500" dirty="0"/>
              <a:t>статья 15 46-ФЗ (в ред. от 25.12.2023)</a:t>
            </a:r>
          </a:p>
        </p:txBody>
      </p:sp>
      <p:sp>
        <p:nvSpPr>
          <p:cNvPr id="9" name="TextBox 8">
            <a:extLst>
              <a:ext uri="{FF2B5EF4-FFF2-40B4-BE49-F238E27FC236}">
                <a16:creationId xmlns:a16="http://schemas.microsoft.com/office/drawing/2014/main" xmlns="" id="{7B5F2592-4B89-424D-58D5-23F6C96847D0}"/>
              </a:ext>
            </a:extLst>
          </p:cNvPr>
          <p:cNvSpPr txBox="1"/>
          <p:nvPr/>
        </p:nvSpPr>
        <p:spPr>
          <a:xfrm>
            <a:off x="317102" y="862980"/>
            <a:ext cx="11644169" cy="43704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defRPr/>
            </a:pPr>
            <a:r>
              <a:rPr lang="ru-RU" sz="1300" dirty="0">
                <a:solidFill>
                  <a:prstClr val="black"/>
                </a:solidFill>
              </a:rPr>
              <a:t>2.1 Установить, что в 2024 году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Правительство Российской Федерации вправе предусматривать иные случаи осуществления закупок товаров, работ, услуг для государственных и (или) муниципальных нужд у единственного поставщика (подрядчика, исполнителя), а также определять порядок осуществления закупок в указанных случаях. Заказчик заключает контракт с таким поставщиком (подрядчиком, исполнителем) не позднее 31 декабря 2024 года.</a:t>
            </a:r>
          </a:p>
          <a:p>
            <a:pPr lvl="0">
              <a:defRPr/>
            </a:pPr>
            <a:r>
              <a:rPr lang="ru-RU" sz="1300" dirty="0">
                <a:solidFill>
                  <a:prstClr val="black"/>
                </a:solidFill>
              </a:rPr>
              <a:t>2.2 Установить, что в 2024 году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и установленным в соответствии с частью 2.1 настоящей статьи, Правительство Российской Федерации вправе утвердить:</a:t>
            </a:r>
          </a:p>
          <a:p>
            <a:pPr marL="342900" lvl="0" indent="-342900">
              <a:buAutoNum type="arabicParenR"/>
              <a:defRPr/>
            </a:pPr>
            <a:r>
              <a:rPr lang="ru-RU" sz="1100" dirty="0">
                <a:solidFill>
                  <a:prstClr val="black"/>
                </a:solidFill>
              </a:rPr>
              <a:t>перечень товаров, работ, услуг, в отношении которых высший исполнительный орган субъекта Российской Федерации может определить случаи осуществления закупок этих товаров, работ, услуг для нужд соответствующего субъекта Российской Федерации и (или) муниципальных нужд муниципальных образований, находящихся на его территории, у единственного поставщика (подрядчика, исполнителя). Заказчик заключает контракт с таким поставщиком (подрядчиком, исполнителем) не позднее 31 декабря 2024 года;</a:t>
            </a:r>
          </a:p>
          <a:p>
            <a:pPr marL="342900" lvl="0" indent="-342900">
              <a:buAutoNum type="arabicParenR"/>
              <a:defRPr/>
            </a:pPr>
            <a:r>
              <a:rPr lang="ru-RU" sz="1100" dirty="0">
                <a:solidFill>
                  <a:prstClr val="black"/>
                </a:solidFill>
              </a:rPr>
              <a:t>порядок осуществления закупок товаров, работ, услуг, включенных в перечень, указанный в пункте 1 настоящей части.</a:t>
            </a:r>
          </a:p>
          <a:p>
            <a:pPr lvl="0">
              <a:defRPr/>
            </a:pPr>
            <a:r>
              <a:rPr lang="ru-RU" sz="1300" dirty="0">
                <a:solidFill>
                  <a:prstClr val="black"/>
                </a:solidFill>
              </a:rPr>
              <a:t>2.3 Установить, что в 2024 году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и установленным в соответствии с частями 2.1 и 2.2 настоящей статьи, высший исполнительный орган субъекта Российской Федерации - города федерального значения Москвы вправе предусматривать иные случаи осуществления закупок товаров, работ, услуг для обеспечения нужд субъекта Российской Федерации - города федерального значения Москвы и муниципальных нужд внутригородских муниципальных образований субъекта Российской Федерации - города федерального значения Москвы у единственного поставщика (подрядчика, исполнителя), а также определять порядок осуществления закупок в указанных случаях. Заказчик заключает контракт с таким поставщиком (подрядчиком, исполнителем) не позднее 31 декабря 2024 года.</a:t>
            </a:r>
          </a:p>
          <a:p>
            <a:pPr lvl="0" algn="r">
              <a:defRPr/>
            </a:pPr>
            <a:endParaRPr lang="ru-RU" sz="1300" i="1" dirty="0">
              <a:solidFill>
                <a:srgbClr val="FF0000"/>
              </a:solidFill>
            </a:endParaRPr>
          </a:p>
          <a:p>
            <a:pPr lvl="0" algn="r">
              <a:defRPr/>
            </a:pPr>
            <a:r>
              <a:rPr lang="ru-RU" sz="1300" i="1" dirty="0">
                <a:solidFill>
                  <a:srgbClr val="FF0000"/>
                </a:solidFill>
              </a:rPr>
              <a:t>Федеральный закон от 25.12.2023 №625-ФЗ «О внесении изменений в статью 98 Федерального закона «О государственном контроле (надзоре) и муниципальном контроле в Российской Федерации» и отдельные законодательные акты Российской Федерации»</a:t>
            </a:r>
            <a:endPar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xmlns="" id="{270EA29B-3AF5-BB55-308C-451C8678C7D8}"/>
              </a:ext>
            </a:extLst>
          </p:cNvPr>
          <p:cNvSpPr txBox="1"/>
          <p:nvPr/>
        </p:nvSpPr>
        <p:spPr>
          <a:xfrm>
            <a:off x="317102" y="5671854"/>
            <a:ext cx="11644169"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rPr>
              <a:t>Постановление Правительства РФ от 10.03.2022 №339 «О случаях осуществления закупок товаров, работ, услуг для государственных и (или) муниципальных нужд у единственного поставщика (подрядчика, исполнителя) и порядке их осуществления» (</a:t>
            </a:r>
            <a:r>
              <a:rPr lang="ru-RU" sz="1200" dirty="0">
                <a:solidFill>
                  <a:prstClr val="black"/>
                </a:solidFill>
              </a:rPr>
              <a:t>в редакции Постановление Правительства РФ от 29.12.2023 №2368 «О внесении изменений в постановление Правительства Российской Федерации от 10 марта 2022 г. №339», в ступило в силу с 07.01.2024).</a:t>
            </a: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12" name="Полилиния: фигура 11">
            <a:extLst>
              <a:ext uri="{FF2B5EF4-FFF2-40B4-BE49-F238E27FC236}">
                <a16:creationId xmlns:a16="http://schemas.microsoft.com/office/drawing/2014/main" xmlns="" id="{7E173E72-60E7-9669-40FC-95C2F939EE71}"/>
              </a:ext>
            </a:extLst>
          </p:cNvPr>
          <p:cNvSpPr/>
          <p:nvPr/>
        </p:nvSpPr>
        <p:spPr>
          <a:xfrm>
            <a:off x="312420" y="1121229"/>
            <a:ext cx="11644168" cy="365760"/>
          </a:xfrm>
          <a:custGeom>
            <a:avLst/>
            <a:gdLst>
              <a:gd name="connsiteX0" fmla="*/ 8595360 w 11460480"/>
              <a:gd name="connsiteY0" fmla="*/ 144780 h 365760"/>
              <a:gd name="connsiteX1" fmla="*/ 8595360 w 11460480"/>
              <a:gd name="connsiteY1" fmla="*/ 0 h 365760"/>
              <a:gd name="connsiteX2" fmla="*/ 11460480 w 11460480"/>
              <a:gd name="connsiteY2" fmla="*/ 0 h 365760"/>
              <a:gd name="connsiteX3" fmla="*/ 11460480 w 11460480"/>
              <a:gd name="connsiteY3" fmla="*/ 365760 h 365760"/>
              <a:gd name="connsiteX4" fmla="*/ 0 w 11460480"/>
              <a:gd name="connsiteY4" fmla="*/ 365760 h 365760"/>
              <a:gd name="connsiteX5" fmla="*/ 0 w 11460480"/>
              <a:gd name="connsiteY5" fmla="*/ 182880 h 365760"/>
              <a:gd name="connsiteX6" fmla="*/ 8595360 w 11460480"/>
              <a:gd name="connsiteY6" fmla="*/ 144780 h 365760"/>
              <a:gd name="connsiteX0" fmla="*/ 8595360 w 11460480"/>
              <a:gd name="connsiteY0" fmla="*/ 144780 h 365760"/>
              <a:gd name="connsiteX1" fmla="*/ 8375054 w 11460480"/>
              <a:gd name="connsiteY1" fmla="*/ 9525 h 365760"/>
              <a:gd name="connsiteX2" fmla="*/ 11460480 w 11460480"/>
              <a:gd name="connsiteY2" fmla="*/ 0 h 365760"/>
              <a:gd name="connsiteX3" fmla="*/ 11460480 w 11460480"/>
              <a:gd name="connsiteY3" fmla="*/ 365760 h 365760"/>
              <a:gd name="connsiteX4" fmla="*/ 0 w 11460480"/>
              <a:gd name="connsiteY4" fmla="*/ 365760 h 365760"/>
              <a:gd name="connsiteX5" fmla="*/ 0 w 11460480"/>
              <a:gd name="connsiteY5" fmla="*/ 182880 h 365760"/>
              <a:gd name="connsiteX6" fmla="*/ 8595360 w 11460480"/>
              <a:gd name="connsiteY6" fmla="*/ 144780 h 365760"/>
              <a:gd name="connsiteX0" fmla="*/ 8595360 w 11460480"/>
              <a:gd name="connsiteY0" fmla="*/ 178118 h 365760"/>
              <a:gd name="connsiteX1" fmla="*/ 8375054 w 11460480"/>
              <a:gd name="connsiteY1" fmla="*/ 9525 h 365760"/>
              <a:gd name="connsiteX2" fmla="*/ 11460480 w 11460480"/>
              <a:gd name="connsiteY2" fmla="*/ 0 h 365760"/>
              <a:gd name="connsiteX3" fmla="*/ 11460480 w 11460480"/>
              <a:gd name="connsiteY3" fmla="*/ 365760 h 365760"/>
              <a:gd name="connsiteX4" fmla="*/ 0 w 11460480"/>
              <a:gd name="connsiteY4" fmla="*/ 365760 h 365760"/>
              <a:gd name="connsiteX5" fmla="*/ 0 w 11460480"/>
              <a:gd name="connsiteY5" fmla="*/ 182880 h 365760"/>
              <a:gd name="connsiteX6" fmla="*/ 8595360 w 11460480"/>
              <a:gd name="connsiteY6" fmla="*/ 178118 h 365760"/>
              <a:gd name="connsiteX0" fmla="*/ 8375054 w 11460480"/>
              <a:gd name="connsiteY0" fmla="*/ 182880 h 365760"/>
              <a:gd name="connsiteX1" fmla="*/ 8375054 w 11460480"/>
              <a:gd name="connsiteY1" fmla="*/ 9525 h 365760"/>
              <a:gd name="connsiteX2" fmla="*/ 11460480 w 11460480"/>
              <a:gd name="connsiteY2" fmla="*/ 0 h 365760"/>
              <a:gd name="connsiteX3" fmla="*/ 11460480 w 11460480"/>
              <a:gd name="connsiteY3" fmla="*/ 365760 h 365760"/>
              <a:gd name="connsiteX4" fmla="*/ 0 w 11460480"/>
              <a:gd name="connsiteY4" fmla="*/ 365760 h 365760"/>
              <a:gd name="connsiteX5" fmla="*/ 0 w 11460480"/>
              <a:gd name="connsiteY5" fmla="*/ 182880 h 365760"/>
              <a:gd name="connsiteX6" fmla="*/ 8375054 w 11460480"/>
              <a:gd name="connsiteY6" fmla="*/ 18288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0480" h="365760">
                <a:moveTo>
                  <a:pt x="8375054" y="182880"/>
                </a:moveTo>
                <a:lnTo>
                  <a:pt x="8375054" y="9525"/>
                </a:lnTo>
                <a:lnTo>
                  <a:pt x="11460480" y="0"/>
                </a:lnTo>
                <a:lnTo>
                  <a:pt x="11460480" y="365760"/>
                </a:lnTo>
                <a:lnTo>
                  <a:pt x="0" y="365760"/>
                </a:lnTo>
                <a:lnTo>
                  <a:pt x="0" y="182880"/>
                </a:lnTo>
                <a:lnTo>
                  <a:pt x="8375054" y="18288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Соединитель: уступ 13">
            <a:extLst>
              <a:ext uri="{FF2B5EF4-FFF2-40B4-BE49-F238E27FC236}">
                <a16:creationId xmlns:a16="http://schemas.microsoft.com/office/drawing/2014/main" xmlns="" id="{2108B2E6-805B-8C17-02EE-4E8C4586BD22}"/>
              </a:ext>
            </a:extLst>
          </p:cNvPr>
          <p:cNvCxnSpPr>
            <a:endCxn id="8" idx="3"/>
          </p:cNvCxnSpPr>
          <p:nvPr/>
        </p:nvCxnSpPr>
        <p:spPr>
          <a:xfrm rot="16200000" flipH="1">
            <a:off x="9610208" y="3643956"/>
            <a:ext cx="4697443" cy="4683"/>
          </a:xfrm>
          <a:prstGeom prst="bentConnector4">
            <a:avLst>
              <a:gd name="adj1" fmla="val -158"/>
              <a:gd name="adj2" fmla="val 293591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966887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500" dirty="0"/>
              <a:t>статья 15 46-ФЗ (в ред. от 25.12.2023)</a:t>
            </a:r>
          </a:p>
        </p:txBody>
      </p:sp>
      <p:sp>
        <p:nvSpPr>
          <p:cNvPr id="9" name="TextBox 8">
            <a:extLst>
              <a:ext uri="{FF2B5EF4-FFF2-40B4-BE49-F238E27FC236}">
                <a16:creationId xmlns:a16="http://schemas.microsoft.com/office/drawing/2014/main" xmlns="" id="{7B5F2592-4B89-424D-58D5-23F6C96847D0}"/>
              </a:ext>
            </a:extLst>
          </p:cNvPr>
          <p:cNvSpPr txBox="1"/>
          <p:nvPr/>
        </p:nvSpPr>
        <p:spPr>
          <a:xfrm>
            <a:off x="191345" y="908720"/>
            <a:ext cx="11881320" cy="544764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 При планировании закупок у единственного поставщика (подрядчика, исполнителя) в случаях, установленных в соответствии с </a:t>
            </a:r>
            <a:r>
              <a:rPr kumimoji="0" lang="ru-RU"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частями 2.1 – 2.3 </a:t>
            </a: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настоящей статьи, и при исполнении контрактов, заключенных при осуществлении таких закупок, применяются положения 44-ФЗ, касающиеся закупок, осуществляемых в соответствии с пунктом 2 части 1 статьи 93 указанного Федерального закона, с учетом положений частей 4 и 5 настоящей статьи.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 Информация о контрактах, заключенных при осуществлении закупок у единственного поставщика (подрядчика, исполнителя) в случаях, установленных в соответствии с </a:t>
            </a:r>
            <a:r>
              <a:rPr kumimoji="0" lang="ru-RU"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частями 2.1 – 2.3  </a:t>
            </a: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настоящей статьи, включается в соответствующий реестр контрактов, заключенных заказчиками, предусмотренный статьей 103 44-ФЗ. Информация и документы, включенные в реестр контрактов, заключенных заказчиками, при осуществлении закупок у единственного поставщика (подрядчика, исполнителя) в случаях, установленных в соответствии с частями 1 и 2 настоящей статьи, не размещаются на официальном сайте единой информационной системы в сфере закупок в информационно-телекоммуникационной сети "Интернет" (далее в настоящей статье - официальный сайт).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 При исполнении контрактов, заключенных при осуществлении закупок у единственного поставщика (подрядчика, исполнителя) в случаях, установленных в соответствии с </a:t>
            </a:r>
            <a:r>
              <a:rPr kumimoji="0" lang="ru-RU"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частями 2.1 – 2.3 </a:t>
            </a: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настоящей статьи, применяются положения частей 13 и 14 статьи 94 44-ФЗ. Документы, предусмотренные частями 13 и 14 статьи 94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не размещаются на официальном сайте.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 Запреты, установленные статьями 15, 16 и 17 Федерального закона от 26 июля 2006 года N 135-ФЗ "О защите конкуренции", не распространяются на отношения, связанные с принятием в соответствии с </a:t>
            </a:r>
            <a:r>
              <a:rPr kumimoji="0" lang="ru-RU"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частями 2.1 – 2.3 </a:t>
            </a: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настоящей статьи актов Правительства Российской Федерации и актов высшего исполнительного органа субъекта Российской Федерации, а также на отношения, связанные с осуществлением заказчиками закупок товаров, работ, услуг для обеспечения государственных и муниципальных нужд у единственного поставщика (подрядчика, исполнителя) в соответствии с такими актами.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7. Установить, что до </a:t>
            </a:r>
            <a:r>
              <a:rPr kumimoji="0" lang="ru-RU"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31 декабря 2024</a:t>
            </a: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года Правительство Российской Федерации вправе: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 в дополнение к случаям, предусмотренным частью 11 статьи 24 44-ФЗ, устанавливать иные случаи применения закрытых конкурентных способов определения поставщиков (подрядчиков, исполнителей), при которых </a:t>
            </a:r>
            <a:r>
              <a:rPr kumimoji="0" lang="ru-RU"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проводятся предусмотренные указанным Федеральным законом закрытые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электронные процедуры, приглашение принять участие в которых может быть направлено до 31 декабря 2024 года включительно и при проведении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которых информация и документы, содержащиеся в реестре контрактов, заключенных заказчиками, не размещаются на официальном сайте</a:t>
            </a: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 в дополнение к случаям, предусмотренным частью 5 статьи 103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устанавливать иные случаи, при которых на официальном сайте не размещаются информация и документы, предусмотренные частями 2, 4 и 5 статьи 51 указанного Федерального закона, а также информация и документы, содержащиеся в реестре контрактов, заключенных заказчиками, и включенные в него по результатам проведения открытых конкурентных способов определения поставщика (подрядчика, исполнителя), при осуществлении закупок у единственного поставщика (подрядчика, исполнителя).</a:t>
            </a:r>
          </a:p>
          <a:p>
            <a:pPr lvl="0" algn="r">
              <a:defRPr/>
            </a:pPr>
            <a:r>
              <a:rPr lang="ru-RU" sz="1200" i="1" dirty="0">
                <a:solidFill>
                  <a:srgbClr val="FF0000"/>
                </a:solidFill>
              </a:rPr>
              <a:t>Федеральный закон от 25.12.2023 №625-ФЗ «О внесении изменений в статью 98 Федерального закона</a:t>
            </a:r>
            <a:br>
              <a:rPr lang="ru-RU" sz="1200" i="1" dirty="0">
                <a:solidFill>
                  <a:srgbClr val="FF0000"/>
                </a:solidFill>
              </a:rPr>
            </a:br>
            <a:r>
              <a:rPr lang="ru-RU" sz="1200" i="1" dirty="0">
                <a:solidFill>
                  <a:srgbClr val="FF0000"/>
                </a:solidFill>
              </a:rPr>
              <a:t>«О государственном контроле (надзоре) и муниципальном контроле в Российской Федерации» и отдельные законодательные акты Российской Федерации»</a:t>
            </a:r>
          </a:p>
        </p:txBody>
      </p:sp>
    </p:spTree>
    <p:extLst>
      <p:ext uri="{BB962C8B-B14F-4D97-AF65-F5344CB8AC3E}">
        <p14:creationId xmlns:p14="http://schemas.microsoft.com/office/powerpoint/2010/main" xmlns="" val="37914557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000" dirty="0"/>
              <a:t>Постановление Правительства РФ от 10.03.2022 N 339</a:t>
            </a:r>
            <a:endParaRPr lang="ru-RU" sz="2500" dirty="0"/>
          </a:p>
        </p:txBody>
      </p:sp>
      <p:sp>
        <p:nvSpPr>
          <p:cNvPr id="8" name="Объект 7">
            <a:extLst>
              <a:ext uri="{FF2B5EF4-FFF2-40B4-BE49-F238E27FC236}">
                <a16:creationId xmlns:a16="http://schemas.microsoft.com/office/drawing/2014/main" xmlns="" id="{0C39037D-056F-0B55-B7FF-973105EA477E}"/>
              </a:ext>
            </a:extLst>
          </p:cNvPr>
          <p:cNvSpPr>
            <a:spLocks noGrp="1"/>
          </p:cNvSpPr>
          <p:nvPr>
            <p:ph idx="1"/>
          </p:nvPr>
        </p:nvSpPr>
        <p:spPr>
          <a:xfrm>
            <a:off x="314325" y="905565"/>
            <a:ext cx="11715749" cy="5668489"/>
          </a:xfrm>
          <a:ln>
            <a:solidFill>
              <a:schemeClr val="accent1"/>
            </a:solidFill>
          </a:ln>
        </p:spPr>
        <p:txBody>
          <a:bodyPr>
            <a:normAutofit fontScale="62500" lnSpcReduction="20000"/>
          </a:bodyPr>
          <a:lstStyle/>
          <a:p>
            <a:pPr>
              <a:buFont typeface="Wingdings" panose="05000000000000000000" pitchFamily="2" charset="2"/>
              <a:buChar char="Ø"/>
            </a:pPr>
            <a:r>
              <a:rPr lang="ru-RU" dirty="0"/>
              <a:t>а) протокол заседания Правительства РФ, координационного или совещательного органа под председательством Председателя Правительства РФ, Правительственной комиссии по повышению устойчивости российской экономики в условиях санкций (ее Президиума) содержит решение, определяющее единственного поставщика (подрядчика, исполнителя) товаров, работ, услуг для обеспечения государственных и (или) муниципальных нужд;</a:t>
            </a:r>
          </a:p>
          <a:p>
            <a:pPr>
              <a:buFont typeface="Wingdings" panose="05000000000000000000" pitchFamily="2" charset="2"/>
              <a:buChar char="Ø"/>
            </a:pPr>
            <a:r>
              <a:rPr lang="ru-RU" dirty="0"/>
              <a:t>б) протокол заседания Правительства РФ, координационного или совещательного органа под председательством Председателя Правительства РФ, Правительственной комиссии по повышению устойчивости российской экономики в условиях санкций (ее Президиума) содержит решение, определяющее конкретную закупку для обеспечения государственных и (или) муниципальных нужд, которая может быть осуществлена заказчиками у единственного поставщика (подрядчика, исполнителя);</a:t>
            </a:r>
          </a:p>
          <a:p>
            <a:pPr>
              <a:buFont typeface="Wingdings" panose="05000000000000000000" pitchFamily="2" charset="2"/>
              <a:buChar char="Ø"/>
            </a:pPr>
            <a:r>
              <a:rPr lang="ru-RU" dirty="0"/>
              <a:t>в) поручением Председателя Правительства РФ в целях реализации решений Правительственной комиссии по повышению устойчивости российской экономики в условиях санкций (ее Президиума) определен единственный поставщик (подрядчик, исполнитель) товаров, работ, услуг для обеспечения федеральных нужд (в случае осуществления закупки у единственного поставщика (подрядчика, исполнителя) для обеспечения федеральных нужд);</a:t>
            </a:r>
          </a:p>
          <a:p>
            <a:pPr>
              <a:buFont typeface="Wingdings" panose="05000000000000000000" pitchFamily="2" charset="2"/>
              <a:buChar char="Ø"/>
            </a:pPr>
            <a:r>
              <a:rPr lang="ru-RU" dirty="0"/>
              <a:t>г) закупка осуществляется за счет средств резервного фонда Правительства РФ, резервных фондов высших исполнительных органов субъектов РФ (в случае осуществления закупки у единственного поставщика (подрядчика, исполнителя) для обеспечения соответственно федеральных нужд или нужд субъекта РФ);</a:t>
            </a:r>
          </a:p>
          <a:p>
            <a:pPr>
              <a:buFont typeface="Wingdings" panose="05000000000000000000" pitchFamily="2" charset="2"/>
              <a:buChar char="Ø"/>
            </a:pPr>
            <a:r>
              <a:rPr lang="ru-RU" dirty="0"/>
              <a:t>д) закупка осуществляется для реализации мероприятий и мер, предусмотренных Указом Президента РФ от 19 октября 2022 г. N 757 "О мерах, осуществляемых в субъектах РФ в связи с Указом Президента РФ от 19 октября 2022 г. N 756";</a:t>
            </a:r>
          </a:p>
          <a:p>
            <a:pPr>
              <a:buFont typeface="Wingdings" panose="05000000000000000000" pitchFamily="2" charset="2"/>
              <a:buChar char="Ø"/>
            </a:pPr>
            <a:r>
              <a:rPr lang="ru-RU" dirty="0"/>
              <a:t>е) закупка осуществляется для обеспечения экономических, социальных и правовых гарантий защиты прав и законных интересов физических лиц в соответствии с Федеральным законом "О беженцах" и Законом РФ "О вынужденных переселенцах";</a:t>
            </a:r>
          </a:p>
          <a:p>
            <a:pPr>
              <a:buFont typeface="Wingdings" panose="05000000000000000000" pitchFamily="2" charset="2"/>
              <a:buChar char="Ø"/>
            </a:pPr>
            <a:r>
              <a:rPr lang="ru-RU" dirty="0"/>
              <a:t>ж) закупка (в том числе приобретение, аренда недвижимого имущества) осуществляется для физических лиц, которые пострадали и (или) жилые помещения, иное имущество которых утрачены или повреждены в результате боевых действий, актов агрессии против РФ, для физических лиц, вынужденно покинувших территории РФ, на которых введено военное положение, территории субъектов РФ, указанных в пункте 3 Указа Президента РФ от 19 октября 2022 г. N 757 "О мерах, осуществляемых в субъектах РФ в связи с Указом Президента РФ от 19 октября 2022 г. N 756";</a:t>
            </a:r>
          </a:p>
          <a:p>
            <a:pPr>
              <a:buFont typeface="Wingdings" panose="05000000000000000000" pitchFamily="2" charset="2"/>
              <a:buChar char="Ø"/>
            </a:pPr>
            <a:r>
              <a:rPr lang="ru-RU" dirty="0"/>
              <a:t>з) закупка осуществляется в соответствии с постановлением Правительства РФ от 3 октября 2022 г. N 1745 "О специальной мере в сфере экономики и внесении изменения в постановление Правительства РФ от 30 апреля 2020 г. N 616";</a:t>
            </a:r>
          </a:p>
          <a:p>
            <a:pPr>
              <a:buFont typeface="Wingdings" panose="05000000000000000000" pitchFamily="2" charset="2"/>
              <a:buChar char="Ø"/>
            </a:pPr>
            <a:r>
              <a:rPr lang="ru-RU" dirty="0"/>
              <a:t>и) закупка осуществляется для выполнения мероприятий по гражданской обороне;</a:t>
            </a:r>
          </a:p>
          <a:p>
            <a:pPr>
              <a:buFont typeface="Wingdings" panose="05000000000000000000" pitchFamily="2" charset="2"/>
              <a:buChar char="Ø"/>
            </a:pPr>
            <a:r>
              <a:rPr lang="ru-RU" dirty="0"/>
              <a:t>к) закупка осуществляется для восстановления объектов, поврежденных (разрушенных) в результате боевых действий, актов агрессии против РФ.</a:t>
            </a:r>
          </a:p>
        </p:txBody>
      </p:sp>
    </p:spTree>
    <p:extLst>
      <p:ext uri="{BB962C8B-B14F-4D97-AF65-F5344CB8AC3E}">
        <p14:creationId xmlns:p14="http://schemas.microsoft.com/office/powerpoint/2010/main" xmlns="" val="35767172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947A7D-7E0F-4D23-9F80-7286275BCCA1}"/>
              </a:ext>
            </a:extLst>
          </p:cNvPr>
          <p:cNvSpPr>
            <a:spLocks noGrp="1"/>
          </p:cNvSpPr>
          <p:nvPr>
            <p:ph type="title"/>
          </p:nvPr>
        </p:nvSpPr>
        <p:spPr>
          <a:xfrm>
            <a:off x="510139" y="129204"/>
            <a:ext cx="9114253" cy="540940"/>
          </a:xfrm>
        </p:spPr>
        <p:txBody>
          <a:bodyPr>
            <a:noAutofit/>
          </a:bodyPr>
          <a:lstStyle/>
          <a:p>
            <a:r>
              <a:rPr lang="ru-RU" sz="2000" dirty="0"/>
              <a:t>Закупка с полки.</a:t>
            </a:r>
            <a:br>
              <a:rPr lang="ru-RU" sz="2000" dirty="0"/>
            </a:br>
            <a:r>
              <a:rPr lang="ru-RU" sz="2000" dirty="0"/>
              <a:t>Часть 12 ст. 93 44-ФЗ</a:t>
            </a:r>
          </a:p>
        </p:txBody>
      </p:sp>
      <p:pic>
        <p:nvPicPr>
          <p:cNvPr id="3" name="Рисунок 2">
            <a:extLst>
              <a:ext uri="{FF2B5EF4-FFF2-40B4-BE49-F238E27FC236}">
                <a16:creationId xmlns:a16="http://schemas.microsoft.com/office/drawing/2014/main" xmlns="" id="{5F41793B-95AE-82A5-C8D9-525592C178CD}"/>
              </a:ext>
            </a:extLst>
          </p:cNvPr>
          <p:cNvPicPr>
            <a:picLocks noChangeAspect="1"/>
          </p:cNvPicPr>
          <p:nvPr/>
        </p:nvPicPr>
        <p:blipFill>
          <a:blip r:embed="rId2" cstate="print"/>
          <a:stretch>
            <a:fillRect/>
          </a:stretch>
        </p:blipFill>
        <p:spPr>
          <a:xfrm>
            <a:off x="0" y="807120"/>
            <a:ext cx="12192000" cy="4719178"/>
          </a:xfrm>
          <a:prstGeom prst="rect">
            <a:avLst/>
          </a:prstGeom>
        </p:spPr>
      </p:pic>
      <p:pic>
        <p:nvPicPr>
          <p:cNvPr id="6" name="Рисунок 5">
            <a:extLst>
              <a:ext uri="{FF2B5EF4-FFF2-40B4-BE49-F238E27FC236}">
                <a16:creationId xmlns:a16="http://schemas.microsoft.com/office/drawing/2014/main" xmlns="" id="{70A962EC-7105-8605-5278-FD98C8DA419F}"/>
              </a:ext>
            </a:extLst>
          </p:cNvPr>
          <p:cNvPicPr>
            <a:picLocks noChangeAspect="1"/>
          </p:cNvPicPr>
          <p:nvPr/>
        </p:nvPicPr>
        <p:blipFill>
          <a:blip r:embed="rId3" cstate="print"/>
          <a:stretch>
            <a:fillRect/>
          </a:stretch>
        </p:blipFill>
        <p:spPr>
          <a:xfrm>
            <a:off x="259764" y="4047480"/>
            <a:ext cx="2743200" cy="638175"/>
          </a:xfrm>
          <a:prstGeom prst="rect">
            <a:avLst/>
          </a:prstGeom>
        </p:spPr>
      </p:pic>
      <p:pic>
        <p:nvPicPr>
          <p:cNvPr id="10" name="Рисунок 9">
            <a:extLst>
              <a:ext uri="{FF2B5EF4-FFF2-40B4-BE49-F238E27FC236}">
                <a16:creationId xmlns:a16="http://schemas.microsoft.com/office/drawing/2014/main" xmlns="" id="{15D782B9-F23D-0982-D1B5-74A2C8AD307A}"/>
              </a:ext>
            </a:extLst>
          </p:cNvPr>
          <p:cNvPicPr>
            <a:picLocks noChangeAspect="1"/>
          </p:cNvPicPr>
          <p:nvPr/>
        </p:nvPicPr>
        <p:blipFill>
          <a:blip r:embed="rId4" cstate="print"/>
          <a:stretch>
            <a:fillRect/>
          </a:stretch>
        </p:blipFill>
        <p:spPr>
          <a:xfrm>
            <a:off x="6096000" y="4166542"/>
            <a:ext cx="1476375" cy="400050"/>
          </a:xfrm>
          <a:prstGeom prst="rect">
            <a:avLst/>
          </a:prstGeom>
        </p:spPr>
      </p:pic>
      <p:sp>
        <p:nvSpPr>
          <p:cNvPr id="13" name="TextBox 12"/>
          <p:cNvSpPr txBox="1"/>
          <p:nvPr/>
        </p:nvSpPr>
        <p:spPr>
          <a:xfrm>
            <a:off x="99077" y="5616086"/>
            <a:ext cx="11993845" cy="10926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Tx/>
              <a:buChar char="-"/>
            </a:pPr>
            <a:r>
              <a:rPr lang="ru-RU" sz="1300" b="1" dirty="0"/>
              <a:t>товар;</a:t>
            </a:r>
          </a:p>
          <a:p>
            <a:pPr marL="285750" indent="-285750">
              <a:buFontTx/>
              <a:buChar char="-"/>
            </a:pPr>
            <a:r>
              <a:rPr lang="ru-RU" sz="1300" dirty="0"/>
              <a:t>контракт, предметом которого является предоставление права: </a:t>
            </a:r>
          </a:p>
          <a:p>
            <a:pPr marL="742950" lvl="1" indent="-285750">
              <a:buFontTx/>
              <a:buChar char="-"/>
            </a:pPr>
            <a:r>
              <a:rPr lang="ru-RU" sz="1300" dirty="0"/>
              <a:t>на использование программы для электронной вычислительной машины</a:t>
            </a:r>
          </a:p>
          <a:p>
            <a:pPr marL="742950" lvl="1" indent="-285750">
              <a:buFontTx/>
              <a:buChar char="-"/>
            </a:pPr>
            <a:r>
              <a:rPr lang="ru-RU" sz="1300" dirty="0"/>
              <a:t>и (или) базы данных (включая обновления к ним и дополнительные функциональные возможности), в том числе путем предоставления удаленного доступа к ним через информационно-телекоммуникационные сети, в том числе через информационно-телекоммуникационную сеть "Интернет"</a:t>
            </a:r>
          </a:p>
        </p:txBody>
      </p:sp>
      <p:sp>
        <p:nvSpPr>
          <p:cNvPr id="9" name="TextBox 8">
            <a:extLst>
              <a:ext uri="{FF2B5EF4-FFF2-40B4-BE49-F238E27FC236}">
                <a16:creationId xmlns:a16="http://schemas.microsoft.com/office/drawing/2014/main" xmlns="" id="{51906A71-3CA2-0C2F-FA42-6F3971AB00DA}"/>
              </a:ext>
            </a:extLst>
          </p:cNvPr>
          <p:cNvSpPr txBox="1"/>
          <p:nvPr/>
        </p:nvSpPr>
        <p:spPr>
          <a:xfrm>
            <a:off x="99077" y="831424"/>
            <a:ext cx="3165565"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1600" dirty="0"/>
              <a:t>25.12.2023 №624-ФЗ</a:t>
            </a:r>
            <a:br>
              <a:rPr lang="ru-RU" sz="1600" dirty="0"/>
            </a:br>
            <a:r>
              <a:rPr lang="ru-RU" sz="1600" dirty="0"/>
              <a:t>(вступает в силу с 25.03.2024)</a:t>
            </a:r>
          </a:p>
        </p:txBody>
      </p:sp>
    </p:spTree>
    <p:extLst>
      <p:ext uri="{BB962C8B-B14F-4D97-AF65-F5344CB8AC3E}">
        <p14:creationId xmlns:p14="http://schemas.microsoft.com/office/powerpoint/2010/main" xmlns="" val="17183739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7">
            <a:extLst>
              <a:ext uri="{FF2B5EF4-FFF2-40B4-BE49-F238E27FC236}">
                <a16:creationId xmlns:a16="http://schemas.microsoft.com/office/drawing/2014/main" xmlns="" id="{9DC50A2E-CF1D-5DFD-6889-20BB2E5912FE}"/>
              </a:ext>
            </a:extLst>
          </p:cNvPr>
          <p:cNvGraphicFramePr>
            <a:graphicFrameLocks noGrp="1"/>
          </p:cNvGraphicFramePr>
          <p:nvPr>
            <p:ph idx="1"/>
          </p:nvPr>
        </p:nvGraphicFramePr>
        <p:xfrm>
          <a:off x="335359" y="904875"/>
          <a:ext cx="11625912" cy="559816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6573051">
                  <a:extLst>
                    <a:ext uri="{9D8B030D-6E8A-4147-A177-3AD203B41FA5}">
                      <a16:colId xmlns:a16="http://schemas.microsoft.com/office/drawing/2014/main" xmlns="" val="270966510"/>
                    </a:ext>
                  </a:extLst>
                </a:gridCol>
                <a:gridCol w="522515">
                  <a:extLst>
                    <a:ext uri="{9D8B030D-6E8A-4147-A177-3AD203B41FA5}">
                      <a16:colId xmlns:a16="http://schemas.microsoft.com/office/drawing/2014/main" xmlns="" val="4139795710"/>
                    </a:ext>
                  </a:extLst>
                </a:gridCol>
                <a:gridCol w="3888425">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a:t>п. 5.1 ч. 1 ст. 93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kern="1200" dirty="0">
                          <a:solidFill>
                            <a:schemeClr val="tx1"/>
                          </a:solidFill>
                          <a:effectLst/>
                          <a:latin typeface="+mn-lt"/>
                          <a:ea typeface="+mn-ea"/>
                          <a:cs typeface="+mn-cs"/>
                        </a:rPr>
                        <a:t>осуществление закупки медицинских изделий и расходных материалов, если такая закупка осуществляется в электронной форме в отношении медицинских изделий и расходных материалов, произведенных единственным на территории Российской Федерации или территориях иностранных государств, не вводивших в отношении Российской Федерации ограничительных мер экономического характера, производителем. При этом годовой объем закупок, которые заказчик вправе осуществить на основании настоящего пункта, не должен превышать в отношении расходных материалов пятьдесят миллионов рублей, а в отношении медицинских изделий - двести пятьдесят миллионов рублей. Осуществленные в соответствии с частью 12 настоящей статьи в электронной форме закупки товара не учитываются в составе годового объема закупок, которые заказчик вправе осуществить на основании настоящего пункта;</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kern="1200" dirty="0">
                          <a:solidFill>
                            <a:srgbClr val="FF0000"/>
                          </a:solidFill>
                          <a:effectLst/>
                          <a:latin typeface="+mn-lt"/>
                          <a:ea typeface="+mn-ea"/>
                          <a:cs typeface="+mn-cs"/>
                        </a:rPr>
                        <a:t>N 46-</a:t>
                      </a:r>
                      <a:r>
                        <a:rPr lang="ru-RU" sz="1100" b="0" i="1" kern="1200" dirty="0">
                          <a:solidFill>
                            <a:srgbClr val="FF0000"/>
                          </a:solidFill>
                          <a:effectLst/>
                          <a:latin typeface="+mn-lt"/>
                          <a:ea typeface="+mn-ea"/>
                          <a:cs typeface="+mn-cs"/>
                        </a:rPr>
                        <a:t>ФЗ от </a:t>
                      </a:r>
                      <a:r>
                        <a:rPr lang="en-US" sz="1100" b="0" i="1" kern="1200" dirty="0">
                          <a:solidFill>
                            <a:srgbClr val="FF0000"/>
                          </a:solidFill>
                          <a:effectLst/>
                          <a:latin typeface="+mn-lt"/>
                          <a:ea typeface="+mn-ea"/>
                          <a:cs typeface="+mn-cs"/>
                        </a:rPr>
                        <a:t>08.03.2022</a:t>
                      </a:r>
                      <a:endParaRPr lang="ru-RU" sz="1100" b="0" i="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379611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a:t>п. 5.2 ч. 1 ст. 93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kern="1200" dirty="0">
                          <a:solidFill>
                            <a:schemeClr val="tx1"/>
                          </a:solidFill>
                          <a:effectLst/>
                          <a:latin typeface="+mn-lt"/>
                          <a:ea typeface="+mn-ea"/>
                          <a:cs typeface="+mn-cs"/>
                        </a:rPr>
                        <a:t>осуществление закупки технических средств реабилитации и услуг Фондом пенсионного и социального страхования Российской Федерации, если такая закупка осуществляется в электронной форме в отношении технических средств реабилитации и услуг, произведенных (оказанных) на территории Российской Федерации или произведенных на территориях иностранных государств, не вводивших в отношении Российской Федерации ограничительных мер экономического характера;</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kern="1200" dirty="0">
                          <a:solidFill>
                            <a:srgbClr val="FF0000"/>
                          </a:solidFill>
                          <a:effectLst/>
                          <a:latin typeface="+mn-lt"/>
                          <a:ea typeface="+mn-ea"/>
                          <a:cs typeface="+mn-cs"/>
                        </a:rPr>
                        <a:t>N 46-</a:t>
                      </a:r>
                      <a:r>
                        <a:rPr lang="ru-RU" sz="1100" b="0" i="1" kern="1200" dirty="0">
                          <a:solidFill>
                            <a:srgbClr val="FF0000"/>
                          </a:solidFill>
                          <a:effectLst/>
                          <a:latin typeface="+mn-lt"/>
                          <a:ea typeface="+mn-ea"/>
                          <a:cs typeface="+mn-cs"/>
                        </a:rPr>
                        <a:t>ФЗ от </a:t>
                      </a:r>
                      <a:r>
                        <a:rPr lang="en-US" sz="1100" b="0" i="1" kern="1200" dirty="0">
                          <a:solidFill>
                            <a:srgbClr val="FF0000"/>
                          </a:solidFill>
                          <a:effectLst/>
                          <a:latin typeface="+mn-lt"/>
                          <a:ea typeface="+mn-ea"/>
                          <a:cs typeface="+mn-cs"/>
                        </a:rPr>
                        <a:t>08.03.2022</a:t>
                      </a:r>
                      <a:endParaRPr lang="ru-RU" sz="1100" b="0" i="1" kern="1200" dirty="0">
                        <a:solidFill>
                          <a:srgbClr val="FF0000"/>
                        </a:solidFill>
                        <a:effectLst/>
                        <a:latin typeface="+mn-lt"/>
                        <a:ea typeface="+mn-ea"/>
                        <a:cs typeface="+mn-cs"/>
                      </a:endParaRPr>
                    </a:p>
                  </a:txBody>
                  <a:tcPr/>
                </a:tc>
                <a:extLst>
                  <a:ext uri="{0D108BD9-81ED-4DB2-BD59-A6C34878D82A}">
                    <a16:rowId xmlns:a16="http://schemas.microsoft.com/office/drawing/2014/main" xmlns="" val="2589366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a:t>п. 28.1 ч. 1 ст. 93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dirty="0">
                          <a:effectLst/>
                        </a:rPr>
                        <a:t>заключение контракта на поставку лекарственных препаратов или медицинских изделий, которые не имеют российских аналогов и производство которых осуществляется единственным производителем, происходящим из иностранного государства, не вводившего в отношении Российской Федерации ограничительных мер экономического характера, с поставщиком таких лекарственных препаратов или медицинских изделий, включенным в реестр единственных поставщиков таких лекарственных препаратов и медицинских изделий. Порядок ведения указанного реестра устанавливается Правительством Российской Федерации;</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kern="1200" dirty="0">
                          <a:solidFill>
                            <a:srgbClr val="FF0000"/>
                          </a:solidFill>
                          <a:effectLst/>
                          <a:latin typeface="+mn-lt"/>
                          <a:ea typeface="+mn-ea"/>
                          <a:cs typeface="+mn-cs"/>
                        </a:rPr>
                        <a:t>N 46-</a:t>
                      </a:r>
                      <a:r>
                        <a:rPr lang="ru-RU" sz="1100" b="0" i="1" kern="1200" dirty="0">
                          <a:solidFill>
                            <a:srgbClr val="FF0000"/>
                          </a:solidFill>
                          <a:effectLst/>
                          <a:latin typeface="+mn-lt"/>
                          <a:ea typeface="+mn-ea"/>
                          <a:cs typeface="+mn-cs"/>
                        </a:rPr>
                        <a:t>ФЗ от </a:t>
                      </a:r>
                      <a:r>
                        <a:rPr lang="en-US" sz="1100" b="0" i="1" kern="1200" dirty="0">
                          <a:solidFill>
                            <a:srgbClr val="FF0000"/>
                          </a:solidFill>
                          <a:effectLst/>
                          <a:latin typeface="+mn-lt"/>
                          <a:ea typeface="+mn-ea"/>
                          <a:cs typeface="+mn-cs"/>
                        </a:rPr>
                        <a:t>08.03.2022</a:t>
                      </a:r>
                      <a:endParaRPr lang="ru-RU" sz="1100" b="0" i="1" kern="1200" dirty="0">
                        <a:solidFill>
                          <a:srgbClr val="FF0000"/>
                        </a:solidFill>
                        <a:effectLst/>
                        <a:latin typeface="+mn-lt"/>
                        <a:ea typeface="+mn-ea"/>
                        <a:cs typeface="+mn-cs"/>
                      </a:endParaRPr>
                    </a:p>
                  </a:txBody>
                  <a:tcPr/>
                </a:tc>
                <a:extLst>
                  <a:ext uri="{0D108BD9-81ED-4DB2-BD59-A6C34878D82A}">
                    <a16:rowId xmlns:a16="http://schemas.microsoft.com/office/drawing/2014/main" xmlns="" val="4060957808"/>
                  </a:ext>
                </a:extLst>
              </a:tr>
            </a:tbl>
          </a:graphicData>
        </a:graphic>
      </p:graphicFrame>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500" dirty="0"/>
              <a:t>С 08.03.2024</a:t>
            </a:r>
          </a:p>
        </p:txBody>
      </p:sp>
    </p:spTree>
    <p:extLst>
      <p:ext uri="{BB962C8B-B14F-4D97-AF65-F5344CB8AC3E}">
        <p14:creationId xmlns:p14="http://schemas.microsoft.com/office/powerpoint/2010/main" xmlns="" val="25743960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7">
            <a:extLst>
              <a:ext uri="{FF2B5EF4-FFF2-40B4-BE49-F238E27FC236}">
                <a16:creationId xmlns:a16="http://schemas.microsoft.com/office/drawing/2014/main" xmlns="" id="{9DC50A2E-CF1D-5DFD-6889-20BB2E5912FE}"/>
              </a:ext>
            </a:extLst>
          </p:cNvPr>
          <p:cNvGraphicFramePr>
            <a:graphicFrameLocks noGrp="1"/>
          </p:cNvGraphicFramePr>
          <p:nvPr>
            <p:ph idx="1"/>
          </p:nvPr>
        </p:nvGraphicFramePr>
        <p:xfrm>
          <a:off x="335359" y="904875"/>
          <a:ext cx="11625912" cy="474472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5946034">
                  <a:extLst>
                    <a:ext uri="{9D8B030D-6E8A-4147-A177-3AD203B41FA5}">
                      <a16:colId xmlns:a16="http://schemas.microsoft.com/office/drawing/2014/main" xmlns="" val="270966510"/>
                    </a:ext>
                  </a:extLst>
                </a:gridCol>
                <a:gridCol w="505097">
                  <a:extLst>
                    <a:ext uri="{9D8B030D-6E8A-4147-A177-3AD203B41FA5}">
                      <a16:colId xmlns:a16="http://schemas.microsoft.com/office/drawing/2014/main" xmlns="" val="4139795710"/>
                    </a:ext>
                  </a:extLst>
                </a:gridCol>
                <a:gridCol w="4532860">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п. 6.1 ч. 1 ст. 93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осуществление органами исполнительной власти субъекта Российской Федерации, государственными учреждениями субъекта Российской Федерации (муниципальными учреждениями муниципальных образований, входящих в состав субъекта Российской Федерации) закупки лекарственных средств, специализированных продуктов лечебного питания, медицинских изделий, расходных материалов, средств для дезинфекции, а также услуг по хранению и доставке соответствующих товаров, работ по ремонту и техническому обслуживанию медицинских изделий у государственного унитарного предприятия соответствующего субъекта Российской Федерации либо у акционерного общества, сто процентов акций которого принадлежит соответствующему субъекту Российской Федерации;</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kern="1200" dirty="0">
                          <a:solidFill>
                            <a:schemeClr val="tx1"/>
                          </a:solidFill>
                          <a:effectLst/>
                          <a:latin typeface="+mn-lt"/>
                          <a:ea typeface="+mn-ea"/>
                          <a:cs typeface="+mn-cs"/>
                        </a:rPr>
                        <a:t>В действующей редакции отсутствует</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i="1" kern="1200" dirty="0">
                          <a:solidFill>
                            <a:srgbClr val="FF0000"/>
                          </a:solidFill>
                          <a:effectLst/>
                          <a:latin typeface="+mn-lt"/>
                          <a:ea typeface="+mn-ea"/>
                          <a:cs typeface="+mn-cs"/>
                        </a:rPr>
                        <a:t>№</a:t>
                      </a:r>
                      <a:r>
                        <a:rPr lang="en-US" sz="1100" b="0" i="1" kern="1200" dirty="0">
                          <a:solidFill>
                            <a:srgbClr val="FF0000"/>
                          </a:solidFill>
                          <a:effectLst/>
                          <a:latin typeface="+mn-lt"/>
                          <a:ea typeface="+mn-ea"/>
                          <a:cs typeface="+mn-cs"/>
                        </a:rPr>
                        <a:t>444-</a:t>
                      </a:r>
                      <a:r>
                        <a:rPr lang="ru-RU" sz="1100" b="0" i="1" kern="1200" dirty="0">
                          <a:solidFill>
                            <a:srgbClr val="FF0000"/>
                          </a:solidFill>
                          <a:effectLst/>
                          <a:latin typeface="+mn-lt"/>
                          <a:ea typeface="+mn-ea"/>
                          <a:cs typeface="+mn-cs"/>
                        </a:rPr>
                        <a:t>ФЗ от </a:t>
                      </a:r>
                      <a:r>
                        <a:rPr lang="en-US" sz="1100" b="0" i="1" kern="1200" dirty="0">
                          <a:solidFill>
                            <a:srgbClr val="FF0000"/>
                          </a:solidFill>
                          <a:effectLst/>
                          <a:latin typeface="+mn-lt"/>
                          <a:ea typeface="+mn-ea"/>
                          <a:cs typeface="+mn-cs"/>
                        </a:rPr>
                        <a:t>04.08.2023 </a:t>
                      </a:r>
                      <a:endParaRPr lang="ru-RU" sz="1100" b="0" i="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i="1" kern="1200" dirty="0">
                          <a:solidFill>
                            <a:srgbClr val="FF0000"/>
                          </a:solidFill>
                          <a:effectLst/>
                          <a:latin typeface="+mn-lt"/>
                          <a:ea typeface="+mn-ea"/>
                          <a:cs typeface="+mn-cs"/>
                        </a:rPr>
                        <a:t>с 01.07.2024 года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379611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76 ст. 112 44-ФЗ</a:t>
                      </a:r>
                    </a:p>
                  </a:txBody>
                  <a:tcPr/>
                </a:tc>
                <a:tc>
                  <a:txBody>
                    <a:bodyPr/>
                    <a:lstStyle/>
                    <a:p>
                      <a:r>
                        <a:rPr lang="ru-RU" sz="1100" b="0" dirty="0">
                          <a:effectLst/>
                        </a:rPr>
                        <a:t>Установить, что до 30 июня 2024 года включительно органы исполнительной власти субъекта Российской Федерации, государственные учреждения субъекта Российской Федерации (муниципальные учреждения муниципальных образований, входящих в состав субъекта Российской Федерации) вправе осуществлять закупки лекарственных средств, специализированных продуктов лечебного питания, медицинских изделий, расходных материалов, средств для дезинфекции, а также услуг по хранению и доставке соответствующих товаров, работ по ремонту и техническому обслуживанию медицинских изделий у государственного унитарного предприятия соответствующего субъекта Российской Федерации, если законодательными актами соответствующего субъекта Российской Федерации на такое предприятие возложены полномочия по поставке таких товаров, оказанию таких услуг, выполнению таких работ для нужд этих заказчиков. При осуществлении такой закупки заказчик в порядке и срок, которые предусмотрены частью 2 статьи 93 настоящего Федерального закона, направляет в соответствующий контрольный орган в сфере закупок уведомление о такой закупке. Извещение об осуществлении такой закупки не требуется. При осуществлении такой закупки заказчик определяет и обосновывает цену контракта в соответствии с настоящим Федеральным законом и включает в контракт обоснование цены контракта.".</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kern="1200" dirty="0">
                          <a:solidFill>
                            <a:schemeClr val="tx1"/>
                          </a:solidFill>
                          <a:effectLst/>
                          <a:latin typeface="+mn-lt"/>
                          <a:ea typeface="+mn-ea"/>
                          <a:cs typeface="+mn-cs"/>
                        </a:rPr>
                        <a:t>с 04.08.2023</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i="1" kern="1200" dirty="0">
                          <a:solidFill>
                            <a:srgbClr val="FF0000"/>
                          </a:solidFill>
                          <a:effectLst/>
                          <a:latin typeface="+mn-lt"/>
                          <a:ea typeface="+mn-ea"/>
                          <a:cs typeface="+mn-cs"/>
                        </a:rPr>
                        <a:t>№</a:t>
                      </a:r>
                      <a:r>
                        <a:rPr lang="en-US" sz="1100" b="0" i="1" kern="1200" dirty="0">
                          <a:solidFill>
                            <a:srgbClr val="FF0000"/>
                          </a:solidFill>
                          <a:effectLst/>
                          <a:latin typeface="+mn-lt"/>
                          <a:ea typeface="+mn-ea"/>
                          <a:cs typeface="+mn-cs"/>
                        </a:rPr>
                        <a:t>444-</a:t>
                      </a:r>
                      <a:r>
                        <a:rPr lang="ru-RU" sz="1100" b="0" i="1" kern="1200" dirty="0">
                          <a:solidFill>
                            <a:srgbClr val="FF0000"/>
                          </a:solidFill>
                          <a:effectLst/>
                          <a:latin typeface="+mn-lt"/>
                          <a:ea typeface="+mn-ea"/>
                          <a:cs typeface="+mn-cs"/>
                        </a:rPr>
                        <a:t>ФЗ от </a:t>
                      </a:r>
                      <a:r>
                        <a:rPr lang="en-US" sz="1100" b="0" i="1" kern="1200" dirty="0">
                          <a:solidFill>
                            <a:srgbClr val="FF0000"/>
                          </a:solidFill>
                          <a:effectLst/>
                          <a:latin typeface="+mn-lt"/>
                          <a:ea typeface="+mn-ea"/>
                          <a:cs typeface="+mn-cs"/>
                        </a:rPr>
                        <a:t>04.08.2023 </a:t>
                      </a:r>
                      <a:endParaRPr lang="ru-RU" sz="1100" b="0" i="1" kern="1200" dirty="0">
                        <a:solidFill>
                          <a:srgbClr val="FF0000"/>
                        </a:solidFill>
                        <a:effectLst/>
                        <a:latin typeface="+mn-lt"/>
                        <a:ea typeface="+mn-ea"/>
                        <a:cs typeface="+mn-cs"/>
                      </a:endParaRPr>
                    </a:p>
                  </a:txBody>
                  <a:tcPr/>
                </a:tc>
                <a:extLst>
                  <a:ext uri="{0D108BD9-81ED-4DB2-BD59-A6C34878D82A}">
                    <a16:rowId xmlns:a16="http://schemas.microsoft.com/office/drawing/2014/main" xmlns="" val="2589366740"/>
                  </a:ext>
                </a:extLst>
              </a:tr>
            </a:tbl>
          </a:graphicData>
        </a:graphic>
      </p:graphicFrame>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endParaRPr lang="ru-RU" sz="2500" dirty="0"/>
          </a:p>
        </p:txBody>
      </p:sp>
    </p:spTree>
    <p:extLst>
      <p:ext uri="{BB962C8B-B14F-4D97-AF65-F5344CB8AC3E}">
        <p14:creationId xmlns:p14="http://schemas.microsoft.com/office/powerpoint/2010/main" xmlns="" val="19231052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EF0E97-DA65-83E2-F6C6-9E22BA1F6FA7}"/>
              </a:ext>
            </a:extLst>
          </p:cNvPr>
          <p:cNvSpPr>
            <a:spLocks noGrp="1"/>
          </p:cNvSpPr>
          <p:nvPr>
            <p:ph type="title"/>
          </p:nvPr>
        </p:nvSpPr>
        <p:spPr>
          <a:xfrm>
            <a:off x="510139" y="129204"/>
            <a:ext cx="7674093" cy="540940"/>
          </a:xfrm>
        </p:spPr>
        <p:txBody>
          <a:bodyPr>
            <a:normAutofit fontScale="90000"/>
          </a:bodyPr>
          <a:lstStyle/>
          <a:p>
            <a:r>
              <a:rPr lang="ru-RU" dirty="0"/>
              <a:t>Принцип обеспечения конкуренции. Основные выводы</a:t>
            </a:r>
          </a:p>
        </p:txBody>
      </p:sp>
      <p:sp>
        <p:nvSpPr>
          <p:cNvPr id="13" name="TextBox 12">
            <a:extLst>
              <a:ext uri="{FF2B5EF4-FFF2-40B4-BE49-F238E27FC236}">
                <a16:creationId xmlns:a16="http://schemas.microsoft.com/office/drawing/2014/main" xmlns="" id="{4FD4D1A5-1558-B955-2FB7-15F3D89BEF75}"/>
              </a:ext>
            </a:extLst>
          </p:cNvPr>
          <p:cNvSpPr txBox="1"/>
          <p:nvPr/>
        </p:nvSpPr>
        <p:spPr>
          <a:xfrm>
            <a:off x="6816080" y="1032456"/>
            <a:ext cx="5112568" cy="5447645"/>
          </a:xfrm>
          <a:prstGeom prst="rect">
            <a:avLst/>
          </a:prstGeom>
          <a:noFill/>
          <a:ln w="19050">
            <a:solidFill>
              <a:srgbClr val="00B0F0"/>
            </a:solidFill>
          </a:ln>
        </p:spPr>
        <p:txBody>
          <a:bodyPr wrap="square">
            <a:spAutoFit/>
          </a:bodyPr>
          <a:lstStyle/>
          <a:p>
            <a:pPr marL="285750" indent="-285750">
              <a:buFont typeface="Wingdings" panose="05000000000000000000" pitchFamily="2" charset="2"/>
              <a:buChar char="Ø"/>
            </a:pPr>
            <a:r>
              <a:rPr lang="ru-RU" sz="1500" dirty="0"/>
              <a:t>являются безусловными запретами;</a:t>
            </a:r>
          </a:p>
          <a:p>
            <a:pPr marL="285750" indent="-285750">
              <a:buFont typeface="Wingdings" panose="05000000000000000000" pitchFamily="2" charset="2"/>
              <a:buChar char="Ø"/>
            </a:pPr>
            <a:r>
              <a:rPr lang="ru-RU" sz="1500" dirty="0"/>
              <a:t>правонарушение, выразившееся в нарушении данных запретов, носит формальный характер и не требует оценки последствий для конкуренции в связи с таким нарушением, доказывания наступления фактических или возможных негативных последствий от совершения таких действий в виде недопущения, ограничения, устранения конкуренции;</a:t>
            </a:r>
          </a:p>
          <a:p>
            <a:pPr marL="285750" indent="-285750">
              <a:buFont typeface="Wingdings" panose="05000000000000000000" pitchFamily="2" charset="2"/>
              <a:buChar char="Ø"/>
            </a:pPr>
            <a:r>
              <a:rPr lang="ru-RU" sz="1500" dirty="0"/>
              <a:t>при конкуренции норм 135-ФЗ и 44-ФЗ следует руководствоваться принципом приоритета специальной нормы над общей нормой;</a:t>
            </a:r>
          </a:p>
          <a:p>
            <a:pPr marL="285750" indent="-285750">
              <a:buFont typeface="Wingdings" panose="05000000000000000000" pitchFamily="2" charset="2"/>
              <a:buChar char="Ø"/>
            </a:pPr>
            <a:r>
              <a:rPr lang="ru-RU" sz="1500" dirty="0"/>
              <a:t>подлежит применению Закон N 44-ФЗ, а также соответствующие нормы КоАП, устанавливающие административную ответственность за нарушение требований данных законов.</a:t>
            </a:r>
          </a:p>
          <a:p>
            <a:pPr marL="742950" lvl="1" indent="-285750">
              <a:buFont typeface="Wingdings" panose="05000000000000000000" pitchFamily="2" charset="2"/>
              <a:buChar char="Ø"/>
            </a:pPr>
            <a:r>
              <a:rPr lang="ru-RU" sz="1200" dirty="0"/>
              <a:t>Нормы Закона N 44-ФЗ и Закона N 223-ФЗ носят специальный характер по отношению к Закону о защите конкуренции, поскольку последний устанавливает общие антимонопольные запреты в отношении действий (бездействия) органов власти, хозяйствующих субъектов и иных участников рынка, при этом Закон N 44-ФЗ и Закон N 223-ФЗ закрепляют специфику отношений в сфере осуществления закупочной деятельности, конкретные особенности порядка, в том числе способов и процедур осуществления закупок.</a:t>
            </a:r>
          </a:p>
          <a:p>
            <a:pPr algn="r"/>
            <a:r>
              <a:rPr lang="ru-RU" sz="1500" i="1" dirty="0">
                <a:solidFill>
                  <a:srgbClr val="FF0000"/>
                </a:solidFill>
              </a:rPr>
              <a:t>Письмо ФАС России от 04.09.2017 №ИА/60890/17</a:t>
            </a:r>
          </a:p>
        </p:txBody>
      </p:sp>
      <p:grpSp>
        <p:nvGrpSpPr>
          <p:cNvPr id="6" name="Группа 5">
            <a:extLst>
              <a:ext uri="{FF2B5EF4-FFF2-40B4-BE49-F238E27FC236}">
                <a16:creationId xmlns:a16="http://schemas.microsoft.com/office/drawing/2014/main" xmlns="" id="{56325F5A-3093-8F6A-89D5-DB2DAA2EB98D}"/>
              </a:ext>
            </a:extLst>
          </p:cNvPr>
          <p:cNvGrpSpPr/>
          <p:nvPr/>
        </p:nvGrpSpPr>
        <p:grpSpPr>
          <a:xfrm rot="5400000">
            <a:off x="3193107" y="3123219"/>
            <a:ext cx="5584939" cy="1363323"/>
            <a:chOff x="4271938" y="2173425"/>
            <a:chExt cx="3903777" cy="2511147"/>
          </a:xfrm>
        </p:grpSpPr>
        <p:sp>
          <p:nvSpPr>
            <p:cNvPr id="7" name="Прямоугольник: скругленные противолежащие углы 6">
              <a:extLst>
                <a:ext uri="{FF2B5EF4-FFF2-40B4-BE49-F238E27FC236}">
                  <a16:creationId xmlns:a16="http://schemas.microsoft.com/office/drawing/2014/main" xmlns="" id="{2D1695EE-3FDD-5304-C249-D5809587E706}"/>
                </a:ext>
              </a:extLst>
            </p:cNvPr>
            <p:cNvSpPr/>
            <p:nvPr/>
          </p:nvSpPr>
          <p:spPr>
            <a:xfrm>
              <a:off x="4662785" y="2600321"/>
              <a:ext cx="3081931" cy="1657357"/>
            </a:xfrm>
            <a:prstGeom prst="round2DiagRect">
              <a:avLst>
                <a:gd name="adj1" fmla="val 0"/>
                <a:gd name="adj2" fmla="val 16670"/>
              </a:avLst>
            </a:pr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Прямая соединительная линия 7">
              <a:extLst>
                <a:ext uri="{FF2B5EF4-FFF2-40B4-BE49-F238E27FC236}">
                  <a16:creationId xmlns:a16="http://schemas.microsoft.com/office/drawing/2014/main" xmlns="" id="{6AA9DF2B-BC21-6D26-5925-07188EAB8A3D}"/>
                </a:ext>
              </a:extLst>
            </p:cNvPr>
            <p:cNvSpPr/>
            <p:nvPr/>
          </p:nvSpPr>
          <p:spPr>
            <a:xfrm>
              <a:off x="6203751" y="2776101"/>
              <a:ext cx="410" cy="1305796"/>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Полилиния: фигура 8">
              <a:extLst>
                <a:ext uri="{FF2B5EF4-FFF2-40B4-BE49-F238E27FC236}">
                  <a16:creationId xmlns:a16="http://schemas.microsoft.com/office/drawing/2014/main" xmlns="" id="{652353F3-D723-F510-C115-E029D6965592}"/>
                </a:ext>
              </a:extLst>
            </p:cNvPr>
            <p:cNvSpPr/>
            <p:nvPr/>
          </p:nvSpPr>
          <p:spPr>
            <a:xfrm>
              <a:off x="4765516" y="2725878"/>
              <a:ext cx="1335503" cy="1406242"/>
            </a:xfrm>
            <a:custGeom>
              <a:avLst/>
              <a:gdLst>
                <a:gd name="connsiteX0" fmla="*/ 0 w 1335503"/>
                <a:gd name="connsiteY0" fmla="*/ 0 h 1406242"/>
                <a:gd name="connsiteX1" fmla="*/ 1335503 w 1335503"/>
                <a:gd name="connsiteY1" fmla="*/ 0 h 1406242"/>
                <a:gd name="connsiteX2" fmla="*/ 1335503 w 1335503"/>
                <a:gd name="connsiteY2" fmla="*/ 1406242 h 1406242"/>
                <a:gd name="connsiteX3" fmla="*/ 0 w 1335503"/>
                <a:gd name="connsiteY3" fmla="*/ 1406242 h 1406242"/>
                <a:gd name="connsiteX4" fmla="*/ 0 w 1335503"/>
                <a:gd name="connsiteY4" fmla="*/ 0 h 1406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503" h="1406242">
                  <a:moveTo>
                    <a:pt x="0" y="0"/>
                  </a:moveTo>
                  <a:lnTo>
                    <a:pt x="1335503" y="0"/>
                  </a:lnTo>
                  <a:lnTo>
                    <a:pt x="1335503" y="1406242"/>
                  </a:lnTo>
                  <a:lnTo>
                    <a:pt x="0" y="1406242"/>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b="1" kern="1200" dirty="0">
                  <a:solidFill>
                    <a:schemeClr val="bg1"/>
                  </a:solidFill>
                </a:rPr>
                <a:t>ФАС России</a:t>
              </a:r>
            </a:p>
          </p:txBody>
        </p:sp>
        <p:sp>
          <p:nvSpPr>
            <p:cNvPr id="14" name="Полилиния: фигура 13">
              <a:extLst>
                <a:ext uri="{FF2B5EF4-FFF2-40B4-BE49-F238E27FC236}">
                  <a16:creationId xmlns:a16="http://schemas.microsoft.com/office/drawing/2014/main" xmlns="" id="{2A1965C2-72EE-3722-9423-EBF1CBAE6CB5}"/>
                </a:ext>
              </a:extLst>
            </p:cNvPr>
            <p:cNvSpPr/>
            <p:nvPr/>
          </p:nvSpPr>
          <p:spPr>
            <a:xfrm rot="10800000">
              <a:off x="6306482" y="2725878"/>
              <a:ext cx="1335503" cy="1406243"/>
            </a:xfrm>
            <a:custGeom>
              <a:avLst/>
              <a:gdLst>
                <a:gd name="connsiteX0" fmla="*/ 0 w 1335503"/>
                <a:gd name="connsiteY0" fmla="*/ 0 h 1406242"/>
                <a:gd name="connsiteX1" fmla="*/ 1335503 w 1335503"/>
                <a:gd name="connsiteY1" fmla="*/ 0 h 1406242"/>
                <a:gd name="connsiteX2" fmla="*/ 1335503 w 1335503"/>
                <a:gd name="connsiteY2" fmla="*/ 1406242 h 1406242"/>
                <a:gd name="connsiteX3" fmla="*/ 0 w 1335503"/>
                <a:gd name="connsiteY3" fmla="*/ 1406242 h 1406242"/>
                <a:gd name="connsiteX4" fmla="*/ 0 w 1335503"/>
                <a:gd name="connsiteY4" fmla="*/ 0 h 1406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503" h="1406242">
                  <a:moveTo>
                    <a:pt x="0" y="0"/>
                  </a:moveTo>
                  <a:lnTo>
                    <a:pt x="1335503" y="0"/>
                  </a:lnTo>
                  <a:lnTo>
                    <a:pt x="1335503" y="1406242"/>
                  </a:lnTo>
                  <a:lnTo>
                    <a:pt x="0" y="1406242"/>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700" b="1" kern="1200" dirty="0">
                  <a:solidFill>
                    <a:schemeClr val="bg1"/>
                  </a:solidFill>
                </a:rPr>
                <a:t>Верховный Суд РФ</a:t>
              </a:r>
            </a:p>
          </p:txBody>
        </p:sp>
        <p:sp>
          <p:nvSpPr>
            <p:cNvPr id="15" name="Полилиния: фигура 14">
              <a:extLst>
                <a:ext uri="{FF2B5EF4-FFF2-40B4-BE49-F238E27FC236}">
                  <a16:creationId xmlns:a16="http://schemas.microsoft.com/office/drawing/2014/main" xmlns="" id="{78753312-A313-4FDD-D00A-C4E15DADAF3C}"/>
                </a:ext>
              </a:extLst>
            </p:cNvPr>
            <p:cNvSpPr/>
            <p:nvPr/>
          </p:nvSpPr>
          <p:spPr>
            <a:xfrm rot="16200000">
              <a:off x="3522021" y="2923342"/>
              <a:ext cx="1808025" cy="308192"/>
            </a:xfrm>
            <a:custGeom>
              <a:avLst/>
              <a:gdLst>
                <a:gd name="connsiteX0" fmla="*/ 0 w 1808026"/>
                <a:gd name="connsiteY0" fmla="*/ 128850 h 513655"/>
                <a:gd name="connsiteX1" fmla="*/ 1496443 w 1808026"/>
                <a:gd name="connsiteY1" fmla="*/ 128850 h 513655"/>
                <a:gd name="connsiteX2" fmla="*/ 1496443 w 1808026"/>
                <a:gd name="connsiteY2" fmla="*/ 0 h 513655"/>
                <a:gd name="connsiteX3" fmla="*/ 1808026 w 1808026"/>
                <a:gd name="connsiteY3" fmla="*/ 256828 h 513655"/>
                <a:gd name="connsiteX4" fmla="*/ 1496443 w 1808026"/>
                <a:gd name="connsiteY4" fmla="*/ 513655 h 513655"/>
                <a:gd name="connsiteX5" fmla="*/ 1496443 w 1808026"/>
                <a:gd name="connsiteY5" fmla="*/ 384805 h 513655"/>
                <a:gd name="connsiteX6" fmla="*/ 0 w 1808026"/>
                <a:gd name="connsiteY6" fmla="*/ 384805 h 513655"/>
                <a:gd name="connsiteX7" fmla="*/ 0 w 1808026"/>
                <a:gd name="connsiteY7" fmla="*/ 128850 h 5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8026" h="513655">
                  <a:moveTo>
                    <a:pt x="0" y="128850"/>
                  </a:moveTo>
                  <a:lnTo>
                    <a:pt x="1496443" y="128850"/>
                  </a:lnTo>
                  <a:lnTo>
                    <a:pt x="1496443" y="0"/>
                  </a:lnTo>
                  <a:lnTo>
                    <a:pt x="1808026" y="256828"/>
                  </a:lnTo>
                  <a:lnTo>
                    <a:pt x="1496443" y="513655"/>
                  </a:lnTo>
                  <a:lnTo>
                    <a:pt x="1496443" y="384805"/>
                  </a:lnTo>
                  <a:lnTo>
                    <a:pt x="0" y="384805"/>
                  </a:lnTo>
                  <a:lnTo>
                    <a:pt x="0" y="128850"/>
                  </a:lnTo>
                  <a:close/>
                </a:path>
              </a:pathLst>
            </a:custGeom>
            <a:solidFill>
              <a:srgbClr val="00B0F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41909" tIns="170759" rIns="197172" bIns="170760" numCol="1" spcCol="1270" anchor="ctr" anchorCtr="0">
              <a:noAutofit/>
            </a:bodyPr>
            <a:lstStyle/>
            <a:p>
              <a:pPr marL="0" lvl="0" indent="0" algn="r" defTabSz="488950">
                <a:lnSpc>
                  <a:spcPct val="90000"/>
                </a:lnSpc>
                <a:spcBef>
                  <a:spcPct val="0"/>
                </a:spcBef>
                <a:spcAft>
                  <a:spcPct val="35000"/>
                </a:spcAft>
                <a:buNone/>
              </a:pPr>
              <a:endParaRPr lang="ru-RU" sz="1100" kern="1200"/>
            </a:p>
          </p:txBody>
        </p:sp>
        <p:sp>
          <p:nvSpPr>
            <p:cNvPr id="16" name="Полилиния: фигура 15">
              <a:extLst>
                <a:ext uri="{FF2B5EF4-FFF2-40B4-BE49-F238E27FC236}">
                  <a16:creationId xmlns:a16="http://schemas.microsoft.com/office/drawing/2014/main" xmlns="" id="{F46112D7-0B1C-CA82-FED2-E33DED110F94}"/>
                </a:ext>
              </a:extLst>
            </p:cNvPr>
            <p:cNvSpPr/>
            <p:nvPr/>
          </p:nvSpPr>
          <p:spPr>
            <a:xfrm rot="5400000">
              <a:off x="7117607" y="3626464"/>
              <a:ext cx="1808024" cy="308192"/>
            </a:xfrm>
            <a:custGeom>
              <a:avLst/>
              <a:gdLst>
                <a:gd name="connsiteX0" fmla="*/ 0 w 1808026"/>
                <a:gd name="connsiteY0" fmla="*/ 128850 h 513655"/>
                <a:gd name="connsiteX1" fmla="*/ 1496443 w 1808026"/>
                <a:gd name="connsiteY1" fmla="*/ 128850 h 513655"/>
                <a:gd name="connsiteX2" fmla="*/ 1496443 w 1808026"/>
                <a:gd name="connsiteY2" fmla="*/ 0 h 513655"/>
                <a:gd name="connsiteX3" fmla="*/ 1808026 w 1808026"/>
                <a:gd name="connsiteY3" fmla="*/ 256828 h 513655"/>
                <a:gd name="connsiteX4" fmla="*/ 1496443 w 1808026"/>
                <a:gd name="connsiteY4" fmla="*/ 513655 h 513655"/>
                <a:gd name="connsiteX5" fmla="*/ 1496443 w 1808026"/>
                <a:gd name="connsiteY5" fmla="*/ 384805 h 513655"/>
                <a:gd name="connsiteX6" fmla="*/ 0 w 1808026"/>
                <a:gd name="connsiteY6" fmla="*/ 384805 h 513655"/>
                <a:gd name="connsiteX7" fmla="*/ 0 w 1808026"/>
                <a:gd name="connsiteY7" fmla="*/ 128850 h 5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8026" h="513655">
                  <a:moveTo>
                    <a:pt x="0" y="128850"/>
                  </a:moveTo>
                  <a:lnTo>
                    <a:pt x="1496443" y="128850"/>
                  </a:lnTo>
                  <a:lnTo>
                    <a:pt x="1496443" y="0"/>
                  </a:lnTo>
                  <a:lnTo>
                    <a:pt x="1808026" y="256828"/>
                  </a:lnTo>
                  <a:lnTo>
                    <a:pt x="1496443" y="513655"/>
                  </a:lnTo>
                  <a:lnTo>
                    <a:pt x="1496443" y="384805"/>
                  </a:lnTo>
                  <a:lnTo>
                    <a:pt x="0" y="384805"/>
                  </a:lnTo>
                  <a:lnTo>
                    <a:pt x="0" y="128850"/>
                  </a:lnTo>
                  <a:close/>
                </a:path>
              </a:pathLst>
            </a:custGeom>
            <a:solidFill>
              <a:srgbClr val="0070C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41910" tIns="170759" rIns="197171" bIns="170760" numCol="1" spcCol="1270" anchor="ctr" anchorCtr="0">
              <a:noAutofit/>
            </a:bodyPr>
            <a:lstStyle/>
            <a:p>
              <a:pPr marL="0" lvl="0" indent="0" algn="r" defTabSz="488950">
                <a:lnSpc>
                  <a:spcPct val="90000"/>
                </a:lnSpc>
                <a:spcBef>
                  <a:spcPct val="0"/>
                </a:spcBef>
                <a:spcAft>
                  <a:spcPct val="35000"/>
                </a:spcAft>
                <a:buNone/>
              </a:pPr>
              <a:endParaRPr lang="ru-RU" sz="1100" kern="1200"/>
            </a:p>
          </p:txBody>
        </p:sp>
      </p:grpSp>
      <p:sp>
        <p:nvSpPr>
          <p:cNvPr id="21" name="TextBox 20">
            <a:extLst>
              <a:ext uri="{FF2B5EF4-FFF2-40B4-BE49-F238E27FC236}">
                <a16:creationId xmlns:a16="http://schemas.microsoft.com/office/drawing/2014/main" xmlns="" id="{508E8FCE-10D2-A46B-CC43-EEFE79F1FF84}"/>
              </a:ext>
            </a:extLst>
          </p:cNvPr>
          <p:cNvSpPr txBox="1"/>
          <p:nvPr/>
        </p:nvSpPr>
        <p:spPr>
          <a:xfrm>
            <a:off x="143630" y="1032456"/>
            <a:ext cx="5112568" cy="5570756"/>
          </a:xfrm>
          <a:prstGeom prst="rect">
            <a:avLst/>
          </a:prstGeom>
          <a:noFill/>
          <a:ln w="19050">
            <a:solidFill>
              <a:srgbClr val="0070C0"/>
            </a:solidFill>
          </a:ln>
        </p:spPr>
        <p:txBody>
          <a:bodyPr wrap="square">
            <a:spAutoFit/>
          </a:bodyPr>
          <a:lstStyle/>
          <a:p>
            <a:pPr marL="285750" indent="-285750">
              <a:buFont typeface="Wingdings" panose="05000000000000000000" pitchFamily="2" charset="2"/>
              <a:buChar char="Ø"/>
            </a:pPr>
            <a:r>
              <a:rPr lang="ru-RU" dirty="0"/>
              <a:t>применяются к конкурентным закупкам товаров, работ, услуг, осуществляемым в соответствии с Законом о закупках; </a:t>
            </a:r>
          </a:p>
          <a:p>
            <a:pPr marL="285750" indent="-285750">
              <a:buFont typeface="Wingdings" panose="05000000000000000000" pitchFamily="2" charset="2"/>
              <a:buChar char="Ø"/>
            </a:pPr>
            <a:r>
              <a:rPr lang="ru-RU" dirty="0"/>
              <a:t>положения ст. 17 135-ФЗ применяются к таким процедурам и конкурентным закупкам в части, не урегулированной специальными нормами, или в части, конкретизирующей их положения</a:t>
            </a:r>
          </a:p>
          <a:p>
            <a:pPr marL="742950" lvl="1" indent="-285750">
              <a:buFont typeface="Wingdings" panose="05000000000000000000" pitchFamily="2" charset="2"/>
              <a:buChar char="Ø"/>
              <a:tabLst>
                <a:tab pos="180975" algn="l"/>
              </a:tabLst>
            </a:pPr>
            <a:r>
              <a:rPr lang="ru-RU" sz="1400" dirty="0"/>
              <a:t>В частности, Законом о контрактной системе, Законом о закупках установлены специальные правила о порядке проведения процедур определения поставщика, конкурентных закупок и специальные полномочия антимонопольного органа по контролю за их проведением. Соответственно, положения статьи 17 Закона применяются к таким процедурам и конкурентным закупкам в части, не урегулированной специальными нормами, или в части, конкретизирующей их положения.</a:t>
            </a:r>
            <a:endParaRPr lang="ru-RU" sz="1400" i="1" dirty="0">
              <a:solidFill>
                <a:srgbClr val="FF0000"/>
              </a:solidFill>
            </a:endParaRPr>
          </a:p>
          <a:p>
            <a:pPr algn="r"/>
            <a:endParaRPr lang="ru-RU" sz="1500" i="1" dirty="0">
              <a:solidFill>
                <a:srgbClr val="FF0000"/>
              </a:solidFill>
            </a:endParaRPr>
          </a:p>
          <a:p>
            <a:pPr algn="r"/>
            <a:r>
              <a:rPr lang="ru-RU" sz="1500" i="1" dirty="0">
                <a:solidFill>
                  <a:srgbClr val="FF0000"/>
                </a:solidFill>
              </a:rPr>
              <a:t>Постановление Пленума Верховного Суда РФ от 04.03.2021 №2</a:t>
            </a:r>
          </a:p>
          <a:p>
            <a:pPr algn="r"/>
            <a:r>
              <a:rPr lang="ru-RU" sz="1500" i="1" dirty="0">
                <a:solidFill>
                  <a:srgbClr val="FF0000"/>
                </a:solidFill>
              </a:rPr>
              <a:t>«О некоторых вопросах, возникающих в связи с применением судами антимонопольного законодательства»</a:t>
            </a:r>
          </a:p>
        </p:txBody>
      </p:sp>
    </p:spTree>
    <p:extLst>
      <p:ext uri="{BB962C8B-B14F-4D97-AF65-F5344CB8AC3E}">
        <p14:creationId xmlns:p14="http://schemas.microsoft.com/office/powerpoint/2010/main" xmlns="" val="10306755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EF0E97-DA65-83E2-F6C6-9E22BA1F6FA7}"/>
              </a:ext>
            </a:extLst>
          </p:cNvPr>
          <p:cNvSpPr>
            <a:spLocks noGrp="1"/>
          </p:cNvSpPr>
          <p:nvPr>
            <p:ph type="title"/>
          </p:nvPr>
        </p:nvSpPr>
        <p:spPr/>
        <p:txBody>
          <a:bodyPr>
            <a:normAutofit/>
          </a:bodyPr>
          <a:lstStyle/>
          <a:p>
            <a:r>
              <a:rPr lang="ru-RU" dirty="0"/>
              <a:t>Принцип обеспечения конкуренции</a:t>
            </a:r>
          </a:p>
        </p:txBody>
      </p:sp>
      <p:sp>
        <p:nvSpPr>
          <p:cNvPr id="28" name="Прямоугольник 27">
            <a:extLst>
              <a:ext uri="{FF2B5EF4-FFF2-40B4-BE49-F238E27FC236}">
                <a16:creationId xmlns:a16="http://schemas.microsoft.com/office/drawing/2014/main" xmlns="" id="{249CEBB1-EFD5-00F3-B5BA-86C4C739A13D}"/>
              </a:ext>
            </a:extLst>
          </p:cNvPr>
          <p:cNvSpPr/>
          <p:nvPr/>
        </p:nvSpPr>
        <p:spPr>
          <a:xfrm>
            <a:off x="6240018" y="1467669"/>
            <a:ext cx="5570980" cy="34948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a:solidFill>
                  <a:schemeClr val="tx1"/>
                </a:solidFill>
              </a:rPr>
              <a:t>При проведении торгов, запроса котировок, запроса предложений запрещаются действия, которые приводят или могут привести к недопущению, ограничению или устранению конкуренции, в том числе:</a:t>
            </a:r>
          </a:p>
          <a:p>
            <a:pPr lvl="1" algn="just"/>
            <a:r>
              <a:rPr lang="ru-RU" sz="1100" dirty="0">
                <a:solidFill>
                  <a:schemeClr val="tx1"/>
                </a:solidFill>
              </a:rPr>
              <a:t>1) координация организаторами торгов, запроса котировок, запроса предложений или заказчиками деятельности их участников, а также заключение соглашений между организаторами торгов и (или) заказчиками с участниками этих торгов, если такие соглашения имеют своей целью либо приводят или могут привести к ограничению конкуренции и (или) созданию преимущественных условий для каких-либо участников, если иное не предусмотрено законодательством РФ;</a:t>
            </a:r>
          </a:p>
          <a:p>
            <a:pPr lvl="1" algn="just"/>
            <a:r>
              <a:rPr lang="ru-RU" sz="1100" dirty="0">
                <a:solidFill>
                  <a:schemeClr val="tx1"/>
                </a:solidFill>
              </a:rPr>
              <a:t>2) создание участнику торгов, запроса котировок, запроса предложений или нескольким участникам торгов, запроса котировок, запроса предложений преимущественных условий участия в торгах, запросе котировок, запросе предложений, в том числе путем доступа к информации, если иное не установлено федеральным законом;</a:t>
            </a:r>
          </a:p>
          <a:p>
            <a:pPr lvl="1" algn="just"/>
            <a:r>
              <a:rPr lang="ru-RU" sz="1100" dirty="0">
                <a:solidFill>
                  <a:schemeClr val="tx1"/>
                </a:solidFill>
              </a:rPr>
              <a:t>3) нарушение порядка определения победителя или победителей торгов, запроса котировок, запроса предложений;</a:t>
            </a:r>
          </a:p>
          <a:p>
            <a:pPr lvl="1" algn="just"/>
            <a:r>
              <a:rPr lang="ru-RU" sz="1100" dirty="0">
                <a:solidFill>
                  <a:schemeClr val="tx1"/>
                </a:solidFill>
              </a:rPr>
              <a:t>4) участие организаторов торгов, запроса котировок, запроса предложений или заказчиков и (или) работников организаторов или работников заказчиков в торгах, запросе котировок, запросе предложений;</a:t>
            </a:r>
          </a:p>
          <a:p>
            <a:pPr marL="1439863" algn="r"/>
            <a:r>
              <a:rPr lang="ru-RU" sz="1100" i="1" dirty="0">
                <a:solidFill>
                  <a:srgbClr val="FF0000"/>
                </a:solidFill>
              </a:rPr>
              <a:t>ст. 17 135-ФЗ</a:t>
            </a:r>
          </a:p>
        </p:txBody>
      </p:sp>
      <p:sp>
        <p:nvSpPr>
          <p:cNvPr id="29" name="Прямоугольник 28">
            <a:extLst>
              <a:ext uri="{FF2B5EF4-FFF2-40B4-BE49-F238E27FC236}">
                <a16:creationId xmlns:a16="http://schemas.microsoft.com/office/drawing/2014/main" xmlns="" id="{0DB40549-B8FF-332C-DA42-3FFBCEA71E68}"/>
              </a:ext>
            </a:extLst>
          </p:cNvPr>
          <p:cNvSpPr/>
          <p:nvPr/>
        </p:nvSpPr>
        <p:spPr>
          <a:xfrm>
            <a:off x="510139" y="836712"/>
            <a:ext cx="5585860" cy="449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rPr>
              <a:t>44-ФЗ</a:t>
            </a:r>
            <a:endParaRPr lang="ru-RU" sz="2500" b="1" i="1" dirty="0">
              <a:solidFill>
                <a:srgbClr val="FF0000"/>
              </a:solidFill>
            </a:endParaRPr>
          </a:p>
        </p:txBody>
      </p:sp>
      <p:sp>
        <p:nvSpPr>
          <p:cNvPr id="31" name="Прямоугольник 30">
            <a:extLst>
              <a:ext uri="{FF2B5EF4-FFF2-40B4-BE49-F238E27FC236}">
                <a16:creationId xmlns:a16="http://schemas.microsoft.com/office/drawing/2014/main" xmlns="" id="{0D83F32F-48E3-B8E5-35BF-65B90A855923}"/>
              </a:ext>
            </a:extLst>
          </p:cNvPr>
          <p:cNvSpPr/>
          <p:nvPr/>
        </p:nvSpPr>
        <p:spPr>
          <a:xfrm>
            <a:off x="510139" y="1467668"/>
            <a:ext cx="5570980" cy="3356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ru-RU" sz="1400" dirty="0">
                <a:solidFill>
                  <a:schemeClr val="tx1"/>
                </a:solidFill>
              </a:rPr>
              <a:t>Конкуренция при осуществлении закупок должна быть основана на соблюдении принципа добросовестной ценовой и неценовой конкуренции между участниками закупок в целях выявления лучших условий поставок товаров, выполнения работ, оказания услуг.</a:t>
            </a:r>
          </a:p>
          <a:p>
            <a:pPr marL="285750" indent="-285750" algn="just">
              <a:buFont typeface="Arial" panose="020B0604020202020204" pitchFamily="34" charset="0"/>
              <a:buChar char="•"/>
            </a:pPr>
            <a:r>
              <a:rPr lang="ru-RU" sz="1400" dirty="0">
                <a:solidFill>
                  <a:schemeClr val="tx1"/>
                </a:solidFill>
              </a:rPr>
              <a:t>Запрещается совершение заказчиками, специализированными организациями, их должностными лицами, комиссиями по осуществлению закупок, членами таких комиссий, участниками закупок, операторами электронных площадок, операторами специализированных электронных площадок любых действий, которые противоречат требованиям 44-ФЗ, в том числе приводят:</a:t>
            </a:r>
          </a:p>
          <a:p>
            <a:pPr marL="742950" lvl="1" indent="-285750" algn="just">
              <a:buFont typeface="Arial" panose="020B0604020202020204" pitchFamily="34" charset="0"/>
              <a:buChar char="•"/>
            </a:pPr>
            <a:r>
              <a:rPr lang="ru-RU" sz="1200" dirty="0">
                <a:solidFill>
                  <a:schemeClr val="tx1"/>
                </a:solidFill>
              </a:rPr>
              <a:t>- к ограничению конкуренции, в частности к необоснованному ограничению числа участников закупок.</a:t>
            </a:r>
          </a:p>
          <a:p>
            <a:pPr algn="r"/>
            <a:r>
              <a:rPr lang="ru-RU" sz="1400" i="1" dirty="0">
                <a:solidFill>
                  <a:srgbClr val="FF0000"/>
                </a:solidFill>
              </a:rPr>
              <a:t>ст. 8 44-ФЗ</a:t>
            </a:r>
          </a:p>
        </p:txBody>
      </p:sp>
      <p:sp>
        <p:nvSpPr>
          <p:cNvPr id="3" name="Прямоугольник 2">
            <a:extLst>
              <a:ext uri="{FF2B5EF4-FFF2-40B4-BE49-F238E27FC236}">
                <a16:creationId xmlns:a16="http://schemas.microsoft.com/office/drawing/2014/main" xmlns="" id="{B74FFA63-10BE-D3E9-37BB-15AE296C02BE}"/>
              </a:ext>
            </a:extLst>
          </p:cNvPr>
          <p:cNvSpPr/>
          <p:nvPr/>
        </p:nvSpPr>
        <p:spPr>
          <a:xfrm>
            <a:off x="6225138" y="836712"/>
            <a:ext cx="5585860" cy="449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rPr>
              <a:t>135-ФЗ</a:t>
            </a:r>
            <a:endParaRPr lang="ru-RU" sz="2500" b="1" i="1" dirty="0">
              <a:solidFill>
                <a:srgbClr val="FF0000"/>
              </a:solidFill>
            </a:endParaRPr>
          </a:p>
        </p:txBody>
      </p:sp>
      <p:sp>
        <p:nvSpPr>
          <p:cNvPr id="30" name="Стрелка: вправо 13">
            <a:extLst>
              <a:ext uri="{FF2B5EF4-FFF2-40B4-BE49-F238E27FC236}">
                <a16:creationId xmlns:a16="http://schemas.microsoft.com/office/drawing/2014/main" xmlns="" id="{7DEBFFA5-CABD-B143-4E5E-ED668F4BFE9C}"/>
              </a:ext>
            </a:extLst>
          </p:cNvPr>
          <p:cNvSpPr/>
          <p:nvPr/>
        </p:nvSpPr>
        <p:spPr>
          <a:xfrm rot="5400000">
            <a:off x="8988579" y="1029448"/>
            <a:ext cx="194712" cy="65127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трелка: вправо 13">
            <a:extLst>
              <a:ext uri="{FF2B5EF4-FFF2-40B4-BE49-F238E27FC236}">
                <a16:creationId xmlns:a16="http://schemas.microsoft.com/office/drawing/2014/main" xmlns="" id="{0022455F-D22A-38C8-859E-34A2653768A6}"/>
              </a:ext>
            </a:extLst>
          </p:cNvPr>
          <p:cNvSpPr/>
          <p:nvPr/>
        </p:nvSpPr>
        <p:spPr>
          <a:xfrm rot="5400000">
            <a:off x="3119046" y="1029448"/>
            <a:ext cx="194712" cy="65127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38CD64CC-A66F-49E7-E040-5086A3AE5CB0}"/>
              </a:ext>
            </a:extLst>
          </p:cNvPr>
          <p:cNvSpPr/>
          <p:nvPr/>
        </p:nvSpPr>
        <p:spPr>
          <a:xfrm>
            <a:off x="6240018" y="5144319"/>
            <a:ext cx="5570980" cy="1561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ru-RU" sz="1100" dirty="0">
                <a:solidFill>
                  <a:schemeClr val="tx1"/>
                </a:solidFill>
              </a:rPr>
              <a:t>5) запрещается ограничение конкуренции между участниками торгов, участниками запроса котировок, участниками запроса предложений путем включения в состав лотов товаров, работ, услуг, технологически и функционально не связанных с товарами, работами, услугами, поставки, выполнение, оказание которых являются предметом торгов, запроса котировок, запроса предложений</a:t>
            </a:r>
          </a:p>
          <a:p>
            <a:pPr lvl="1" algn="just"/>
            <a:r>
              <a:rPr lang="ru-RU" sz="1100" dirty="0">
                <a:solidFill>
                  <a:schemeClr val="tx1"/>
                </a:solidFill>
              </a:rPr>
              <a:t>6) запрещается не предусмотренное федеральными законами или иными нормативными правовыми актами ограничение доступа к участию в торгах, запросе котировок, запросе предложений.</a:t>
            </a:r>
          </a:p>
          <a:p>
            <a:pPr algn="r"/>
            <a:r>
              <a:rPr lang="ru-RU" sz="1100" i="1" dirty="0">
                <a:solidFill>
                  <a:srgbClr val="FF0000"/>
                </a:solidFill>
              </a:rPr>
              <a:t>ст. 17 135-ФЗ</a:t>
            </a:r>
          </a:p>
        </p:txBody>
      </p:sp>
      <p:sp>
        <p:nvSpPr>
          <p:cNvPr id="7" name="TextBox 6">
            <a:extLst>
              <a:ext uri="{FF2B5EF4-FFF2-40B4-BE49-F238E27FC236}">
                <a16:creationId xmlns:a16="http://schemas.microsoft.com/office/drawing/2014/main" xmlns="" id="{6C15363D-0A4D-AC11-3B53-62A8E4EC9ECF}"/>
              </a:ext>
            </a:extLst>
          </p:cNvPr>
          <p:cNvSpPr txBox="1"/>
          <p:nvPr/>
        </p:nvSpPr>
        <p:spPr>
          <a:xfrm>
            <a:off x="510139" y="5535538"/>
            <a:ext cx="5553005" cy="523220"/>
          </a:xfrm>
          <a:prstGeom prst="rect">
            <a:avLst/>
          </a:prstGeom>
          <a:noFill/>
          <a:ln w="19050">
            <a:solidFill>
              <a:srgbClr val="FF0000"/>
            </a:solidFill>
          </a:ln>
        </p:spPr>
        <p:txBody>
          <a:bodyPr wrap="square">
            <a:spAutoFit/>
          </a:bodyPr>
          <a:lstStyle/>
          <a:p>
            <a:pPr algn="r"/>
            <a:r>
              <a:rPr lang="ru-RU" sz="1400" dirty="0"/>
              <a:t>информация об ограничении с обоснованием его причин должна быть указана в ИОЗ</a:t>
            </a:r>
          </a:p>
        </p:txBody>
      </p:sp>
      <p:sp>
        <p:nvSpPr>
          <p:cNvPr id="8" name="Прямоугольник 7">
            <a:extLst>
              <a:ext uri="{FF2B5EF4-FFF2-40B4-BE49-F238E27FC236}">
                <a16:creationId xmlns:a16="http://schemas.microsoft.com/office/drawing/2014/main" xmlns="" id="{18E0173F-EEA7-C5CC-BE77-C55BB2682E1E}"/>
              </a:ext>
            </a:extLst>
          </p:cNvPr>
          <p:cNvSpPr/>
          <p:nvPr/>
        </p:nvSpPr>
        <p:spPr>
          <a:xfrm>
            <a:off x="510139" y="5037095"/>
            <a:ext cx="5570980" cy="2992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600" dirty="0"/>
              <a:t>Необоснованные ст. 27 44-ФЗ</a:t>
            </a:r>
          </a:p>
        </p:txBody>
      </p:sp>
      <p:sp>
        <p:nvSpPr>
          <p:cNvPr id="9" name="Знак ''плюс'' 8">
            <a:extLst>
              <a:ext uri="{FF2B5EF4-FFF2-40B4-BE49-F238E27FC236}">
                <a16:creationId xmlns:a16="http://schemas.microsoft.com/office/drawing/2014/main" xmlns="" id="{3BEC01B6-1753-8759-54B0-1B522FFCDFAC}"/>
              </a:ext>
            </a:extLst>
          </p:cNvPr>
          <p:cNvSpPr/>
          <p:nvPr/>
        </p:nvSpPr>
        <p:spPr>
          <a:xfrm>
            <a:off x="8945871" y="4759915"/>
            <a:ext cx="554360" cy="554360"/>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58370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947A7D-7E0F-4D23-9F80-7286275BCCA1}"/>
              </a:ext>
            </a:extLst>
          </p:cNvPr>
          <p:cNvSpPr>
            <a:spLocks noGrp="1"/>
          </p:cNvSpPr>
          <p:nvPr>
            <p:ph type="title"/>
          </p:nvPr>
        </p:nvSpPr>
        <p:spPr>
          <a:xfrm>
            <a:off x="510139" y="129204"/>
            <a:ext cx="9114253" cy="540940"/>
          </a:xfrm>
        </p:spPr>
        <p:txBody>
          <a:bodyPr>
            <a:noAutofit/>
          </a:bodyPr>
          <a:lstStyle/>
          <a:p>
            <a:r>
              <a:rPr lang="ru-RU" sz="2000" dirty="0"/>
              <a:t>Закупка с полки.</a:t>
            </a:r>
            <a:br>
              <a:rPr lang="ru-RU" sz="2000" dirty="0"/>
            </a:br>
            <a:r>
              <a:rPr lang="ru-RU" sz="2000" dirty="0"/>
              <a:t>Часть 12 ст. 93 44-ФЗ</a:t>
            </a:r>
          </a:p>
        </p:txBody>
      </p:sp>
      <p:pic>
        <p:nvPicPr>
          <p:cNvPr id="4" name="Рисунок 3">
            <a:extLst>
              <a:ext uri="{FF2B5EF4-FFF2-40B4-BE49-F238E27FC236}">
                <a16:creationId xmlns:a16="http://schemas.microsoft.com/office/drawing/2014/main" xmlns="" id="{6A226B05-BE6B-94FA-CEC4-97280B9BE6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pic>
        <p:nvPicPr>
          <p:cNvPr id="3" name="Рисунок 2">
            <a:extLst>
              <a:ext uri="{FF2B5EF4-FFF2-40B4-BE49-F238E27FC236}">
                <a16:creationId xmlns:a16="http://schemas.microsoft.com/office/drawing/2014/main" xmlns="" id="{5F41793B-95AE-82A5-C8D9-525592C178CD}"/>
              </a:ext>
            </a:extLst>
          </p:cNvPr>
          <p:cNvPicPr>
            <a:picLocks noChangeAspect="1"/>
          </p:cNvPicPr>
          <p:nvPr/>
        </p:nvPicPr>
        <p:blipFill>
          <a:blip r:embed="rId3" cstate="print"/>
          <a:stretch>
            <a:fillRect/>
          </a:stretch>
        </p:blipFill>
        <p:spPr>
          <a:xfrm>
            <a:off x="0" y="807120"/>
            <a:ext cx="12192000" cy="4719178"/>
          </a:xfrm>
          <a:prstGeom prst="rect">
            <a:avLst/>
          </a:prstGeom>
        </p:spPr>
      </p:pic>
      <p:pic>
        <p:nvPicPr>
          <p:cNvPr id="6" name="Рисунок 5">
            <a:extLst>
              <a:ext uri="{FF2B5EF4-FFF2-40B4-BE49-F238E27FC236}">
                <a16:creationId xmlns:a16="http://schemas.microsoft.com/office/drawing/2014/main" xmlns="" id="{70A962EC-7105-8605-5278-FD98C8DA419F}"/>
              </a:ext>
            </a:extLst>
          </p:cNvPr>
          <p:cNvPicPr>
            <a:picLocks noChangeAspect="1"/>
          </p:cNvPicPr>
          <p:nvPr/>
        </p:nvPicPr>
        <p:blipFill>
          <a:blip r:embed="rId4" cstate="print"/>
          <a:stretch>
            <a:fillRect/>
          </a:stretch>
        </p:blipFill>
        <p:spPr>
          <a:xfrm>
            <a:off x="259764" y="4047480"/>
            <a:ext cx="2743200" cy="638175"/>
          </a:xfrm>
          <a:prstGeom prst="rect">
            <a:avLst/>
          </a:prstGeom>
        </p:spPr>
      </p:pic>
      <p:pic>
        <p:nvPicPr>
          <p:cNvPr id="10" name="Рисунок 9">
            <a:extLst>
              <a:ext uri="{FF2B5EF4-FFF2-40B4-BE49-F238E27FC236}">
                <a16:creationId xmlns:a16="http://schemas.microsoft.com/office/drawing/2014/main" xmlns="" id="{15D782B9-F23D-0982-D1B5-74A2C8AD307A}"/>
              </a:ext>
            </a:extLst>
          </p:cNvPr>
          <p:cNvPicPr>
            <a:picLocks noChangeAspect="1"/>
          </p:cNvPicPr>
          <p:nvPr/>
        </p:nvPicPr>
        <p:blipFill>
          <a:blip r:embed="rId5" cstate="print"/>
          <a:stretch>
            <a:fillRect/>
          </a:stretch>
        </p:blipFill>
        <p:spPr>
          <a:xfrm>
            <a:off x="6096000" y="4166542"/>
            <a:ext cx="1476375" cy="400050"/>
          </a:xfrm>
          <a:prstGeom prst="rect">
            <a:avLst/>
          </a:prstGeom>
        </p:spPr>
      </p:pic>
      <p:sp>
        <p:nvSpPr>
          <p:cNvPr id="13" name="TextBox 12"/>
          <p:cNvSpPr txBox="1"/>
          <p:nvPr/>
        </p:nvSpPr>
        <p:spPr>
          <a:xfrm>
            <a:off x="99077" y="5616086"/>
            <a:ext cx="11993845" cy="10926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Tx/>
              <a:buChar char="-"/>
            </a:pPr>
            <a:r>
              <a:rPr lang="ru-RU" sz="1300" b="1" dirty="0"/>
              <a:t>товар;</a:t>
            </a:r>
          </a:p>
          <a:p>
            <a:pPr marL="285750" indent="-285750">
              <a:buFontTx/>
              <a:buChar char="-"/>
            </a:pPr>
            <a:r>
              <a:rPr lang="ru-RU" sz="1300" dirty="0"/>
              <a:t>контракт, предметом которого является предоставление права: </a:t>
            </a:r>
          </a:p>
          <a:p>
            <a:pPr marL="742950" lvl="1" indent="-285750">
              <a:buFontTx/>
              <a:buChar char="-"/>
            </a:pPr>
            <a:r>
              <a:rPr lang="ru-RU" sz="1300" dirty="0"/>
              <a:t>на использование программы для электронной вычислительной машины</a:t>
            </a:r>
          </a:p>
          <a:p>
            <a:pPr marL="742950" lvl="1" indent="-285750">
              <a:buFontTx/>
              <a:buChar char="-"/>
            </a:pPr>
            <a:r>
              <a:rPr lang="ru-RU" sz="1300" dirty="0"/>
              <a:t>и (или) базы данных (включая обновления к ним и дополнительные функциональные возможности), в том числе путем предоставления удаленного доступа к ним через информационно-телекоммуникационные сети, в том числе через информационно-телекоммуникационную сеть "Интернет"</a:t>
            </a:r>
          </a:p>
        </p:txBody>
      </p:sp>
      <p:sp>
        <p:nvSpPr>
          <p:cNvPr id="9" name="TextBox 8">
            <a:extLst>
              <a:ext uri="{FF2B5EF4-FFF2-40B4-BE49-F238E27FC236}">
                <a16:creationId xmlns:a16="http://schemas.microsoft.com/office/drawing/2014/main" xmlns="" id="{51906A71-3CA2-0C2F-FA42-6F3971AB00DA}"/>
              </a:ext>
            </a:extLst>
          </p:cNvPr>
          <p:cNvSpPr txBox="1"/>
          <p:nvPr/>
        </p:nvSpPr>
        <p:spPr>
          <a:xfrm>
            <a:off x="99077" y="831424"/>
            <a:ext cx="3165565"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1600" dirty="0"/>
              <a:t>25.12.2023 №624-ФЗ</a:t>
            </a:r>
            <a:br>
              <a:rPr lang="ru-RU" sz="1600" dirty="0"/>
            </a:br>
            <a:r>
              <a:rPr lang="ru-RU" sz="1600" dirty="0"/>
              <a:t>(вступило в силу с 25.03.2024)</a:t>
            </a:r>
          </a:p>
        </p:txBody>
      </p:sp>
    </p:spTree>
    <p:extLst>
      <p:ext uri="{BB962C8B-B14F-4D97-AF65-F5344CB8AC3E}">
        <p14:creationId xmlns:p14="http://schemas.microsoft.com/office/powerpoint/2010/main" xmlns="" val="37110238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0A72E9-08D0-A7F2-5A85-E4555F86F12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F14715-EA5C-E66A-DFAD-66FBC0EE5747}"/>
              </a:ext>
            </a:extLst>
          </p:cNvPr>
          <p:cNvSpPr>
            <a:spLocks noGrp="1"/>
          </p:cNvSpPr>
          <p:nvPr>
            <p:ph type="title"/>
          </p:nvPr>
        </p:nvSpPr>
        <p:spPr/>
        <p:txBody>
          <a:bodyPr>
            <a:normAutofit fontScale="90000"/>
          </a:bodyPr>
          <a:lstStyle/>
          <a:p>
            <a:r>
              <a:rPr lang="ru-RU" sz="2200" dirty="0"/>
              <a:t>Обоснованность закупки.</a:t>
            </a:r>
            <a:br>
              <a:rPr lang="ru-RU" sz="2200" dirty="0"/>
            </a:br>
            <a:r>
              <a:rPr lang="ru-RU" sz="2200" dirty="0"/>
              <a:t>Способ определения поставщика</a:t>
            </a:r>
          </a:p>
        </p:txBody>
      </p:sp>
      <p:sp>
        <p:nvSpPr>
          <p:cNvPr id="7" name="TextBox 6">
            <a:extLst>
              <a:ext uri="{FF2B5EF4-FFF2-40B4-BE49-F238E27FC236}">
                <a16:creationId xmlns:a16="http://schemas.microsoft.com/office/drawing/2014/main" xmlns="" id="{440A4097-BE42-8891-4572-9CD64CC7A68D}"/>
              </a:ext>
            </a:extLst>
          </p:cNvPr>
          <p:cNvSpPr txBox="1"/>
          <p:nvPr/>
        </p:nvSpPr>
        <p:spPr>
          <a:xfrm>
            <a:off x="304800" y="853075"/>
            <a:ext cx="11656473" cy="5632311"/>
          </a:xfrm>
          <a:prstGeom prst="rect">
            <a:avLst/>
          </a:prstGeom>
          <a:noFill/>
          <a:ln>
            <a:solidFill>
              <a:srgbClr val="FF0000"/>
            </a:solidFill>
          </a:ln>
        </p:spPr>
        <p:txBody>
          <a:bodyPr wrap="square">
            <a:spAutoFit/>
          </a:bodyPr>
          <a:lstStyle/>
          <a:p>
            <a:r>
              <a:rPr lang="ru-RU" sz="1500" i="1" dirty="0"/>
              <a:t>Применительно к требованиям, обозначенным в статье 8, части 5 статьи 24 Закона о контрактной системе, исполнением которых гарантируется реализация принципа обеспечения конкуренции, при выборе способа определения поставщика заказчику следует преимущественно обращаться к конкурентным способам. В то же время, как следует из части 1 статьи 24 закона, осуществление закупки у единственного поставщика (подрядчика, исполнителя) относится к неконкурентным способам и, с учетом изложенного, должно применяться в случаях, прямо обозначенных в законе, не подлежащих расширительному толкованию.</a:t>
            </a:r>
          </a:p>
          <a:p>
            <a:r>
              <a:rPr lang="ru-RU" sz="1500" dirty="0"/>
              <a:t>Согласно пункту 6 части 1 статьи 93 Закона о контрактной системе (в редакции, действовавшей на день заключения договора) закупка у единственного поставщика (подрядчика, исполнителя) может осуществляться заказчиком в случае …….</a:t>
            </a:r>
          </a:p>
          <a:p>
            <a:r>
              <a:rPr lang="ru-RU" sz="1500" dirty="0"/>
              <a:t>В соответствии со статьей 4 Закона о трансплантации (в редакции, действовавшей на день заключения договора) забор и заготовка органов и (или) тканей человека, а также их трансплантация осуществляются в государственных и муниципальных учреждениях здравоохранения (часть первая). Перечень учреждений здравоохранения, осуществляющих забор и заготовку органов и (или) тканей человека, перечень учреждений здравоохранения, осуществляющих трансплантацию органов и (или) тканей человека, а также правила осуществления деятельности указанных учреждений утверждаются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здравоохранения, совместно с Российской академией наук (часть третья).</a:t>
            </a:r>
          </a:p>
          <a:p>
            <a:r>
              <a:rPr lang="ru-RU" sz="1500" u="sng" dirty="0"/>
              <a:t>Определение в одном перечне различных медицинских организаций, имеющих право осуществлять забор, заготовку органов и (или) тканей человека, не исключает возможности конкуренции между данными учреждениями при самостоятельном участии в закупках для государственных и муниципальных нужд и, следовательно, не наделяет каждое учреждение исключительными полномочиями в том смысловом значении, которое используется в пункте 6 части 1 статьи 93 Закона о контрактной системе.</a:t>
            </a:r>
          </a:p>
          <a:p>
            <a:r>
              <a:rPr lang="ru-RU" sz="1500" dirty="0"/>
              <a:t>ГБУЗ города Москвы "Бюро судебно-медицинской экспертизы", как ошибочно сочли суды, не является единственным учреждением здравоохранения, которому предоставлены исключительные полномочия по осуществлению забора и заготовки органов и (или) тканей человека.</a:t>
            </a:r>
          </a:p>
          <a:p>
            <a:endParaRPr lang="ru-RU" sz="1500" i="1" dirty="0"/>
          </a:p>
          <a:p>
            <a:pPr algn="r"/>
            <a:r>
              <a:rPr lang="ru-RU" sz="1500" i="1" dirty="0">
                <a:solidFill>
                  <a:srgbClr val="FF0000"/>
                </a:solidFill>
              </a:rPr>
              <a:t>Определение Судебной коллегии по экономическим спорам Верховного Суда Российской Федерации</a:t>
            </a:r>
            <a:br>
              <a:rPr lang="ru-RU" sz="1500" i="1" dirty="0">
                <a:solidFill>
                  <a:srgbClr val="FF0000"/>
                </a:solidFill>
              </a:rPr>
            </a:br>
            <a:r>
              <a:rPr lang="ru-RU" sz="1500" i="1" dirty="0">
                <a:solidFill>
                  <a:srgbClr val="FF0000"/>
                </a:solidFill>
              </a:rPr>
              <a:t>от 09.10.2023 N 305-ЭС23-9643 по делу N А40-76838/2022</a:t>
            </a:r>
            <a:endParaRPr lang="ru-RU" sz="1500" i="1" dirty="0"/>
          </a:p>
        </p:txBody>
      </p:sp>
    </p:spTree>
    <p:extLst>
      <p:ext uri="{BB962C8B-B14F-4D97-AF65-F5344CB8AC3E}">
        <p14:creationId xmlns:p14="http://schemas.microsoft.com/office/powerpoint/2010/main" xmlns="" val="30929058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10A0EE-BBB7-BE1D-C299-E5A146AAE6D7}"/>
            </a:ext>
          </a:extLst>
        </p:cNvPr>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AAA7B361-6D06-3A1E-D8F5-71A63EA581B1}"/>
              </a:ext>
            </a:extLst>
          </p:cNvPr>
          <p:cNvSpPr>
            <a:spLocks noGrp="1"/>
          </p:cNvSpPr>
          <p:nvPr>
            <p:ph type="title"/>
          </p:nvPr>
        </p:nvSpPr>
        <p:spPr/>
        <p:txBody>
          <a:bodyPr>
            <a:normAutofit fontScale="90000"/>
          </a:bodyPr>
          <a:lstStyle/>
          <a:p>
            <a:r>
              <a:rPr lang="ru-RU" sz="2800" dirty="0"/>
              <a:t>Обоснованность закупки.</a:t>
            </a:r>
            <a:br>
              <a:rPr lang="ru-RU" sz="2800" dirty="0"/>
            </a:br>
            <a:r>
              <a:rPr lang="ru-RU" sz="2800" dirty="0"/>
              <a:t>Способ определения поставщика</a:t>
            </a:r>
            <a:endParaRPr lang="ru-RU" dirty="0"/>
          </a:p>
        </p:txBody>
      </p:sp>
      <p:sp>
        <p:nvSpPr>
          <p:cNvPr id="12" name="TextBox 11">
            <a:extLst>
              <a:ext uri="{FF2B5EF4-FFF2-40B4-BE49-F238E27FC236}">
                <a16:creationId xmlns:a16="http://schemas.microsoft.com/office/drawing/2014/main" xmlns="" id="{9318E5FD-3A34-4AD3-20F2-EA3297DD27C1}"/>
              </a:ext>
            </a:extLst>
          </p:cNvPr>
          <p:cNvSpPr txBox="1"/>
          <p:nvPr/>
        </p:nvSpPr>
        <p:spPr>
          <a:xfrm>
            <a:off x="335360" y="908720"/>
            <a:ext cx="11475640" cy="4247317"/>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Учитывая отсутствие в Законе N 44-ФЗ требований о недопустимости осуществления заказчиком нескольких закупок одноименных товаров, работ, услуг у единственного поставщика (подрядчика, исполнителя) на основании пунктов 4 и 5 части 1 статьи 93 Закона N 44-ФЗ, - нарушение принципа обеспечения конкуренции при осуществлении таких закупок на основании указанных пунктов отсутствует, поскольку отсутствует требование, противоречие которому бы допустил заказчик.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этом в рассматриваемом случае принцип обеспечения конкуренции реализуется посредством установления в Законе N 44-ФЗ требований к максимальной допустимой цене контракта, к максимальной стоимостной доле таких закупок от совокупного годового объема закупок заказчика, к их максимальному стоимостному объему в абсолютном выражении.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Информационное письмо Минфина России от 08.06.2022 N 24-01-07/54275 "О направлении информации по вопросу заключения нескольких контрактов, предусматривающих закупку одноименных товаров, работ, услуг, цена каждого из которых не превышает максимальный размер цены контракта, предусмотренный пунктами 4 и 5 части 1 статьи 93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a:t>
            </a:r>
          </a:p>
        </p:txBody>
      </p:sp>
    </p:spTree>
    <p:extLst>
      <p:ext uri="{BB962C8B-B14F-4D97-AF65-F5344CB8AC3E}">
        <p14:creationId xmlns:p14="http://schemas.microsoft.com/office/powerpoint/2010/main" xmlns="" val="6674017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BCE58F-FDE1-6219-A650-8C64F7B6F0D9}"/>
            </a:ext>
          </a:extLst>
        </p:cNvPr>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B68A9207-93BE-F82E-047A-3AB9F50CD757}"/>
              </a:ext>
            </a:extLst>
          </p:cNvPr>
          <p:cNvSpPr>
            <a:spLocks noGrp="1"/>
          </p:cNvSpPr>
          <p:nvPr>
            <p:ph type="title"/>
          </p:nvPr>
        </p:nvSpPr>
        <p:spPr/>
        <p:txBody>
          <a:bodyPr>
            <a:normAutofit fontScale="90000"/>
          </a:bodyPr>
          <a:lstStyle/>
          <a:p>
            <a:r>
              <a:rPr lang="ru-RU" sz="2800" dirty="0"/>
              <a:t>Обоснованность закупки.</a:t>
            </a:r>
            <a:br>
              <a:rPr lang="ru-RU" sz="2800" dirty="0"/>
            </a:br>
            <a:r>
              <a:rPr lang="ru-RU" sz="2800" dirty="0"/>
              <a:t>Способ определения поставщика</a:t>
            </a:r>
            <a:endParaRPr lang="ru-RU" dirty="0"/>
          </a:p>
        </p:txBody>
      </p:sp>
      <p:sp>
        <p:nvSpPr>
          <p:cNvPr id="12" name="TextBox 11">
            <a:extLst>
              <a:ext uri="{FF2B5EF4-FFF2-40B4-BE49-F238E27FC236}">
                <a16:creationId xmlns:a16="http://schemas.microsoft.com/office/drawing/2014/main" xmlns="" id="{F2B32095-2CE3-45D3-32C6-3D6DA4864306}"/>
              </a:ext>
            </a:extLst>
          </p:cNvPr>
          <p:cNvSpPr txBox="1"/>
          <p:nvPr/>
        </p:nvSpPr>
        <p:spPr>
          <a:xfrm>
            <a:off x="335360" y="908720"/>
            <a:ext cx="11475640" cy="3046988"/>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Отменяя принятые по делу судебные акты и направляя дело на новое рассмотрение, суд кассационной инстанции пришел к выводу о том, что судами допущены нарушения норм материального права, повлиявшие на исход дела. В частности, суд округа установил, что при разрешении настоящего спора суды неправомерно исходили из того, что спорные договоры являются оспоримыми, поскольку не учтено, что: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rgbClr val="FF0000"/>
                </a:solidFill>
                <a:latin typeface="Calibri" panose="020F0502020204030204" pitchFamily="34" charset="0"/>
              </a:rPr>
              <a:t>-</a:t>
            </a:r>
            <a:r>
              <a:rPr kumimoji="0" lang="ru-RU"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заключенные в течение одного дня;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rgbClr val="FF0000"/>
                </a:solidFill>
                <a:latin typeface="Calibri" panose="020F0502020204030204" pitchFamily="34" charset="0"/>
              </a:rPr>
              <a:t>-</a:t>
            </a:r>
            <a:r>
              <a:rPr kumimoji="0" lang="ru-RU"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с одним поставщиком;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rgbClr val="FF0000"/>
                </a:solidFill>
                <a:latin typeface="Calibri" panose="020F0502020204030204" pitchFamily="34" charset="0"/>
              </a:rPr>
              <a:t>-</a:t>
            </a:r>
            <a:r>
              <a:rPr kumimoji="0" lang="ru-RU"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договоры поставки с идентичными условиями;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rgbClr val="FF0000"/>
                </a:solidFill>
                <a:latin typeface="Calibri" panose="020F0502020204030204" pitchFamily="34" charset="0"/>
              </a:rPr>
              <a:t>-</a:t>
            </a:r>
            <a:r>
              <a:rPr kumimoji="0" lang="ru-RU"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предметом которых является поставка одноименных товаров одному приобретателю, имеющему единый интерес,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фактически образуют единую сделку, искусственно раздробленную и оформленную несколькими договорами для формального соблюдения ограничения, предусмотренного пунктами 4, 5 части 1 статьи 93 Закона о контрактной системе.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Определение Верховного Суда РФ от 12.05.2022 N 310-ЭС22-6340 по делу N А09-4682/2021</a:t>
            </a:r>
            <a:endPar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xmlns="" id="{804BC3F6-1482-46DE-5D53-36A905E60509}"/>
              </a:ext>
            </a:extLst>
          </p:cNvPr>
          <p:cNvSpPr txBox="1"/>
          <p:nvPr/>
        </p:nvSpPr>
        <p:spPr>
          <a:xfrm>
            <a:off x="335360" y="4143473"/>
            <a:ext cx="11475640" cy="2585323"/>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этом, оценивая доводы общества "Фабрика обуви" по существу и отклоняя их, суды сочли, что внешние признаки искусственного дробления сделки, суммарно превышающей размер, который давал бы право заказчику на проведение закупки у единственного поставщика, сами </a:t>
            </a:r>
            <a:r>
              <a:rPr kumimoji="0" lang="ru-RU"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 себе не являются достаточными </a:t>
            </a: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для признания такой сделки противоречащей требованиям закона в условиях, которые сложились на момент ее заключения и свидетельствовали об объективной невозможности надлежащего проведения учреждением закупочных процедур.</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Постановление Арбитражного суда Уральского округа от 29.08.2019 N Ф09-4412/19 по делу N А60-42282/2018</a:t>
            </a:r>
            <a:endParaRPr kumimoji="0" lang="en-US" sz="1800" b="0" i="1" u="none" strike="noStrike" kern="1200" cap="none" spc="0" normalizeH="0" baseline="0" noProof="0" dirty="0">
              <a:ln>
                <a:noFill/>
              </a:ln>
              <a:solidFill>
                <a:srgbClr val="FF0000"/>
              </a:solidFill>
              <a:effectLst/>
              <a:uLnTx/>
              <a:uFillTx/>
              <a:latin typeface="Tw Cen MT" panose="020B0602020104020603"/>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Определение ВС РФ от 26.11.2016 № 309-ЭС19-21130</a:t>
            </a:r>
          </a:p>
        </p:txBody>
      </p:sp>
    </p:spTree>
    <p:extLst>
      <p:ext uri="{BB962C8B-B14F-4D97-AF65-F5344CB8AC3E}">
        <p14:creationId xmlns:p14="http://schemas.microsoft.com/office/powerpoint/2010/main" xmlns="" val="17393285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F25AFD-C078-13A6-A626-38D578297137}"/>
            </a:ext>
          </a:extLst>
        </p:cNvPr>
        <p:cNvGrpSpPr/>
        <p:nvPr/>
      </p:nvGrpSpPr>
      <p:grpSpPr>
        <a:xfrm>
          <a:off x="0" y="0"/>
          <a:ext cx="0" cy="0"/>
          <a:chOff x="0" y="0"/>
          <a:chExt cx="0" cy="0"/>
        </a:xfrm>
      </p:grpSpPr>
      <p:sp>
        <p:nvSpPr>
          <p:cNvPr id="22" name="Заголовок 3">
            <a:extLst>
              <a:ext uri="{FF2B5EF4-FFF2-40B4-BE49-F238E27FC236}">
                <a16:creationId xmlns:a16="http://schemas.microsoft.com/office/drawing/2014/main" xmlns="" id="{730FD1A8-E1D7-299F-6483-28BFCD92E507}"/>
              </a:ext>
            </a:extLst>
          </p:cNvPr>
          <p:cNvSpPr>
            <a:spLocks noGrp="1"/>
          </p:cNvSpPr>
          <p:nvPr>
            <p:ph type="title"/>
          </p:nvPr>
        </p:nvSpPr>
        <p:spPr>
          <a:xfrm>
            <a:off x="510139" y="129204"/>
            <a:ext cx="11300861" cy="540940"/>
          </a:xfrm>
        </p:spPr>
        <p:txBody>
          <a:bodyPr>
            <a:normAutofit fontScale="90000"/>
          </a:bodyPr>
          <a:lstStyle/>
          <a:p>
            <a:r>
              <a:rPr lang="ru-RU" dirty="0"/>
              <a:t>Общие положения.</a:t>
            </a:r>
            <a:br>
              <a:rPr lang="ru-RU" dirty="0"/>
            </a:br>
            <a:r>
              <a:rPr lang="ru-RU" dirty="0"/>
              <a:t>Особенности оформления приемки ТРУ</a:t>
            </a:r>
          </a:p>
        </p:txBody>
      </p:sp>
      <p:pic>
        <p:nvPicPr>
          <p:cNvPr id="23" name="Рисунок 22">
            <a:extLst>
              <a:ext uri="{FF2B5EF4-FFF2-40B4-BE49-F238E27FC236}">
                <a16:creationId xmlns:a16="http://schemas.microsoft.com/office/drawing/2014/main" xmlns="" id="{3E0F5017-B985-B831-4526-4AD5037BB99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2" name="Двойные круглые скобки 1">
            <a:extLst>
              <a:ext uri="{FF2B5EF4-FFF2-40B4-BE49-F238E27FC236}">
                <a16:creationId xmlns:a16="http://schemas.microsoft.com/office/drawing/2014/main" xmlns="" id="{049B23D3-89FD-856D-94A2-BACE9363FF19}"/>
              </a:ext>
            </a:extLst>
          </p:cNvPr>
          <p:cNvSpPr/>
          <p:nvPr/>
        </p:nvSpPr>
        <p:spPr>
          <a:xfrm rot="16200000">
            <a:off x="-2333129" y="3505199"/>
            <a:ext cx="5847756" cy="510778"/>
          </a:xfrm>
          <a:prstGeom prst="bracketPair">
            <a:avLst/>
          </a:prstGeom>
          <a:ln w="31750">
            <a:solidFill>
              <a:srgbClr val="FF0000"/>
            </a:solidFill>
          </a:ln>
        </p:spPr>
        <p:txBody>
          <a:bodyPr wrap="square">
            <a:spAutoFit/>
          </a:bodyPr>
          <a:lstStyle/>
          <a:p>
            <a:pPr marL="0" lvl="1" algn="ctr">
              <a:buNone/>
            </a:pPr>
            <a:r>
              <a:rPr lang="ru-RU" sz="1200" dirty="0">
                <a:latin typeface="+mj-lt"/>
              </a:rPr>
              <a:t>датой приемки поставленного товара, выполненной работы, оказанной услуги считается дата размещения в ЕИС документа о приемке, подписанного Заказчиком</a:t>
            </a:r>
          </a:p>
        </p:txBody>
      </p:sp>
      <p:sp>
        <p:nvSpPr>
          <p:cNvPr id="11" name="TextBox 10">
            <a:extLst>
              <a:ext uri="{FF2B5EF4-FFF2-40B4-BE49-F238E27FC236}">
                <a16:creationId xmlns:a16="http://schemas.microsoft.com/office/drawing/2014/main" xmlns="" id="{3516D433-09AD-8C74-8AE7-F4B697A420DA}"/>
              </a:ext>
            </a:extLst>
          </p:cNvPr>
          <p:cNvSpPr txBox="1"/>
          <p:nvPr/>
        </p:nvSpPr>
        <p:spPr>
          <a:xfrm>
            <a:off x="983432" y="844722"/>
            <a:ext cx="10945216"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500" b="1" dirty="0"/>
              <a:t>факт хозяйственной жизни </a:t>
            </a:r>
            <a:r>
              <a:rPr lang="ru-RU" sz="1500" dirty="0"/>
              <a:t>- сделка, событие, операция, которые оказывают или способны оказать влияние на финансовое положение экономического субъекта, финансовый результат его деятельности и (или) движение денежных средств</a:t>
            </a:r>
          </a:p>
          <a:p>
            <a:endParaRPr lang="ru-RU" sz="1500" dirty="0"/>
          </a:p>
          <a:p>
            <a:pPr algn="r"/>
            <a:r>
              <a:rPr lang="ru-RU" sz="1500" b="1" i="1" dirty="0">
                <a:solidFill>
                  <a:srgbClr val="FF0000"/>
                </a:solidFill>
              </a:rPr>
              <a:t>п. 8 ст. 3 Федеральный закон от 06.12.2011 N 402-ФЗ "О бухгалтерском учете"</a:t>
            </a:r>
          </a:p>
        </p:txBody>
      </p:sp>
      <p:sp>
        <p:nvSpPr>
          <p:cNvPr id="3" name="TextBox 2">
            <a:extLst>
              <a:ext uri="{FF2B5EF4-FFF2-40B4-BE49-F238E27FC236}">
                <a16:creationId xmlns:a16="http://schemas.microsoft.com/office/drawing/2014/main" xmlns="" id="{65DC238D-DC66-BFA9-0DF5-10B64887E848}"/>
              </a:ext>
            </a:extLst>
          </p:cNvPr>
          <p:cNvSpPr txBox="1"/>
          <p:nvPr/>
        </p:nvSpPr>
        <p:spPr>
          <a:xfrm>
            <a:off x="983432" y="3360479"/>
            <a:ext cx="10945216" cy="332398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500" dirty="0"/>
              <a:t>Факты поступления товара, результатов выполненных работ заказчику (грузополучателю, выгодоприобретателю) в соответствии с первичным учетным документом (например, товарной накладной, актом приема-передачи, иным отгрузочным документом (актом), а также факт оказания (потребления) услуги подлежат отражению в бухгалтерском учете датой поступления нефинансовых активов (результатов), последней датой периода оказания (потребления) услуг по дебету соответствующих счетов аналитического учета счетов 0 100 00 000 "Нефинансовые активы", 0 401 20 000 "Расходы текущего финансового года".</a:t>
            </a:r>
          </a:p>
          <a:p>
            <a:r>
              <a:rPr lang="ru-RU" sz="1500" dirty="0"/>
              <a:t>С даты приемки поставленного товара, выполненной работы, оказанной услуги (даты размещения в ЕИС в сфере закупок документа о приемке, подписанного заказчиком) возникает обязанность заказчика произвести оплату по контракту.</a:t>
            </a:r>
          </a:p>
          <a:p>
            <a:r>
              <a:rPr lang="ru-RU" sz="1500" b="1" dirty="0"/>
              <a:t>Отражение в учете поступлений (увеличений) нефинансовых активов или расходов с одновременным признанием в учете денежного обязательства по оплате поставщику за принятую поставку, работу (услугу) осуществляется при условии, если факт поставки товара, выполнения работы, оказания услуги и факт приемки поставки (работ, услуг) осуществляются одновременно (являются одним фактом хозяйственной жизни) с оформлением единого документа о приемке.</a:t>
            </a:r>
          </a:p>
          <a:p>
            <a:endParaRPr lang="ru-RU" sz="1500" dirty="0"/>
          </a:p>
          <a:p>
            <a:pPr algn="just"/>
            <a:endParaRPr lang="ru-RU" sz="1500" b="1" dirty="0"/>
          </a:p>
          <a:p>
            <a:pPr algn="r"/>
            <a:r>
              <a:rPr lang="ru-RU" sz="1500" b="1" i="1" dirty="0">
                <a:solidFill>
                  <a:srgbClr val="FF0000"/>
                </a:solidFill>
              </a:rPr>
              <a:t>Письмо Минфина России от 11.11.2022 №02-06-07/110108</a:t>
            </a:r>
          </a:p>
        </p:txBody>
      </p:sp>
      <p:sp>
        <p:nvSpPr>
          <p:cNvPr id="7" name="TextBox 6">
            <a:extLst>
              <a:ext uri="{FF2B5EF4-FFF2-40B4-BE49-F238E27FC236}">
                <a16:creationId xmlns:a16="http://schemas.microsoft.com/office/drawing/2014/main" xmlns="" id="{00944DA4-4D41-FB77-EAF9-662E0A9B98B1}"/>
              </a:ext>
            </a:extLst>
          </p:cNvPr>
          <p:cNvSpPr txBox="1"/>
          <p:nvPr/>
        </p:nvSpPr>
        <p:spPr>
          <a:xfrm>
            <a:off x="983432" y="2034963"/>
            <a:ext cx="10945216" cy="116955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1400" b="1" dirty="0"/>
              <a:t>Факт хозяйственной жизни</a:t>
            </a:r>
          </a:p>
          <a:p>
            <a:r>
              <a:rPr lang="ru-RU" sz="1400" b="1" dirty="0"/>
              <a:t>Поставщик</a:t>
            </a:r>
            <a:r>
              <a:rPr lang="ru-RU" sz="1400" dirty="0"/>
              <a:t> – передача товара по контракту/договору на сумму 400 тыс. руб. (уменьшилась величина активов)</a:t>
            </a:r>
          </a:p>
          <a:p>
            <a:r>
              <a:rPr lang="ru-RU" sz="1400" b="1" dirty="0"/>
              <a:t>Заказчик</a:t>
            </a:r>
            <a:r>
              <a:rPr lang="ru-RU" sz="1400" dirty="0"/>
              <a:t> – меняется величина активов (становится больше запасов на 400 тыс. руб.) и пассивов (становится больше кредиторской задолженности на 400 тыс. руб.).</a:t>
            </a:r>
          </a:p>
          <a:p>
            <a:r>
              <a:rPr lang="ru-RU" sz="1400" b="1" dirty="0"/>
              <a:t>Итог:</a:t>
            </a:r>
            <a:r>
              <a:rPr lang="ru-RU" sz="1400" dirty="0"/>
              <a:t> финансовое положение экономического субъекта (поставщика, Заказчика) – изменилось. </a:t>
            </a:r>
          </a:p>
        </p:txBody>
      </p:sp>
    </p:spTree>
    <p:extLst>
      <p:ext uri="{BB962C8B-B14F-4D97-AF65-F5344CB8AC3E}">
        <p14:creationId xmlns:p14="http://schemas.microsoft.com/office/powerpoint/2010/main" xmlns="" val="42175390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DCBF29-0768-DD60-5400-AAD1F462E13D}"/>
            </a:ext>
          </a:extLst>
        </p:cNvPr>
        <p:cNvGrpSpPr/>
        <p:nvPr/>
      </p:nvGrpSpPr>
      <p:grpSpPr>
        <a:xfrm>
          <a:off x="0" y="0"/>
          <a:ext cx="0" cy="0"/>
          <a:chOff x="0" y="0"/>
          <a:chExt cx="0" cy="0"/>
        </a:xfrm>
      </p:grpSpPr>
      <p:sp>
        <p:nvSpPr>
          <p:cNvPr id="22" name="Заголовок 3">
            <a:extLst>
              <a:ext uri="{FF2B5EF4-FFF2-40B4-BE49-F238E27FC236}">
                <a16:creationId xmlns:a16="http://schemas.microsoft.com/office/drawing/2014/main" xmlns="" id="{A6110330-1667-4197-13CC-069D3112DED4}"/>
              </a:ext>
            </a:extLst>
          </p:cNvPr>
          <p:cNvSpPr>
            <a:spLocks noGrp="1"/>
          </p:cNvSpPr>
          <p:nvPr>
            <p:ph type="title"/>
          </p:nvPr>
        </p:nvSpPr>
        <p:spPr>
          <a:xfrm>
            <a:off x="510139" y="129204"/>
            <a:ext cx="11300861" cy="540940"/>
          </a:xfrm>
        </p:spPr>
        <p:txBody>
          <a:bodyPr>
            <a:normAutofit/>
          </a:bodyPr>
          <a:lstStyle/>
          <a:p>
            <a:r>
              <a:rPr lang="ru-RU" dirty="0"/>
              <a:t>актирование. Общие положения</a:t>
            </a:r>
          </a:p>
        </p:txBody>
      </p:sp>
      <p:pic>
        <p:nvPicPr>
          <p:cNvPr id="23" name="Рисунок 22">
            <a:extLst>
              <a:ext uri="{FF2B5EF4-FFF2-40B4-BE49-F238E27FC236}">
                <a16:creationId xmlns:a16="http://schemas.microsoft.com/office/drawing/2014/main" xmlns="" id="{32205396-57F2-2A1B-45D0-253CCBCF7D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2" name="Двойные круглые скобки 1">
            <a:extLst>
              <a:ext uri="{FF2B5EF4-FFF2-40B4-BE49-F238E27FC236}">
                <a16:creationId xmlns:a16="http://schemas.microsoft.com/office/drawing/2014/main" xmlns="" id="{30889EE6-CF1C-6A30-B72C-166AFEC318D6}"/>
              </a:ext>
            </a:extLst>
          </p:cNvPr>
          <p:cNvSpPr/>
          <p:nvPr/>
        </p:nvSpPr>
        <p:spPr>
          <a:xfrm rot="16200000">
            <a:off x="-2333129" y="3607354"/>
            <a:ext cx="5847756" cy="306467"/>
          </a:xfrm>
          <a:prstGeom prst="bracketPair">
            <a:avLst/>
          </a:prstGeom>
          <a:ln w="31750">
            <a:solidFill>
              <a:srgbClr val="FF0000"/>
            </a:solidFill>
          </a:ln>
        </p:spPr>
        <p:txBody>
          <a:bodyPr wrap="square">
            <a:spAutoFit/>
          </a:bodyPr>
          <a:lstStyle/>
          <a:p>
            <a:pPr marL="0" lvl="1" algn="ctr">
              <a:buNone/>
            </a:pPr>
            <a:r>
              <a:rPr lang="ru-RU" sz="1200" b="1" dirty="0">
                <a:latin typeface="+mj-lt"/>
              </a:rPr>
              <a:t>Первичный учетный документ</a:t>
            </a:r>
          </a:p>
        </p:txBody>
      </p:sp>
      <p:sp>
        <p:nvSpPr>
          <p:cNvPr id="13" name="TextBox 12">
            <a:extLst>
              <a:ext uri="{FF2B5EF4-FFF2-40B4-BE49-F238E27FC236}">
                <a16:creationId xmlns:a16="http://schemas.microsoft.com/office/drawing/2014/main" xmlns="" id="{8E9663AC-E074-939F-BEA4-A8F443C2C7C7}"/>
              </a:ext>
            </a:extLst>
          </p:cNvPr>
          <p:cNvSpPr txBox="1"/>
          <p:nvPr/>
        </p:nvSpPr>
        <p:spPr>
          <a:xfrm>
            <a:off x="1055440" y="836709"/>
            <a:ext cx="10945216" cy="3508653"/>
          </a:xfrm>
          <a:prstGeom prst="rect">
            <a:avLst/>
          </a:prstGeom>
          <a:noFill/>
        </p:spPr>
        <p:txBody>
          <a:bodyPr wrap="square">
            <a:spAutoFit/>
          </a:bodyPr>
          <a:lstStyle/>
          <a:p>
            <a:pPr marL="285750" indent="-285750">
              <a:buFont typeface="Wingdings" panose="05000000000000000000" pitchFamily="2" charset="2"/>
              <a:buChar char="q"/>
            </a:pPr>
            <a:r>
              <a:rPr lang="ru-RU" sz="1600" dirty="0"/>
              <a:t>Каждый факт хозяйственной жизни подлежит оформлению первичным учетным документом. Не допускается принятие к бухгалтерскому учету документов, которыми оформляются не имевшие места факты хозяйственной жизни, в том числе лежащие в основе мнимых и притворных сделок.</a:t>
            </a:r>
          </a:p>
          <a:p>
            <a:pPr marL="285750" indent="-285750">
              <a:buFont typeface="Wingdings" panose="05000000000000000000" pitchFamily="2" charset="2"/>
              <a:buChar char="q"/>
            </a:pPr>
            <a:r>
              <a:rPr lang="ru-RU" sz="1600" dirty="0"/>
              <a:t>Обязательными реквизитами первичного учетного документа являются:</a:t>
            </a:r>
          </a:p>
          <a:p>
            <a:pPr marL="742950" lvl="1" indent="-285750">
              <a:buFont typeface="Wingdings" panose="05000000000000000000" pitchFamily="2" charset="2"/>
              <a:buChar char="q"/>
            </a:pPr>
            <a:r>
              <a:rPr lang="ru-RU" sz="1400" dirty="0"/>
              <a:t>1) наименование документа; </a:t>
            </a:r>
          </a:p>
          <a:p>
            <a:pPr marL="742950" lvl="1" indent="-285750">
              <a:buFont typeface="Wingdings" panose="05000000000000000000" pitchFamily="2" charset="2"/>
              <a:buChar char="q"/>
            </a:pPr>
            <a:r>
              <a:rPr lang="ru-RU" sz="1400" dirty="0"/>
              <a:t>2) дата составления документа; </a:t>
            </a:r>
          </a:p>
          <a:p>
            <a:pPr marL="742950" lvl="1" indent="-285750">
              <a:buFont typeface="Wingdings" panose="05000000000000000000" pitchFamily="2" charset="2"/>
              <a:buChar char="q"/>
            </a:pPr>
            <a:r>
              <a:rPr lang="ru-RU" sz="1400" dirty="0"/>
              <a:t>3) наименование экономического субъекта, составившего документ; </a:t>
            </a:r>
          </a:p>
          <a:p>
            <a:pPr marL="742950" lvl="1" indent="-285750">
              <a:buFont typeface="Wingdings" panose="05000000000000000000" pitchFamily="2" charset="2"/>
              <a:buChar char="q"/>
            </a:pPr>
            <a:r>
              <a:rPr lang="ru-RU" sz="1400" dirty="0"/>
              <a:t>4) содержание факта хозяйственной жизни; </a:t>
            </a:r>
          </a:p>
          <a:p>
            <a:pPr marL="742950" lvl="1" indent="-285750">
              <a:buFont typeface="Wingdings" panose="05000000000000000000" pitchFamily="2" charset="2"/>
              <a:buChar char="q"/>
            </a:pPr>
            <a:r>
              <a:rPr lang="ru-RU" sz="1400" dirty="0"/>
              <a:t>5) величина натурального и (или) денежного измерения факта хозяйственной жизни с указанием единиц измерения; </a:t>
            </a:r>
          </a:p>
          <a:p>
            <a:pPr marL="742950" lvl="1" indent="-285750">
              <a:buFont typeface="Wingdings" panose="05000000000000000000" pitchFamily="2" charset="2"/>
              <a:buChar char="q"/>
            </a:pPr>
            <a:r>
              <a:rPr lang="ru-RU" sz="1400" dirty="0"/>
              <a:t>6) наименование должности лица (лиц), совершившего (совершивших) сделку, операцию и ответственного (ответственных) за ее оформление, либо наименование должности лица (лиц), ответственного (ответственных) за оформление свершившегося события; </a:t>
            </a:r>
          </a:p>
          <a:p>
            <a:pPr marL="742950" lvl="1" indent="-285750">
              <a:buFont typeface="Wingdings" panose="05000000000000000000" pitchFamily="2" charset="2"/>
              <a:buChar char="q"/>
            </a:pPr>
            <a:r>
              <a:rPr lang="ru-RU" sz="1400" dirty="0"/>
              <a:t>7) подписи лиц, предусмотренных пунктом 6 настоящей части, с указанием их фамилий и инициалов либо иных реквизитов, необходимых для идентификации этих лиц. </a:t>
            </a:r>
          </a:p>
          <a:p>
            <a:pPr marL="285750" indent="-285750">
              <a:buFont typeface="Wingdings" panose="05000000000000000000" pitchFamily="2" charset="2"/>
              <a:buChar char="q"/>
            </a:pPr>
            <a:r>
              <a:rPr lang="ru-RU" sz="1600" b="0" dirty="0">
                <a:effectLst/>
              </a:rPr>
              <a:t>Первичный учетный документ должен быть составлен при совершении факта хозяйственной жизни, а если это не представляется возможным - непосредственно после его окончания.</a:t>
            </a:r>
            <a:endParaRPr lang="ru-RU" sz="1600" dirty="0"/>
          </a:p>
        </p:txBody>
      </p:sp>
      <p:sp>
        <p:nvSpPr>
          <p:cNvPr id="19" name="TextBox 18">
            <a:extLst>
              <a:ext uri="{FF2B5EF4-FFF2-40B4-BE49-F238E27FC236}">
                <a16:creationId xmlns:a16="http://schemas.microsoft.com/office/drawing/2014/main" xmlns="" id="{0C636BF6-8D82-EDF5-9CC1-4CB595898BD8}"/>
              </a:ext>
            </a:extLst>
          </p:cNvPr>
          <p:cNvSpPr txBox="1"/>
          <p:nvPr/>
        </p:nvSpPr>
        <p:spPr>
          <a:xfrm>
            <a:off x="1199456" y="4354011"/>
            <a:ext cx="489654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a:t>Формы первичных учетных документов определяет руководитель экономического субъекта по представлению должностного лица, на которое возложено ведение бухгалтерского учета. </a:t>
            </a:r>
          </a:p>
        </p:txBody>
      </p:sp>
      <p:sp>
        <p:nvSpPr>
          <p:cNvPr id="21" name="TextBox 20">
            <a:extLst>
              <a:ext uri="{FF2B5EF4-FFF2-40B4-BE49-F238E27FC236}">
                <a16:creationId xmlns:a16="http://schemas.microsoft.com/office/drawing/2014/main" xmlns="" id="{9EE3B9FD-9088-0163-D4E9-EF53D8152FD8}"/>
              </a:ext>
            </a:extLst>
          </p:cNvPr>
          <p:cNvSpPr txBox="1"/>
          <p:nvPr/>
        </p:nvSpPr>
        <p:spPr>
          <a:xfrm>
            <a:off x="6913835" y="4354011"/>
            <a:ext cx="4896544"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t>Формы первичных учетных документов для организаций бюджетной сферы устанавливаются в соответствии с бюджетным законодательством Российской Федерации.</a:t>
            </a:r>
          </a:p>
          <a:p>
            <a:endParaRPr lang="ru-RU" sz="1400" dirty="0"/>
          </a:p>
        </p:txBody>
      </p:sp>
      <p:sp>
        <p:nvSpPr>
          <p:cNvPr id="27" name="TextBox 26">
            <a:extLst>
              <a:ext uri="{FF2B5EF4-FFF2-40B4-BE49-F238E27FC236}">
                <a16:creationId xmlns:a16="http://schemas.microsoft.com/office/drawing/2014/main" xmlns="" id="{489A126A-8D3E-3461-4AC4-9653C56FE3E9}"/>
              </a:ext>
            </a:extLst>
          </p:cNvPr>
          <p:cNvSpPr txBox="1"/>
          <p:nvPr/>
        </p:nvSpPr>
        <p:spPr>
          <a:xfrm>
            <a:off x="6913835" y="5414416"/>
            <a:ext cx="4923625"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sz="1200" dirty="0"/>
              <a:t>Приказ Минфина России от 15.04.2021 N 61н</a:t>
            </a:r>
          </a:p>
          <a:p>
            <a:r>
              <a:rPr lang="ru-RU" sz="12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p:txBody>
      </p:sp>
      <p:sp>
        <p:nvSpPr>
          <p:cNvPr id="31" name="TextBox 30">
            <a:extLst>
              <a:ext uri="{FF2B5EF4-FFF2-40B4-BE49-F238E27FC236}">
                <a16:creationId xmlns:a16="http://schemas.microsoft.com/office/drawing/2014/main" xmlns="" id="{869D0AD0-C895-D38A-F4C9-BB7E92C5E4B5}"/>
              </a:ext>
            </a:extLst>
          </p:cNvPr>
          <p:cNvSpPr txBox="1"/>
          <p:nvPr/>
        </p:nvSpPr>
        <p:spPr>
          <a:xfrm>
            <a:off x="6913835" y="6536377"/>
            <a:ext cx="4923625" cy="2769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200" dirty="0"/>
              <a:t>Акт приемки товаров, работ, услуг (ОКУД 0510452)</a:t>
            </a:r>
          </a:p>
        </p:txBody>
      </p:sp>
      <p:sp>
        <p:nvSpPr>
          <p:cNvPr id="35" name="TextBox 34">
            <a:extLst>
              <a:ext uri="{FF2B5EF4-FFF2-40B4-BE49-F238E27FC236}">
                <a16:creationId xmlns:a16="http://schemas.microsoft.com/office/drawing/2014/main" xmlns="" id="{C8563230-B5A7-8D9B-0A41-230D9121110C}"/>
              </a:ext>
            </a:extLst>
          </p:cNvPr>
          <p:cNvSpPr txBox="1"/>
          <p:nvPr/>
        </p:nvSpPr>
        <p:spPr>
          <a:xfrm>
            <a:off x="1199456" y="5599081"/>
            <a:ext cx="4896544" cy="646331"/>
          </a:xfrm>
          <a:prstGeom prst="rect">
            <a:avLst/>
          </a:prstGeom>
          <a:noFill/>
        </p:spPr>
        <p:txBody>
          <a:bodyPr wrap="square">
            <a:spAutoFit/>
          </a:bodyPr>
          <a:lstStyle/>
          <a:p>
            <a:r>
              <a:rPr lang="ru-RU" dirty="0">
                <a:solidFill>
                  <a:srgbClr val="FF0000"/>
                </a:solidFill>
              </a:rPr>
              <a:t>Счет-фактура не является первичным учетным документом!</a:t>
            </a:r>
          </a:p>
        </p:txBody>
      </p:sp>
    </p:spTree>
    <p:extLst>
      <p:ext uri="{BB962C8B-B14F-4D97-AF65-F5344CB8AC3E}">
        <p14:creationId xmlns:p14="http://schemas.microsoft.com/office/powerpoint/2010/main" xmlns="" val="15553427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9E914E-3F76-616F-08E7-684FD7D79F02}"/>
            </a:ext>
          </a:extLst>
        </p:cNvPr>
        <p:cNvGrpSpPr/>
        <p:nvPr/>
      </p:nvGrpSpPr>
      <p:grpSpPr>
        <a:xfrm>
          <a:off x="0" y="0"/>
          <a:ext cx="0" cy="0"/>
          <a:chOff x="0" y="0"/>
          <a:chExt cx="0" cy="0"/>
        </a:xfrm>
      </p:grpSpPr>
      <p:sp>
        <p:nvSpPr>
          <p:cNvPr id="22" name="Заголовок 3">
            <a:extLst>
              <a:ext uri="{FF2B5EF4-FFF2-40B4-BE49-F238E27FC236}">
                <a16:creationId xmlns:a16="http://schemas.microsoft.com/office/drawing/2014/main" xmlns="" id="{C9EC5576-3D21-C318-FCF1-F619D7DDC2A1}"/>
              </a:ext>
            </a:extLst>
          </p:cNvPr>
          <p:cNvSpPr>
            <a:spLocks noGrp="1"/>
          </p:cNvSpPr>
          <p:nvPr>
            <p:ph type="title"/>
          </p:nvPr>
        </p:nvSpPr>
        <p:spPr>
          <a:xfrm>
            <a:off x="510139" y="129204"/>
            <a:ext cx="11300861" cy="540940"/>
          </a:xfrm>
        </p:spPr>
        <p:txBody>
          <a:bodyPr>
            <a:normAutofit/>
          </a:bodyPr>
          <a:lstStyle/>
          <a:p>
            <a:r>
              <a:rPr lang="ru-RU" dirty="0"/>
              <a:t>Электронное актирование. Общие положения</a:t>
            </a:r>
          </a:p>
        </p:txBody>
      </p:sp>
      <p:pic>
        <p:nvPicPr>
          <p:cNvPr id="23" name="Рисунок 22">
            <a:extLst>
              <a:ext uri="{FF2B5EF4-FFF2-40B4-BE49-F238E27FC236}">
                <a16:creationId xmlns:a16="http://schemas.microsoft.com/office/drawing/2014/main" xmlns="" id="{06C6DD24-F9B6-76DF-48B8-6A052E1C6ED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2" name="Двойные круглые скобки 1">
            <a:extLst>
              <a:ext uri="{FF2B5EF4-FFF2-40B4-BE49-F238E27FC236}">
                <a16:creationId xmlns:a16="http://schemas.microsoft.com/office/drawing/2014/main" xmlns="" id="{3F82AC82-0563-7BF9-ED96-A89FFA4D76C1}"/>
              </a:ext>
            </a:extLst>
          </p:cNvPr>
          <p:cNvSpPr/>
          <p:nvPr/>
        </p:nvSpPr>
        <p:spPr>
          <a:xfrm rot="16200000">
            <a:off x="-2333129" y="3505199"/>
            <a:ext cx="5847756" cy="510778"/>
          </a:xfrm>
          <a:prstGeom prst="bracketPair">
            <a:avLst/>
          </a:prstGeom>
          <a:ln w="31750">
            <a:solidFill>
              <a:srgbClr val="FF0000"/>
            </a:solidFill>
          </a:ln>
        </p:spPr>
        <p:txBody>
          <a:bodyPr wrap="square">
            <a:spAutoFit/>
          </a:bodyPr>
          <a:lstStyle/>
          <a:p>
            <a:pPr marL="0" lvl="1" algn="ctr">
              <a:buNone/>
            </a:pPr>
            <a:r>
              <a:rPr lang="ru-RU" sz="1200" dirty="0">
                <a:latin typeface="+mj-lt"/>
              </a:rPr>
              <a:t>датой приемки поставленного товара, выполненной работы, оказанной услуги считается дата размещения в ЕИС документа о приемке, подписанного Заказчиком</a:t>
            </a:r>
          </a:p>
        </p:txBody>
      </p:sp>
      <p:sp>
        <p:nvSpPr>
          <p:cNvPr id="11" name="TextBox 10">
            <a:extLst>
              <a:ext uri="{FF2B5EF4-FFF2-40B4-BE49-F238E27FC236}">
                <a16:creationId xmlns:a16="http://schemas.microsoft.com/office/drawing/2014/main" xmlns="" id="{F1477D1E-2F8A-C287-ABC7-EFCFB9B8DA6B}"/>
              </a:ext>
            </a:extLst>
          </p:cNvPr>
          <p:cNvSpPr txBox="1"/>
          <p:nvPr/>
        </p:nvSpPr>
        <p:spPr>
          <a:xfrm>
            <a:off x="983432" y="844722"/>
            <a:ext cx="10945216" cy="584775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100" dirty="0"/>
              <a:t>С даты приемки поставленного товара, выполненной работы, оказанной услуги (даты размещения в ЕИС в сфере закупок документа о приемке, подписанного заказчиком) возникает обязанность заказчика произвести оплату по контракту.</a:t>
            </a:r>
            <a:endParaRPr lang="en-US" sz="1100" dirty="0"/>
          </a:p>
          <a:p>
            <a:r>
              <a:rPr lang="ru-RU" sz="1100" dirty="0"/>
              <a:t>Отражение в учете поступлений (увеличений) нефинансовых активов или расходов с одновременным признанием в учете денежного обязательства по оплате поставщику за принятую поставку, работу (услугу) осуществляется при условии, если факт поставки товара, выполнения работы, оказания услуги и факт приемки поставки (работ, услуг) осуществляются одновременно (являются одним фактом хозяйственной жизни) с оформлением единого документа о приемке.</a:t>
            </a:r>
          </a:p>
          <a:p>
            <a:r>
              <a:rPr lang="ru-RU" sz="1100" dirty="0"/>
              <a:t>В случае приемки поставленного товара (переданного результата работ, оказанной услуги) документом о приемке с приложением документов, подтверждающих фактическую поставку товаров (выполнения (передачи) результатов работ, оказания услуг) (</a:t>
            </a:r>
            <a:r>
              <a:rPr lang="ru-RU" sz="1100" dirty="0" err="1"/>
              <a:t>пп</a:t>
            </a:r>
            <a:r>
              <a:rPr lang="ru-RU" sz="1100" dirty="0"/>
              <a:t>. 2 п. 13 ст. 94 Закона N 44-ФЗ), - приемка произведена не в момент передачи (поступления) товара, результатов работ (</a:t>
            </a:r>
            <a:r>
              <a:rPr lang="ru-RU" sz="1100" b="1" dirty="0"/>
              <a:t>с временным разрывом, дата фактического получения (поставки) товара, результата работы (услуги) ранее даты документа приемки</a:t>
            </a:r>
            <a:r>
              <a:rPr lang="ru-RU" sz="1100" dirty="0"/>
              <a:t>), согласно действующим правилам и принципам ведения бухгалтерского учета и в целях обеспечения полноты и достоверности отражения данных о поступивших активах (сформированных расходах) обязанность заказчика по осуществлению расходов в целях исполнения обусловленного условиями контракта (законодательством РФ) требования поставщика (подрядчика, исполнителя) по оплате поставленного товара (выполненной работы, оказанной услуги) подлежит отражению в бухгалтерском учете.</a:t>
            </a:r>
          </a:p>
          <a:p>
            <a:r>
              <a:rPr lang="ru-RU" sz="1100" dirty="0"/>
              <a:t>Принимая во внимание, что на момент признания в учете указанных обязательств срок предъявления требования по оплате не наступил (возникает с даты приемки), при этом согласно положениям ст. 94 Закона N 44-ФЗ формирование документа о приемке осуществляется поставщиком (подрядчиком, исполнителем), что не позволяет заказчику на момент поступления товара (оказания работ (услуг) однозначно определить дату (отчетный период) подписания документа приемки (например, при поставке товара в конце сентября подписание документа о приемке может быть осуществлено в октябре (в следующем отчетном периоде), вышеуказанные обязательства </a:t>
            </a:r>
            <a:r>
              <a:rPr lang="ru-RU" sz="1100" b="1" dirty="0"/>
              <a:t>признаются для целей бухгалтерского учета отложенными обязательствами</a:t>
            </a:r>
            <a:r>
              <a:rPr lang="ru-RU" sz="1100" dirty="0"/>
              <a:t> и отражаются по кредиту соответствующих счетов аналитического учета счета 0 401 60 000 "Резервы предстоящих расходов" с одновременным отражением суммы отложенного обязательства на соответствующем счете аналитического учета счета 0 502 99 000 "Отложенные обязательства" (</a:t>
            </a:r>
            <a:r>
              <a:rPr lang="ru-RU" sz="1100" dirty="0" err="1"/>
              <a:t>п.п</a:t>
            </a:r>
            <a:r>
              <a:rPr lang="ru-RU" sz="1100" dirty="0"/>
              <a:t>. 302.1, 308 Инструкции N 157н).</a:t>
            </a:r>
          </a:p>
          <a:p>
            <a:r>
              <a:rPr lang="ru-RU" sz="1100" dirty="0"/>
              <a:t>При отражении информации о первичном учетном документе в целях его идентификации указывается наименование и дата документа (документ от ЧЧ.ММ.ГГ - дата, отражаемая в заголовочной части документа). Вместе с тем датой совершения операции, оформленной документом, является дата его подписания (дата, указанная в оформляющей части) или период оказания услуги (работы), указываемый в содержательной части документа.</a:t>
            </a:r>
          </a:p>
          <a:p>
            <a:r>
              <a:rPr lang="ru-RU" sz="1100" i="1" dirty="0"/>
              <a:t>В случае отличия даты составления первичного учетного документа от даты совершения факта хозяйственной жизни, оформляемого этим первичным учетным документом (периода оказания услуги), отражение в документе информации </a:t>
            </a:r>
            <a:r>
              <a:rPr lang="ru-RU" sz="1100" b="1" i="1" dirty="0"/>
              <a:t>о дате (периоде) совершения факта хозяйственной жизни является, в целях реализации принципа равномерности признания доходов и расходов (метода начисления), обязательным</a:t>
            </a:r>
            <a:r>
              <a:rPr lang="ru-RU" sz="1100" i="1" dirty="0"/>
              <a:t>.</a:t>
            </a:r>
          </a:p>
          <a:p>
            <a:pPr algn="just"/>
            <a:r>
              <a:rPr lang="ru-RU" sz="1100" dirty="0"/>
              <a:t>Согласно положениям Инструкции N 157н, федерального стандарта бухгалтерского учета государственных финансов "Резервы. Раскрытие информации об условных обязательствах и условных активах", утвержденного приказом Министерства финансов РФ от 30.05.2018 №124н, по обязательствам учреждения, возникающим по фактам хозяйственной деятельности (сделкам, операциям), имеющим расчетно-документальную обоснованную оценку (в соответствии с условиями контракта (договора), по начислению которых существует на отчетную дату неопределенность по их размеру </a:t>
            </a:r>
            <a:r>
              <a:rPr lang="ru-RU" sz="1100" b="1" dirty="0"/>
              <a:t>в виду отсутствия первичных учетных документов, предусмотрено формирование резервов предстоящих расходов с отражением отложенных обязательств.</a:t>
            </a:r>
            <a:r>
              <a:rPr lang="ru-RU" sz="1100" dirty="0"/>
              <a:t> </a:t>
            </a:r>
          </a:p>
          <a:p>
            <a:pPr algn="just"/>
            <a:r>
              <a:rPr lang="ru-RU" sz="1100" dirty="0"/>
              <a:t>К таким обязательствам обосновано относить обязательства в объеме потребленных коммунальных услуг, размер которых за соответствующий отчетный период расчетно-документально подтвержден, при условии поступления первичных учетных документов, обосновывающих принятие денежного обязательства в ином отчетном периоде. По факту получения первичных документов, в соответствии с которыми возникают требования по исполнению обязательств, в отношении которых был создан резерв, </a:t>
            </a:r>
            <a:r>
              <a:rPr lang="ru-RU" sz="1100" b="1" dirty="0"/>
              <a:t>датой поступления первичного документа в бухгалтерском учете признаются за счет суммы ранее созданного резерва денежные обязательства.</a:t>
            </a:r>
          </a:p>
          <a:p>
            <a:pPr algn="r"/>
            <a:r>
              <a:rPr lang="ru-RU" sz="1100" b="1" i="1" dirty="0">
                <a:solidFill>
                  <a:srgbClr val="FF0000"/>
                </a:solidFill>
              </a:rPr>
              <a:t>Письмо Минфина России от 11.11.2022 №02-06-07/110108</a:t>
            </a:r>
          </a:p>
        </p:txBody>
      </p:sp>
    </p:spTree>
    <p:extLst>
      <p:ext uri="{BB962C8B-B14F-4D97-AF65-F5344CB8AC3E}">
        <p14:creationId xmlns:p14="http://schemas.microsoft.com/office/powerpoint/2010/main" xmlns="" val="1789122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53EB97-88C3-44EE-5403-D3BCB06C7697}"/>
            </a:ext>
          </a:extLst>
        </p:cNvPr>
        <p:cNvGrpSpPr/>
        <p:nvPr/>
      </p:nvGrpSpPr>
      <p:grpSpPr>
        <a:xfrm>
          <a:off x="0" y="0"/>
          <a:ext cx="0" cy="0"/>
          <a:chOff x="0" y="0"/>
          <a:chExt cx="0" cy="0"/>
        </a:xfrm>
      </p:grpSpPr>
      <p:sp>
        <p:nvSpPr>
          <p:cNvPr id="22" name="Заголовок 3">
            <a:extLst>
              <a:ext uri="{FF2B5EF4-FFF2-40B4-BE49-F238E27FC236}">
                <a16:creationId xmlns:a16="http://schemas.microsoft.com/office/drawing/2014/main" xmlns="" id="{AB6F67AF-869F-DA77-68E8-4911C293AC24}"/>
              </a:ext>
            </a:extLst>
          </p:cNvPr>
          <p:cNvSpPr>
            <a:spLocks noGrp="1"/>
          </p:cNvSpPr>
          <p:nvPr>
            <p:ph type="title"/>
          </p:nvPr>
        </p:nvSpPr>
        <p:spPr>
          <a:xfrm>
            <a:off x="510139" y="129204"/>
            <a:ext cx="11300861" cy="540940"/>
          </a:xfrm>
        </p:spPr>
        <p:txBody>
          <a:bodyPr>
            <a:normAutofit/>
          </a:bodyPr>
          <a:lstStyle/>
          <a:p>
            <a:r>
              <a:rPr lang="ru-RU" dirty="0"/>
              <a:t>Электронное актирование. Общие положения</a:t>
            </a:r>
          </a:p>
        </p:txBody>
      </p:sp>
      <p:pic>
        <p:nvPicPr>
          <p:cNvPr id="23" name="Рисунок 22">
            <a:extLst>
              <a:ext uri="{FF2B5EF4-FFF2-40B4-BE49-F238E27FC236}">
                <a16:creationId xmlns:a16="http://schemas.microsoft.com/office/drawing/2014/main" xmlns="" id="{3BDFE950-939C-C56F-B254-985D626AFE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graphicFrame>
        <p:nvGraphicFramePr>
          <p:cNvPr id="3" name="Таблица 2">
            <a:extLst>
              <a:ext uri="{FF2B5EF4-FFF2-40B4-BE49-F238E27FC236}">
                <a16:creationId xmlns:a16="http://schemas.microsoft.com/office/drawing/2014/main" xmlns="" id="{3EEB64D1-7371-0372-7BA7-F9EF95F24551}"/>
              </a:ext>
            </a:extLst>
          </p:cNvPr>
          <p:cNvGraphicFramePr>
            <a:graphicFrameLocks noGrp="1"/>
          </p:cNvGraphicFramePr>
          <p:nvPr/>
        </p:nvGraphicFramePr>
        <p:xfrm>
          <a:off x="119335" y="980728"/>
          <a:ext cx="11953329" cy="5196400"/>
        </p:xfrm>
        <a:graphic>
          <a:graphicData uri="http://schemas.openxmlformats.org/drawingml/2006/table">
            <a:tbl>
              <a:tblPr>
                <a:tableStyleId>{5C22544A-7EE6-4342-B048-85BDC9FD1C3A}</a:tableStyleId>
              </a:tblPr>
              <a:tblGrid>
                <a:gridCol w="432048">
                  <a:extLst>
                    <a:ext uri="{9D8B030D-6E8A-4147-A177-3AD203B41FA5}">
                      <a16:colId xmlns:a16="http://schemas.microsoft.com/office/drawing/2014/main" xmlns="" val="4052631530"/>
                    </a:ext>
                  </a:extLst>
                </a:gridCol>
                <a:gridCol w="5175687">
                  <a:extLst>
                    <a:ext uri="{9D8B030D-6E8A-4147-A177-3AD203B41FA5}">
                      <a16:colId xmlns:a16="http://schemas.microsoft.com/office/drawing/2014/main" xmlns="" val="1410365234"/>
                    </a:ext>
                  </a:extLst>
                </a:gridCol>
                <a:gridCol w="1254362">
                  <a:extLst>
                    <a:ext uri="{9D8B030D-6E8A-4147-A177-3AD203B41FA5}">
                      <a16:colId xmlns:a16="http://schemas.microsoft.com/office/drawing/2014/main" xmlns="" val="2350818691"/>
                    </a:ext>
                  </a:extLst>
                </a:gridCol>
                <a:gridCol w="1485839">
                  <a:extLst>
                    <a:ext uri="{9D8B030D-6E8A-4147-A177-3AD203B41FA5}">
                      <a16:colId xmlns:a16="http://schemas.microsoft.com/office/drawing/2014/main" xmlns="" val="333919945"/>
                    </a:ext>
                  </a:extLst>
                </a:gridCol>
                <a:gridCol w="2098885">
                  <a:extLst>
                    <a:ext uri="{9D8B030D-6E8A-4147-A177-3AD203B41FA5}">
                      <a16:colId xmlns:a16="http://schemas.microsoft.com/office/drawing/2014/main" xmlns="" val="3169128148"/>
                    </a:ext>
                  </a:extLst>
                </a:gridCol>
                <a:gridCol w="1506508">
                  <a:extLst>
                    <a:ext uri="{9D8B030D-6E8A-4147-A177-3AD203B41FA5}">
                      <a16:colId xmlns:a16="http://schemas.microsoft.com/office/drawing/2014/main" xmlns="" val="1334156028"/>
                    </a:ext>
                  </a:extLst>
                </a:gridCol>
              </a:tblGrid>
              <a:tr h="343798">
                <a:tc>
                  <a:txBody>
                    <a:bodyPr/>
                    <a:lstStyle/>
                    <a:p>
                      <a:pPr algn="ctr">
                        <a:lnSpc>
                          <a:spcPct val="107000"/>
                        </a:lnSpc>
                      </a:pPr>
                      <a:r>
                        <a:rPr lang="ru-RU" sz="1100" kern="100" dirty="0">
                          <a:effectLst/>
                        </a:rPr>
                        <a:t>N п/п</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tc>
                <a:tc>
                  <a:txBody>
                    <a:bodyPr/>
                    <a:lstStyle/>
                    <a:p>
                      <a:pPr algn="ctr">
                        <a:lnSpc>
                          <a:spcPct val="107000"/>
                        </a:lnSpc>
                      </a:pPr>
                      <a:r>
                        <a:rPr lang="ru-RU" sz="1100" kern="100">
                          <a:effectLst/>
                        </a:rPr>
                        <a:t>Содержание операций</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tc>
                <a:tc>
                  <a:txBody>
                    <a:bodyPr/>
                    <a:lstStyle/>
                    <a:p>
                      <a:pPr algn="ctr">
                        <a:lnSpc>
                          <a:spcPct val="107000"/>
                        </a:lnSpc>
                      </a:pPr>
                      <a:r>
                        <a:rPr lang="ru-RU" sz="1100" kern="100" dirty="0">
                          <a:effectLst/>
                        </a:rPr>
                        <a:t>НПА (</a:t>
                      </a:r>
                      <a:r>
                        <a:rPr lang="ru-RU" sz="1100" u="none" strike="noStrike" kern="100" dirty="0">
                          <a:effectLst/>
                        </a:rPr>
                        <a:t>Инструкция</a:t>
                      </a:r>
                      <a:r>
                        <a:rPr lang="ru-RU" sz="1100" kern="100" dirty="0">
                          <a:effectLst/>
                        </a:rPr>
                        <a:t> N 174н)</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tc>
                <a:tc>
                  <a:txBody>
                    <a:bodyPr/>
                    <a:lstStyle/>
                    <a:p>
                      <a:pPr algn="ctr">
                        <a:lnSpc>
                          <a:spcPct val="107000"/>
                        </a:lnSpc>
                      </a:pPr>
                      <a:r>
                        <a:rPr lang="ru-RU" sz="1100" kern="100" dirty="0">
                          <a:effectLst/>
                        </a:rPr>
                        <a:t>Дебет</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tc>
                <a:tc>
                  <a:txBody>
                    <a:bodyPr/>
                    <a:lstStyle/>
                    <a:p>
                      <a:pPr algn="ctr">
                        <a:lnSpc>
                          <a:spcPct val="107000"/>
                        </a:lnSpc>
                      </a:pPr>
                      <a:r>
                        <a:rPr lang="ru-RU" sz="1100" kern="100">
                          <a:effectLst/>
                        </a:rPr>
                        <a:t>Кредит</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tc>
                <a:tc>
                  <a:txBody>
                    <a:bodyPr/>
                    <a:lstStyle/>
                    <a:p>
                      <a:pPr algn="ctr">
                        <a:lnSpc>
                          <a:spcPct val="107000"/>
                        </a:lnSpc>
                      </a:pPr>
                      <a:r>
                        <a:rPr lang="ru-RU" sz="1100" kern="100">
                          <a:effectLst/>
                        </a:rPr>
                        <a:t>Сумма, руб (условно)</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tc>
                <a:extLst>
                  <a:ext uri="{0D108BD9-81ED-4DB2-BD59-A6C34878D82A}">
                    <a16:rowId xmlns:a16="http://schemas.microsoft.com/office/drawing/2014/main" xmlns="" val="520330176"/>
                  </a:ext>
                </a:extLst>
              </a:tr>
              <a:tr h="192817">
                <a:tc>
                  <a:txBody>
                    <a:bodyPr/>
                    <a:lstStyle/>
                    <a:p>
                      <a:pPr algn="ctr">
                        <a:lnSpc>
                          <a:spcPct val="107000"/>
                        </a:lnSpc>
                      </a:pPr>
                      <a:r>
                        <a:rPr lang="ru-RU" sz="1100" kern="100" dirty="0">
                          <a:effectLst/>
                        </a:rPr>
                        <a:t>5</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gridSpan="5">
                  <a:txBody>
                    <a:bodyPr/>
                    <a:lstStyle/>
                    <a:p>
                      <a:pPr>
                        <a:lnSpc>
                          <a:spcPct val="107000"/>
                        </a:lnSpc>
                      </a:pPr>
                      <a:r>
                        <a:rPr lang="ru-RU" sz="1100" kern="100" dirty="0">
                          <a:effectLst/>
                        </a:rPr>
                        <a:t>Предоставлены заказчику результаты поставки, выполнения работ или оказания услуг</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155611296"/>
                  </a:ext>
                </a:extLst>
              </a:tr>
              <a:tr h="190239">
                <a:tc>
                  <a:txBody>
                    <a:bodyPr/>
                    <a:lstStyle/>
                    <a:p>
                      <a:pPr algn="ctr">
                        <a:lnSpc>
                          <a:spcPct val="107000"/>
                        </a:lnSpc>
                      </a:pPr>
                      <a:r>
                        <a:rPr lang="ru-RU" sz="1100" kern="100">
                          <a:effectLst/>
                        </a:rPr>
                        <a:t>5.1</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gridSpan="5">
                  <a:txBody>
                    <a:bodyPr/>
                    <a:lstStyle/>
                    <a:p>
                      <a:pPr>
                        <a:lnSpc>
                          <a:spcPct val="107000"/>
                        </a:lnSpc>
                      </a:pPr>
                      <a:r>
                        <a:rPr lang="ru-RU" sz="1100" kern="100">
                          <a:effectLst/>
                        </a:rPr>
                        <a:t>Согласно условиям договора о поставке товаров (материальных ценностей)</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641059856"/>
                  </a:ext>
                </a:extLst>
              </a:tr>
              <a:tr h="494778">
                <a:tc>
                  <a:txBody>
                    <a:bodyPr/>
                    <a:lstStyle/>
                    <a:p>
                      <a:pPr algn="ctr">
                        <a:lnSpc>
                          <a:spcPct val="107000"/>
                        </a:lnSpc>
                      </a:pPr>
                      <a:r>
                        <a:rPr lang="ru-RU" sz="1100" kern="100">
                          <a:effectLst/>
                        </a:rPr>
                        <a:t>5.1.1</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nSpc>
                          <a:spcPct val="107000"/>
                        </a:lnSpc>
                      </a:pPr>
                      <a:r>
                        <a:rPr lang="ru-RU" sz="1100" b="1" kern="100" dirty="0">
                          <a:effectLst/>
                        </a:rPr>
                        <a:t>Получены грузополучателем материальные ценности в соответствии с условиями контракта согласно документу о поставке (транспортной накладной, акту, иному документу)</a:t>
                      </a:r>
                      <a:endParaRPr lang="ru-RU" sz="11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r>
                        <a:rPr lang="ru-RU" sz="1100" u="none" strike="noStrike" kern="100" dirty="0">
                          <a:effectLst/>
                        </a:rPr>
                        <a:t>абзац 2 пункта 160.1</a:t>
                      </a:r>
                      <a:endParaRPr lang="ru-RU" dirty="0"/>
                    </a:p>
                  </a:txBody>
                  <a:tcPr marL="17790" marR="17790" marT="29267" marB="29267" anchor="ctr"/>
                </a:tc>
                <a:tc>
                  <a:txBody>
                    <a:bodyPr/>
                    <a:lstStyle/>
                    <a:p>
                      <a:pPr algn="ctr">
                        <a:lnSpc>
                          <a:spcPct val="107000"/>
                        </a:lnSpc>
                      </a:pPr>
                      <a:r>
                        <a:rPr lang="ru-RU" sz="1100" kern="100">
                          <a:effectLst/>
                        </a:rPr>
                        <a:t>КРБ 0 106 XX 3XX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КРБ 0 401 60 3XX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600</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extLst>
                  <a:ext uri="{0D108BD9-81ED-4DB2-BD59-A6C34878D82A}">
                    <a16:rowId xmlns:a16="http://schemas.microsoft.com/office/drawing/2014/main" xmlns="" val="3849298612"/>
                  </a:ext>
                </a:extLst>
              </a:tr>
              <a:tr h="343798">
                <a:tc>
                  <a:txBody>
                    <a:bodyPr/>
                    <a:lstStyle/>
                    <a:p>
                      <a:pPr algn="ctr">
                        <a:lnSpc>
                          <a:spcPct val="107000"/>
                        </a:lnSpc>
                      </a:pPr>
                      <a:r>
                        <a:rPr lang="ru-RU" sz="1100" kern="100">
                          <a:effectLst/>
                        </a:rPr>
                        <a:t>5.1.2</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nSpc>
                          <a:spcPct val="107000"/>
                        </a:lnSpc>
                      </a:pPr>
                      <a:r>
                        <a:rPr lang="ru-RU" sz="1100" kern="100" dirty="0">
                          <a:effectLst/>
                        </a:rPr>
                        <a:t>Одновременно постановка на учет отложенных обязательств (до момента осуществления приемки поставленного товара заказчиком)</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r>
                        <a:rPr lang="ru-RU" sz="1100" u="none" strike="noStrike" kern="100" dirty="0">
                          <a:effectLst/>
                        </a:rPr>
                        <a:t>абзац 6 пункта 174</a:t>
                      </a:r>
                      <a:endParaRPr lang="ru-RU" dirty="0"/>
                    </a:p>
                  </a:txBody>
                  <a:tcPr marL="17790" marR="17790" marT="29267" marB="29267" anchor="ctr"/>
                </a:tc>
                <a:tc>
                  <a:txBody>
                    <a:bodyPr/>
                    <a:lstStyle/>
                    <a:p>
                      <a:pPr algn="ctr">
                        <a:lnSpc>
                          <a:spcPct val="107000"/>
                        </a:lnSpc>
                      </a:pPr>
                      <a:r>
                        <a:rPr lang="ru-RU" sz="1100" kern="100" dirty="0">
                          <a:effectLst/>
                        </a:rPr>
                        <a:t>КРБ 0 506 90 3XX</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КРБ 0 502 99 3XX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600</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extLst>
                  <a:ext uri="{0D108BD9-81ED-4DB2-BD59-A6C34878D82A}">
                    <a16:rowId xmlns:a16="http://schemas.microsoft.com/office/drawing/2014/main" xmlns="" val="3244279722"/>
                  </a:ext>
                </a:extLst>
              </a:tr>
              <a:tr h="192817">
                <a:tc>
                  <a:txBody>
                    <a:bodyPr/>
                    <a:lstStyle/>
                    <a:p>
                      <a:pPr algn="ctr">
                        <a:lnSpc>
                          <a:spcPct val="107000"/>
                        </a:lnSpc>
                      </a:pPr>
                      <a:r>
                        <a:rPr lang="ru-RU" sz="1100" kern="100">
                          <a:effectLst/>
                        </a:rPr>
                        <a:t>5.2</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gridSpan="5">
                  <a:txBody>
                    <a:bodyPr/>
                    <a:lstStyle/>
                    <a:p>
                      <a:pPr>
                        <a:lnSpc>
                          <a:spcPct val="107000"/>
                        </a:lnSpc>
                      </a:pPr>
                      <a:r>
                        <a:rPr lang="ru-RU" sz="1100" kern="100" dirty="0">
                          <a:effectLst/>
                        </a:rPr>
                        <a:t>Согласно условиям договора о выполнении работ (подряда)</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934020429"/>
                  </a:ext>
                </a:extLst>
              </a:tr>
              <a:tr h="494778">
                <a:tc>
                  <a:txBody>
                    <a:bodyPr/>
                    <a:lstStyle/>
                    <a:p>
                      <a:pPr algn="ctr">
                        <a:lnSpc>
                          <a:spcPct val="107000"/>
                        </a:lnSpc>
                      </a:pPr>
                      <a:r>
                        <a:rPr lang="ru-RU" sz="1100" kern="100" dirty="0">
                          <a:effectLst/>
                        </a:rPr>
                        <a:t>5.2.1</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nSpc>
                          <a:spcPct val="107000"/>
                        </a:lnSpc>
                      </a:pPr>
                      <a:r>
                        <a:rPr lang="ru-RU" sz="1100" b="1" kern="100" dirty="0">
                          <a:effectLst/>
                        </a:rPr>
                        <a:t>Переданы заказчику результаты выполненных работ по контракту согласно документу (акту) о выполнении работ</a:t>
                      </a:r>
                      <a:endParaRPr lang="ru-RU" sz="11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u="none" strike="noStrike" kern="100" dirty="0">
                          <a:effectLst/>
                        </a:rPr>
                        <a:t>абзац 2 пункта 160.1</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КРБ 0 106 XX 3XX КРБ 0 401 20 2XX</a:t>
                      </a:r>
                    </a:p>
                    <a:p>
                      <a:pPr algn="ctr">
                        <a:lnSpc>
                          <a:spcPct val="107000"/>
                        </a:lnSpc>
                      </a:pPr>
                      <a:r>
                        <a:rPr lang="ru-RU" sz="1100" kern="100">
                          <a:effectLst/>
                        </a:rPr>
                        <a:t>КРБ 0 109 XX 2XX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КРБ 0 401 60 XXX</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600</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extLst>
                  <a:ext uri="{0D108BD9-81ED-4DB2-BD59-A6C34878D82A}">
                    <a16:rowId xmlns:a16="http://schemas.microsoft.com/office/drawing/2014/main" xmlns="" val="1098955249"/>
                  </a:ext>
                </a:extLst>
              </a:tr>
              <a:tr h="343798">
                <a:tc>
                  <a:txBody>
                    <a:bodyPr/>
                    <a:lstStyle/>
                    <a:p>
                      <a:pPr algn="ctr">
                        <a:lnSpc>
                          <a:spcPct val="107000"/>
                        </a:lnSpc>
                      </a:pPr>
                      <a:r>
                        <a:rPr lang="ru-RU" sz="1100" kern="100">
                          <a:effectLst/>
                        </a:rPr>
                        <a:t>5.2.2</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nSpc>
                          <a:spcPct val="107000"/>
                        </a:lnSpc>
                      </a:pPr>
                      <a:r>
                        <a:rPr lang="ru-RU" sz="1100" kern="100" dirty="0">
                          <a:effectLst/>
                        </a:rPr>
                        <a:t>Одновременно постановка на учет отложенных обязательств (до момента осуществления приемки выполненных работ заказчиком)</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u="none" strike="noStrike" kern="100" dirty="0">
                          <a:effectLst/>
                        </a:rPr>
                        <a:t>абзац 6 пункта 174</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КРБ 0 506 90 XXX</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КРБ 0 502 99 XXX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600</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extLst>
                  <a:ext uri="{0D108BD9-81ED-4DB2-BD59-A6C34878D82A}">
                    <a16:rowId xmlns:a16="http://schemas.microsoft.com/office/drawing/2014/main" xmlns="" val="492935484"/>
                  </a:ext>
                </a:extLst>
              </a:tr>
              <a:tr h="192817">
                <a:tc>
                  <a:txBody>
                    <a:bodyPr/>
                    <a:lstStyle/>
                    <a:p>
                      <a:pPr algn="ctr">
                        <a:lnSpc>
                          <a:spcPct val="107000"/>
                        </a:lnSpc>
                      </a:pPr>
                      <a:r>
                        <a:rPr lang="ru-RU" sz="1100" kern="100">
                          <a:effectLst/>
                        </a:rPr>
                        <a:t>5.3</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gridSpan="5">
                  <a:txBody>
                    <a:bodyPr/>
                    <a:lstStyle/>
                    <a:p>
                      <a:pPr>
                        <a:lnSpc>
                          <a:spcPct val="107000"/>
                        </a:lnSpc>
                      </a:pPr>
                      <a:r>
                        <a:rPr lang="ru-RU" sz="1100" kern="100" dirty="0">
                          <a:effectLst/>
                        </a:rPr>
                        <a:t>Согласно условиям договора оказания услуг</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224817378"/>
                  </a:ext>
                </a:extLst>
              </a:tr>
              <a:tr h="343798">
                <a:tc>
                  <a:txBody>
                    <a:bodyPr/>
                    <a:lstStyle/>
                    <a:p>
                      <a:pPr algn="ctr">
                        <a:lnSpc>
                          <a:spcPct val="107000"/>
                        </a:lnSpc>
                      </a:pPr>
                      <a:r>
                        <a:rPr lang="ru-RU" sz="1100" kern="100">
                          <a:effectLst/>
                        </a:rPr>
                        <a:t>5.3.1</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nSpc>
                          <a:spcPct val="107000"/>
                        </a:lnSpc>
                      </a:pPr>
                      <a:r>
                        <a:rPr lang="ru-RU" sz="1100" b="1" kern="100" dirty="0">
                          <a:effectLst/>
                        </a:rPr>
                        <a:t>Оказаны услуги по контракту согласно документу (акту) об оказании услуг</a:t>
                      </a:r>
                      <a:endParaRPr lang="ru-RU" sz="11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u="none" strike="noStrike" kern="100" dirty="0">
                          <a:effectLst/>
                        </a:rPr>
                        <a:t>абзац 2 пункта 160.1</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КРБ 0 401 20 2XX</a:t>
                      </a:r>
                    </a:p>
                    <a:p>
                      <a:pPr algn="ctr">
                        <a:lnSpc>
                          <a:spcPct val="107000"/>
                        </a:lnSpc>
                      </a:pPr>
                      <a:r>
                        <a:rPr lang="ru-RU" sz="1100" kern="100">
                          <a:effectLst/>
                        </a:rPr>
                        <a:t>КРБ 0 109 XX 2XX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tc>
                <a:tc>
                  <a:txBody>
                    <a:bodyPr/>
                    <a:lstStyle/>
                    <a:p>
                      <a:pPr algn="ctr">
                        <a:lnSpc>
                          <a:spcPct val="107000"/>
                        </a:lnSpc>
                      </a:pPr>
                      <a:r>
                        <a:rPr lang="ru-RU" sz="1100" kern="100">
                          <a:effectLst/>
                        </a:rPr>
                        <a:t>КРБ 0 401 60 2XX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600</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extLst>
                  <a:ext uri="{0D108BD9-81ED-4DB2-BD59-A6C34878D82A}">
                    <a16:rowId xmlns:a16="http://schemas.microsoft.com/office/drawing/2014/main" xmlns="" val="1220654145"/>
                  </a:ext>
                </a:extLst>
              </a:tr>
              <a:tr h="343798">
                <a:tc>
                  <a:txBody>
                    <a:bodyPr/>
                    <a:lstStyle/>
                    <a:p>
                      <a:pPr algn="ctr">
                        <a:lnSpc>
                          <a:spcPct val="107000"/>
                        </a:lnSpc>
                      </a:pPr>
                      <a:r>
                        <a:rPr lang="ru-RU" sz="1100" kern="100">
                          <a:effectLst/>
                        </a:rPr>
                        <a:t>5.3.2</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nSpc>
                          <a:spcPct val="107000"/>
                        </a:lnSpc>
                      </a:pPr>
                      <a:r>
                        <a:rPr lang="ru-RU" sz="1100" kern="100" dirty="0">
                          <a:effectLst/>
                        </a:rPr>
                        <a:t>Одновременно постановка на учет отложенных обязательств (до момента осуществления приемки оказанных услуг заказчиком)</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u="none" strike="noStrike" kern="100" dirty="0">
                          <a:effectLst/>
                        </a:rPr>
                        <a:t>абзац 6 пункта 174</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КРБ 0 506 90 2XX</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КРБ 0 502 99 2XX</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600</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extLst>
                  <a:ext uri="{0D108BD9-81ED-4DB2-BD59-A6C34878D82A}">
                    <a16:rowId xmlns:a16="http://schemas.microsoft.com/office/drawing/2014/main" xmlns="" val="4081809072"/>
                  </a:ext>
                </a:extLst>
              </a:tr>
              <a:tr h="193099">
                <a:tc>
                  <a:txBody>
                    <a:bodyPr/>
                    <a:lstStyle/>
                    <a:p>
                      <a:pPr algn="ctr">
                        <a:lnSpc>
                          <a:spcPct val="107000"/>
                        </a:lnSpc>
                      </a:pPr>
                      <a:r>
                        <a:rPr lang="ru-RU" sz="1100" kern="100" dirty="0">
                          <a:effectLst/>
                        </a:rPr>
                        <a:t>6</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gridSpan="5">
                  <a:txBody>
                    <a:bodyPr/>
                    <a:lstStyle/>
                    <a:p>
                      <a:pPr>
                        <a:lnSpc>
                          <a:spcPct val="107000"/>
                        </a:lnSpc>
                      </a:pPr>
                      <a:r>
                        <a:rPr lang="ru-RU" sz="1100" kern="100" dirty="0">
                          <a:effectLst/>
                        </a:rPr>
                        <a:t>Постановка на учет денежного обязательства по результатам приемки заказчиком поставленного товара, выполненной работы, оказанной услуги</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966124661"/>
                  </a:ext>
                </a:extLst>
              </a:tr>
              <a:tr h="416385">
                <a:tc>
                  <a:txBody>
                    <a:bodyPr/>
                    <a:lstStyle/>
                    <a:p>
                      <a:pPr algn="ctr">
                        <a:lnSpc>
                          <a:spcPct val="107000"/>
                        </a:lnSpc>
                      </a:pPr>
                      <a:r>
                        <a:rPr lang="ru-RU" sz="1100" kern="100">
                          <a:effectLst/>
                        </a:rPr>
                        <a:t>6.1</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nSpc>
                          <a:spcPct val="107000"/>
                        </a:lnSpc>
                      </a:pPr>
                      <a:r>
                        <a:rPr lang="ru-RU" sz="1100" b="1" kern="100" dirty="0">
                          <a:effectLst/>
                        </a:rPr>
                        <a:t>Приняты результаты поставки товара, сдачи работ, оказания услуг (подписан документ о приемке в ЕИС, поступил документ оказания коммунальных услуг)</a:t>
                      </a:r>
                      <a:endParaRPr lang="ru-RU" sz="11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u="none" strike="noStrike" kern="100" dirty="0">
                          <a:effectLst/>
                        </a:rPr>
                        <a:t>абзац 14 пункта 160.1</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КРБ 0 401 60 XXX</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КРБ 0 302 XX 73X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550</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extLst>
                  <a:ext uri="{0D108BD9-81ED-4DB2-BD59-A6C34878D82A}">
                    <a16:rowId xmlns:a16="http://schemas.microsoft.com/office/drawing/2014/main" xmlns="" val="58659125"/>
                  </a:ext>
                </a:extLst>
              </a:tr>
              <a:tr h="416385">
                <a:tc>
                  <a:txBody>
                    <a:bodyPr/>
                    <a:lstStyle/>
                    <a:p>
                      <a:pPr algn="ctr">
                        <a:lnSpc>
                          <a:spcPct val="107000"/>
                        </a:lnSpc>
                      </a:pPr>
                      <a:r>
                        <a:rPr lang="ru-RU" sz="1100" kern="100">
                          <a:effectLst/>
                        </a:rPr>
                        <a:t>6.2</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nSpc>
                          <a:spcPct val="107000"/>
                        </a:lnSpc>
                      </a:pPr>
                      <a:r>
                        <a:rPr lang="ru-RU" sz="1100" kern="100">
                          <a:effectLst/>
                        </a:rPr>
                        <a:t>Одновременно постановка на учет денежного обязательства текущего года по результатам приемки материальных ценностей, работ, услуг</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u="none" strike="noStrike" kern="100" dirty="0">
                          <a:effectLst/>
                        </a:rPr>
                        <a:t>абзац 7 пункта 167</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КРБ 0 502 11 XXX</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a:effectLst/>
                        </a:rPr>
                        <a:t>КРБ 0 502 12 XXX</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tc>
                  <a:txBody>
                    <a:bodyPr/>
                    <a:lstStyle/>
                    <a:p>
                      <a:pPr algn="ctr">
                        <a:lnSpc>
                          <a:spcPct val="107000"/>
                        </a:lnSpc>
                      </a:pPr>
                      <a:r>
                        <a:rPr lang="ru-RU" sz="1100" kern="100" dirty="0">
                          <a:effectLst/>
                        </a:rPr>
                        <a:t>550</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90" marR="17790" marT="29267" marB="29267" anchor="ctr"/>
                </a:tc>
                <a:extLst>
                  <a:ext uri="{0D108BD9-81ED-4DB2-BD59-A6C34878D82A}">
                    <a16:rowId xmlns:a16="http://schemas.microsoft.com/office/drawing/2014/main" xmlns="" val="2719296457"/>
                  </a:ext>
                </a:extLst>
              </a:tr>
            </a:tbl>
          </a:graphicData>
        </a:graphic>
      </p:graphicFrame>
      <p:sp>
        <p:nvSpPr>
          <p:cNvPr id="5" name="TextBox 4">
            <a:extLst>
              <a:ext uri="{FF2B5EF4-FFF2-40B4-BE49-F238E27FC236}">
                <a16:creationId xmlns:a16="http://schemas.microsoft.com/office/drawing/2014/main" xmlns="" id="{BF213362-1A6C-834D-0E43-BD5877A3EF17}"/>
              </a:ext>
            </a:extLst>
          </p:cNvPr>
          <p:cNvSpPr txBox="1"/>
          <p:nvPr/>
        </p:nvSpPr>
        <p:spPr>
          <a:xfrm>
            <a:off x="6005209" y="6327350"/>
            <a:ext cx="6108700" cy="369332"/>
          </a:xfrm>
          <a:prstGeom prst="rect">
            <a:avLst/>
          </a:prstGeom>
          <a:noFill/>
        </p:spPr>
        <p:txBody>
          <a:bodyPr wrap="square">
            <a:spAutoFit/>
          </a:bodyPr>
          <a:lstStyle/>
          <a:p>
            <a:pPr algn="r"/>
            <a:r>
              <a:rPr lang="ru-RU" sz="1800" b="1" i="1" dirty="0">
                <a:solidFill>
                  <a:srgbClr val="FF0000"/>
                </a:solidFill>
              </a:rPr>
              <a:t>Письмо Минфина России от 11.11.2022 №02-06-07/110108</a:t>
            </a:r>
          </a:p>
        </p:txBody>
      </p:sp>
    </p:spTree>
    <p:extLst>
      <p:ext uri="{BB962C8B-B14F-4D97-AF65-F5344CB8AC3E}">
        <p14:creationId xmlns:p14="http://schemas.microsoft.com/office/powerpoint/2010/main" xmlns="" val="34202071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F57A90-D309-3EA3-62ED-6462FCADE3CA}"/>
              </a:ext>
            </a:extLst>
          </p:cNvPr>
          <p:cNvSpPr>
            <a:spLocks noGrp="1"/>
          </p:cNvSpPr>
          <p:nvPr>
            <p:ph type="title"/>
          </p:nvPr>
        </p:nvSpPr>
        <p:spPr/>
        <p:txBody>
          <a:bodyPr/>
          <a:lstStyle/>
          <a:p>
            <a:endParaRPr lang="ru-RU" dirty="0"/>
          </a:p>
        </p:txBody>
      </p:sp>
      <p:sp>
        <p:nvSpPr>
          <p:cNvPr id="10" name="Объект 9">
            <a:extLst>
              <a:ext uri="{FF2B5EF4-FFF2-40B4-BE49-F238E27FC236}">
                <a16:creationId xmlns:a16="http://schemas.microsoft.com/office/drawing/2014/main" xmlns="" id="{F096D0C9-6C33-52D0-1FCE-4E898EEB2DB5}"/>
              </a:ext>
            </a:extLst>
          </p:cNvPr>
          <p:cNvSpPr>
            <a:spLocks noGrp="1"/>
          </p:cNvSpPr>
          <p:nvPr>
            <p:ph idx="1"/>
          </p:nvPr>
        </p:nvSpPr>
        <p:spPr>
          <a:xfrm>
            <a:off x="623392" y="2326140"/>
            <a:ext cx="1316766" cy="336742"/>
          </a:xfrm>
        </p:spPr>
        <p:txBody>
          <a:bodyPr>
            <a:normAutofit fontScale="62500" lnSpcReduction="20000"/>
          </a:bodyPr>
          <a:lstStyle/>
          <a:p>
            <a:pPr marL="0" indent="0">
              <a:buNone/>
            </a:pPr>
            <a:r>
              <a:rPr lang="ru-RU" dirty="0"/>
              <a:t>Отгрузка товара</a:t>
            </a:r>
          </a:p>
        </p:txBody>
      </p:sp>
      <p:sp>
        <p:nvSpPr>
          <p:cNvPr id="13" name="Стрелка: вправо 12">
            <a:extLst>
              <a:ext uri="{FF2B5EF4-FFF2-40B4-BE49-F238E27FC236}">
                <a16:creationId xmlns:a16="http://schemas.microsoft.com/office/drawing/2014/main" xmlns="" id="{0EFCD43D-5AEB-9FD1-D696-CB0EBCB5FCAF}"/>
              </a:ext>
            </a:extLst>
          </p:cNvPr>
          <p:cNvSpPr/>
          <p:nvPr/>
        </p:nvSpPr>
        <p:spPr>
          <a:xfrm>
            <a:off x="394184" y="2712734"/>
            <a:ext cx="11403632" cy="57606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4" name="Овал 13">
            <a:extLst>
              <a:ext uri="{FF2B5EF4-FFF2-40B4-BE49-F238E27FC236}">
                <a16:creationId xmlns:a16="http://schemas.microsoft.com/office/drawing/2014/main" xmlns="" id="{4860C784-486A-5BD0-7BC6-DA5B4C850C5C}"/>
              </a:ext>
            </a:extLst>
          </p:cNvPr>
          <p:cNvSpPr/>
          <p:nvPr/>
        </p:nvSpPr>
        <p:spPr>
          <a:xfrm>
            <a:off x="510139" y="2895748"/>
            <a:ext cx="216024" cy="21602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xmlns="" id="{F634F438-A488-3478-55D0-1F8C938593BD}"/>
              </a:ext>
            </a:extLst>
          </p:cNvPr>
          <p:cNvSpPr/>
          <p:nvPr/>
        </p:nvSpPr>
        <p:spPr>
          <a:xfrm>
            <a:off x="5929164" y="2895748"/>
            <a:ext cx="216024" cy="21602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xmlns="" id="{0C20E16D-1A93-92EC-0E13-447BE391FFD0}"/>
              </a:ext>
            </a:extLst>
          </p:cNvPr>
          <p:cNvSpPr/>
          <p:nvPr/>
        </p:nvSpPr>
        <p:spPr>
          <a:xfrm>
            <a:off x="8762070" y="2895748"/>
            <a:ext cx="216024" cy="216024"/>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xmlns="" id="{6739DCD6-6D0A-0057-251F-AEBCE231BCFC}"/>
              </a:ext>
            </a:extLst>
          </p:cNvPr>
          <p:cNvSpPr/>
          <p:nvPr/>
        </p:nvSpPr>
        <p:spPr>
          <a:xfrm>
            <a:off x="11420519" y="2895748"/>
            <a:ext cx="216024" cy="21602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 name="Объект 9">
            <a:extLst>
              <a:ext uri="{FF2B5EF4-FFF2-40B4-BE49-F238E27FC236}">
                <a16:creationId xmlns:a16="http://schemas.microsoft.com/office/drawing/2014/main" xmlns="" id="{9365672F-C531-E7FE-EE34-786BA8F9C649}"/>
              </a:ext>
            </a:extLst>
          </p:cNvPr>
          <p:cNvSpPr txBox="1">
            <a:spLocks/>
          </p:cNvSpPr>
          <p:nvPr/>
        </p:nvSpPr>
        <p:spPr>
          <a:xfrm>
            <a:off x="6023992" y="2326140"/>
            <a:ext cx="1316766" cy="336742"/>
          </a:xfrm>
          <a:prstGeom prst="rect">
            <a:avLst/>
          </a:prstGeom>
        </p:spPr>
        <p:txBody>
          <a:bodyPr vert="horz" lIns="45720" tIns="45720" rIns="4572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ru-RU" dirty="0"/>
              <a:t>Передача товара</a:t>
            </a:r>
          </a:p>
        </p:txBody>
      </p:sp>
      <p:sp>
        <p:nvSpPr>
          <p:cNvPr id="19" name="Объект 9">
            <a:extLst>
              <a:ext uri="{FF2B5EF4-FFF2-40B4-BE49-F238E27FC236}">
                <a16:creationId xmlns:a16="http://schemas.microsoft.com/office/drawing/2014/main" xmlns="" id="{27F49A2F-A948-96F2-845B-5E836B49C321}"/>
              </a:ext>
            </a:extLst>
          </p:cNvPr>
          <p:cNvSpPr txBox="1">
            <a:spLocks/>
          </p:cNvSpPr>
          <p:nvPr/>
        </p:nvSpPr>
        <p:spPr>
          <a:xfrm>
            <a:off x="4745427" y="3301658"/>
            <a:ext cx="1301385" cy="576064"/>
          </a:xfrm>
          <a:prstGeom prst="rect">
            <a:avLst/>
          </a:prstGeom>
        </p:spPr>
        <p:txBody>
          <a:bodyPr vert="horz" lIns="45720" tIns="45720" rIns="4572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r">
              <a:buNone/>
            </a:pPr>
            <a:r>
              <a:rPr lang="ru-RU" dirty="0"/>
              <a:t>Получение контроля над товаром</a:t>
            </a:r>
          </a:p>
        </p:txBody>
      </p:sp>
      <p:sp>
        <p:nvSpPr>
          <p:cNvPr id="20" name="Объект 9">
            <a:extLst>
              <a:ext uri="{FF2B5EF4-FFF2-40B4-BE49-F238E27FC236}">
                <a16:creationId xmlns:a16="http://schemas.microsoft.com/office/drawing/2014/main" xmlns="" id="{8185164F-7F06-11D8-7A8F-7161F0B595D2}"/>
              </a:ext>
            </a:extLst>
          </p:cNvPr>
          <p:cNvSpPr txBox="1">
            <a:spLocks/>
          </p:cNvSpPr>
          <p:nvPr/>
        </p:nvSpPr>
        <p:spPr>
          <a:xfrm>
            <a:off x="7608168" y="3310930"/>
            <a:ext cx="1301385" cy="576064"/>
          </a:xfrm>
          <a:prstGeom prst="rect">
            <a:avLst/>
          </a:prstGeom>
        </p:spPr>
        <p:txBody>
          <a:bodyPr vert="horz" lIns="45720" tIns="45720" rIns="4572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r">
              <a:buNone/>
            </a:pPr>
            <a:r>
              <a:rPr lang="ru-RU" dirty="0"/>
              <a:t>Проверка  (экспертиза) товара</a:t>
            </a:r>
          </a:p>
        </p:txBody>
      </p:sp>
      <p:sp>
        <p:nvSpPr>
          <p:cNvPr id="21" name="Объект 9">
            <a:extLst>
              <a:ext uri="{FF2B5EF4-FFF2-40B4-BE49-F238E27FC236}">
                <a16:creationId xmlns:a16="http://schemas.microsoft.com/office/drawing/2014/main" xmlns="" id="{BC967B68-ABCF-B52A-E3E5-DC7B1BDADDDB}"/>
              </a:ext>
            </a:extLst>
          </p:cNvPr>
          <p:cNvSpPr txBox="1">
            <a:spLocks/>
          </p:cNvSpPr>
          <p:nvPr/>
        </p:nvSpPr>
        <p:spPr>
          <a:xfrm>
            <a:off x="10118204" y="3310930"/>
            <a:ext cx="1301385" cy="576064"/>
          </a:xfrm>
          <a:prstGeom prst="rect">
            <a:avLst/>
          </a:prstGeom>
        </p:spPr>
        <p:txBody>
          <a:bodyPr vert="horz" lIns="45720" tIns="45720" rIns="4572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r">
              <a:buNone/>
            </a:pPr>
            <a:r>
              <a:rPr lang="ru-RU" dirty="0"/>
              <a:t>Подписание документа о приемке</a:t>
            </a:r>
          </a:p>
        </p:txBody>
      </p:sp>
      <p:cxnSp>
        <p:nvCxnSpPr>
          <p:cNvPr id="23" name="Прямая соединительная линия 22">
            <a:extLst>
              <a:ext uri="{FF2B5EF4-FFF2-40B4-BE49-F238E27FC236}">
                <a16:creationId xmlns:a16="http://schemas.microsoft.com/office/drawing/2014/main" xmlns="" id="{AD887551-9044-2870-E07F-04DD1D71DBF2}"/>
              </a:ext>
            </a:extLst>
          </p:cNvPr>
          <p:cNvCxnSpPr/>
          <p:nvPr/>
        </p:nvCxnSpPr>
        <p:spPr>
          <a:xfrm>
            <a:off x="623392" y="2326140"/>
            <a:ext cx="0" cy="336742"/>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EDAD3111-64DA-D756-3503-0C0E1A09DC3E}"/>
              </a:ext>
            </a:extLst>
          </p:cNvPr>
          <p:cNvCxnSpPr/>
          <p:nvPr/>
        </p:nvCxnSpPr>
        <p:spPr>
          <a:xfrm>
            <a:off x="6046812" y="2326140"/>
            <a:ext cx="0" cy="336742"/>
          </a:xfrm>
          <a:prstGeom prst="line">
            <a:avLst/>
          </a:prstGeom>
        </p:spPr>
        <p:style>
          <a:lnRef idx="1">
            <a:schemeClr val="accent6"/>
          </a:lnRef>
          <a:fillRef idx="0">
            <a:schemeClr val="accent6"/>
          </a:fillRef>
          <a:effectRef idx="0">
            <a:schemeClr val="accent6"/>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C4B43332-B4CB-4BB9-443A-5C36E053EC16}"/>
              </a:ext>
            </a:extLst>
          </p:cNvPr>
          <p:cNvCxnSpPr>
            <a:cxnSpLocks/>
          </p:cNvCxnSpPr>
          <p:nvPr/>
        </p:nvCxnSpPr>
        <p:spPr>
          <a:xfrm>
            <a:off x="6046812" y="3328236"/>
            <a:ext cx="0" cy="432048"/>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CB10C72-2D7E-867C-812C-D34687DE9F05}"/>
              </a:ext>
            </a:extLst>
          </p:cNvPr>
          <p:cNvCxnSpPr>
            <a:cxnSpLocks/>
          </p:cNvCxnSpPr>
          <p:nvPr/>
        </p:nvCxnSpPr>
        <p:spPr>
          <a:xfrm>
            <a:off x="8909553" y="3328236"/>
            <a:ext cx="0" cy="432048"/>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E9DC6F2C-919E-AE69-DF02-EE259A419B9C}"/>
              </a:ext>
            </a:extLst>
          </p:cNvPr>
          <p:cNvCxnSpPr>
            <a:cxnSpLocks/>
          </p:cNvCxnSpPr>
          <p:nvPr/>
        </p:nvCxnSpPr>
        <p:spPr>
          <a:xfrm>
            <a:off x="11484583" y="3328236"/>
            <a:ext cx="0" cy="432048"/>
          </a:xfrm>
          <a:prstGeom prst="line">
            <a:avLst/>
          </a:prstGeom>
        </p:spPr>
        <p:style>
          <a:lnRef idx="1">
            <a:schemeClr val="accent6"/>
          </a:lnRef>
          <a:fillRef idx="0">
            <a:schemeClr val="accent6"/>
          </a:fillRef>
          <a:effectRef idx="0">
            <a:schemeClr val="accent6"/>
          </a:effectRef>
          <a:fontRef idx="minor">
            <a:schemeClr val="tx1"/>
          </a:fontRef>
        </p:style>
      </p:cxnSp>
      <p:sp>
        <p:nvSpPr>
          <p:cNvPr id="43" name="Прямоугольник 42">
            <a:extLst>
              <a:ext uri="{FF2B5EF4-FFF2-40B4-BE49-F238E27FC236}">
                <a16:creationId xmlns:a16="http://schemas.microsoft.com/office/drawing/2014/main" xmlns="" id="{74B3AE6C-91BC-DD80-A9C9-FC0A9C3E5522}"/>
              </a:ext>
            </a:extLst>
          </p:cNvPr>
          <p:cNvSpPr/>
          <p:nvPr/>
        </p:nvSpPr>
        <p:spPr>
          <a:xfrm>
            <a:off x="6177432" y="2899910"/>
            <a:ext cx="1009886" cy="2017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100" dirty="0"/>
              <a:t>ст. 458 ГК РФ</a:t>
            </a:r>
          </a:p>
        </p:txBody>
      </p:sp>
      <p:sp>
        <p:nvSpPr>
          <p:cNvPr id="44" name="Прямоугольник 43">
            <a:extLst>
              <a:ext uri="{FF2B5EF4-FFF2-40B4-BE49-F238E27FC236}">
                <a16:creationId xmlns:a16="http://schemas.microsoft.com/office/drawing/2014/main" xmlns="" id="{072B10EE-A698-157D-0D3D-70BB0BBECEDB}"/>
              </a:ext>
            </a:extLst>
          </p:cNvPr>
          <p:cNvSpPr/>
          <p:nvPr/>
        </p:nvSpPr>
        <p:spPr>
          <a:xfrm>
            <a:off x="10118204" y="2899910"/>
            <a:ext cx="1232639" cy="2017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100" dirty="0"/>
              <a:t>ст. 486; 491 ГК РФ</a:t>
            </a:r>
          </a:p>
        </p:txBody>
      </p:sp>
      <p:sp>
        <p:nvSpPr>
          <p:cNvPr id="49" name="Объект 9">
            <a:extLst>
              <a:ext uri="{FF2B5EF4-FFF2-40B4-BE49-F238E27FC236}">
                <a16:creationId xmlns:a16="http://schemas.microsoft.com/office/drawing/2014/main" xmlns="" id="{E65C3F4D-2429-40E9-2730-A88E41203659}"/>
              </a:ext>
            </a:extLst>
          </p:cNvPr>
          <p:cNvSpPr txBox="1">
            <a:spLocks/>
          </p:cNvSpPr>
          <p:nvPr/>
        </p:nvSpPr>
        <p:spPr>
          <a:xfrm>
            <a:off x="10118204" y="2192371"/>
            <a:ext cx="1301385" cy="576064"/>
          </a:xfrm>
          <a:prstGeom prst="rect">
            <a:avLst/>
          </a:prstGeom>
        </p:spPr>
        <p:txBody>
          <a:bodyPr vert="horz" lIns="45720" tIns="45720" rIns="4572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r">
              <a:buNone/>
            </a:pPr>
            <a:r>
              <a:rPr lang="ru-RU" dirty="0"/>
              <a:t>Переход права собственности на товар</a:t>
            </a:r>
          </a:p>
        </p:txBody>
      </p:sp>
      <p:cxnSp>
        <p:nvCxnSpPr>
          <p:cNvPr id="50" name="Прямая соединительная линия 49">
            <a:extLst>
              <a:ext uri="{FF2B5EF4-FFF2-40B4-BE49-F238E27FC236}">
                <a16:creationId xmlns:a16="http://schemas.microsoft.com/office/drawing/2014/main" xmlns="" id="{10E668E3-DBDE-B976-89FD-7172DA85C467}"/>
              </a:ext>
            </a:extLst>
          </p:cNvPr>
          <p:cNvCxnSpPr>
            <a:cxnSpLocks/>
          </p:cNvCxnSpPr>
          <p:nvPr/>
        </p:nvCxnSpPr>
        <p:spPr>
          <a:xfrm>
            <a:off x="11484583" y="2209677"/>
            <a:ext cx="0" cy="432048"/>
          </a:xfrm>
          <a:prstGeom prst="line">
            <a:avLst/>
          </a:prstGeom>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xmlns="" id="{74A0ED5B-15B0-4C95-451B-9CB14440DBC5}"/>
              </a:ext>
            </a:extLst>
          </p:cNvPr>
          <p:cNvSpPr txBox="1"/>
          <p:nvPr/>
        </p:nvSpPr>
        <p:spPr>
          <a:xfrm rot="16200000">
            <a:off x="77846" y="6271142"/>
            <a:ext cx="632674" cy="307777"/>
          </a:xfrm>
          <a:prstGeom prst="rect">
            <a:avLst/>
          </a:prstGeom>
          <a:noFill/>
        </p:spPr>
        <p:txBody>
          <a:bodyPr wrap="none" rtlCol="0">
            <a:spAutoFit/>
          </a:bodyPr>
          <a:lstStyle/>
          <a:p>
            <a:r>
              <a:rPr lang="ru-RU" sz="1400" dirty="0"/>
              <a:t>ФХЖ1</a:t>
            </a:r>
          </a:p>
        </p:txBody>
      </p:sp>
      <p:cxnSp>
        <p:nvCxnSpPr>
          <p:cNvPr id="6" name="Прямая соединительная линия 5">
            <a:extLst>
              <a:ext uri="{FF2B5EF4-FFF2-40B4-BE49-F238E27FC236}">
                <a16:creationId xmlns:a16="http://schemas.microsoft.com/office/drawing/2014/main" xmlns="" id="{7CBCDC27-A75E-0390-C939-A7E2BC8F6E43}"/>
              </a:ext>
            </a:extLst>
          </p:cNvPr>
          <p:cNvCxnSpPr>
            <a:cxnSpLocks/>
          </p:cNvCxnSpPr>
          <p:nvPr/>
        </p:nvCxnSpPr>
        <p:spPr>
          <a:xfrm>
            <a:off x="618151" y="4008878"/>
            <a:ext cx="0" cy="2664296"/>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xmlns="" id="{160428D4-CE5F-B7BF-0995-E75224C9AF9E}"/>
              </a:ext>
            </a:extLst>
          </p:cNvPr>
          <p:cNvSpPr txBox="1"/>
          <p:nvPr/>
        </p:nvSpPr>
        <p:spPr>
          <a:xfrm rot="16200000">
            <a:off x="5506507" y="6271142"/>
            <a:ext cx="632674" cy="307777"/>
          </a:xfrm>
          <a:prstGeom prst="rect">
            <a:avLst/>
          </a:prstGeom>
          <a:noFill/>
        </p:spPr>
        <p:txBody>
          <a:bodyPr wrap="none" rtlCol="0">
            <a:spAutoFit/>
          </a:bodyPr>
          <a:lstStyle/>
          <a:p>
            <a:r>
              <a:rPr lang="ru-RU" sz="1400" dirty="0"/>
              <a:t>ФХЖ2</a:t>
            </a:r>
          </a:p>
        </p:txBody>
      </p:sp>
      <p:cxnSp>
        <p:nvCxnSpPr>
          <p:cNvPr id="9" name="Прямая соединительная линия 8">
            <a:extLst>
              <a:ext uri="{FF2B5EF4-FFF2-40B4-BE49-F238E27FC236}">
                <a16:creationId xmlns:a16="http://schemas.microsoft.com/office/drawing/2014/main" xmlns="" id="{5C17F3A7-BE6F-53F6-7926-39CD59EB893A}"/>
              </a:ext>
            </a:extLst>
          </p:cNvPr>
          <p:cNvCxnSpPr>
            <a:cxnSpLocks/>
          </p:cNvCxnSpPr>
          <p:nvPr/>
        </p:nvCxnSpPr>
        <p:spPr>
          <a:xfrm>
            <a:off x="6046812" y="4008878"/>
            <a:ext cx="0" cy="2664296"/>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xmlns="" id="{100EBCA9-E0B3-EFB8-4CC3-894422E7BF6B}"/>
              </a:ext>
            </a:extLst>
          </p:cNvPr>
          <p:cNvSpPr txBox="1"/>
          <p:nvPr/>
        </p:nvSpPr>
        <p:spPr>
          <a:xfrm rot="16200000">
            <a:off x="8366235" y="6271142"/>
            <a:ext cx="638701" cy="307777"/>
          </a:xfrm>
          <a:prstGeom prst="rect">
            <a:avLst/>
          </a:prstGeom>
          <a:noFill/>
        </p:spPr>
        <p:txBody>
          <a:bodyPr wrap="none" rtlCol="0">
            <a:spAutoFit/>
          </a:bodyPr>
          <a:lstStyle/>
          <a:p>
            <a:r>
              <a:rPr lang="ru-RU" sz="1400" b="1" dirty="0">
                <a:solidFill>
                  <a:srgbClr val="FF0000"/>
                </a:solidFill>
              </a:rPr>
              <a:t>ФХЖ?</a:t>
            </a:r>
          </a:p>
        </p:txBody>
      </p:sp>
      <p:cxnSp>
        <p:nvCxnSpPr>
          <p:cNvPr id="12" name="Прямая соединительная линия 11">
            <a:extLst>
              <a:ext uri="{FF2B5EF4-FFF2-40B4-BE49-F238E27FC236}">
                <a16:creationId xmlns:a16="http://schemas.microsoft.com/office/drawing/2014/main" xmlns="" id="{D3990D12-D64E-EB49-E354-4780D71D9CBB}"/>
              </a:ext>
            </a:extLst>
          </p:cNvPr>
          <p:cNvCxnSpPr>
            <a:cxnSpLocks/>
          </p:cNvCxnSpPr>
          <p:nvPr/>
        </p:nvCxnSpPr>
        <p:spPr>
          <a:xfrm>
            <a:off x="8909553" y="4008878"/>
            <a:ext cx="0" cy="2664296"/>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sp>
        <p:nvSpPr>
          <p:cNvPr id="22" name="TextBox 21">
            <a:extLst>
              <a:ext uri="{FF2B5EF4-FFF2-40B4-BE49-F238E27FC236}">
                <a16:creationId xmlns:a16="http://schemas.microsoft.com/office/drawing/2014/main" xmlns="" id="{0B90CAD9-7A28-958D-039F-ACAF89311136}"/>
              </a:ext>
            </a:extLst>
          </p:cNvPr>
          <p:cNvSpPr txBox="1"/>
          <p:nvPr/>
        </p:nvSpPr>
        <p:spPr>
          <a:xfrm rot="16200000">
            <a:off x="10997193" y="6271142"/>
            <a:ext cx="632674" cy="307777"/>
          </a:xfrm>
          <a:prstGeom prst="rect">
            <a:avLst/>
          </a:prstGeom>
          <a:noFill/>
        </p:spPr>
        <p:txBody>
          <a:bodyPr wrap="none" rtlCol="0">
            <a:spAutoFit/>
          </a:bodyPr>
          <a:lstStyle/>
          <a:p>
            <a:r>
              <a:rPr lang="ru-RU" sz="1400" dirty="0"/>
              <a:t>ФХЖ3</a:t>
            </a:r>
          </a:p>
        </p:txBody>
      </p:sp>
      <p:cxnSp>
        <p:nvCxnSpPr>
          <p:cNvPr id="25" name="Прямая соединительная линия 24">
            <a:extLst>
              <a:ext uri="{FF2B5EF4-FFF2-40B4-BE49-F238E27FC236}">
                <a16:creationId xmlns:a16="http://schemas.microsoft.com/office/drawing/2014/main" xmlns="" id="{6697F338-C4D9-DA1A-C050-6C3D371CEBDA}"/>
              </a:ext>
            </a:extLst>
          </p:cNvPr>
          <p:cNvCxnSpPr>
            <a:cxnSpLocks/>
          </p:cNvCxnSpPr>
          <p:nvPr/>
        </p:nvCxnSpPr>
        <p:spPr>
          <a:xfrm>
            <a:off x="11496600" y="4008878"/>
            <a:ext cx="0" cy="2664296"/>
          </a:xfrm>
          <a:prstGeom prst="line">
            <a:avLst/>
          </a:prstGeom>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xmlns="" id="{E5D17B7C-5A06-890E-137D-7CFD4F1ECF54}"/>
              </a:ext>
            </a:extLst>
          </p:cNvPr>
          <p:cNvSpPr txBox="1"/>
          <p:nvPr/>
        </p:nvSpPr>
        <p:spPr>
          <a:xfrm>
            <a:off x="839416" y="4008878"/>
            <a:ext cx="2177071" cy="646331"/>
          </a:xfrm>
          <a:prstGeom prst="rect">
            <a:avLst/>
          </a:prstGeom>
          <a:noFill/>
        </p:spPr>
        <p:txBody>
          <a:bodyPr wrap="none" rtlCol="0">
            <a:spAutoFit/>
          </a:bodyPr>
          <a:lstStyle/>
          <a:p>
            <a:r>
              <a:rPr lang="ru-RU" dirty="0"/>
              <a:t>Товарная накладная</a:t>
            </a:r>
          </a:p>
          <a:p>
            <a:r>
              <a:rPr lang="ru-RU" dirty="0"/>
              <a:t>УПД</a:t>
            </a:r>
          </a:p>
        </p:txBody>
      </p:sp>
      <p:sp>
        <p:nvSpPr>
          <p:cNvPr id="28" name="TextBox 27">
            <a:extLst>
              <a:ext uri="{FF2B5EF4-FFF2-40B4-BE49-F238E27FC236}">
                <a16:creationId xmlns:a16="http://schemas.microsoft.com/office/drawing/2014/main" xmlns="" id="{C16797D7-4B0C-79BB-9870-D7E01CFB2FFF}"/>
              </a:ext>
            </a:extLst>
          </p:cNvPr>
          <p:cNvSpPr txBox="1"/>
          <p:nvPr/>
        </p:nvSpPr>
        <p:spPr>
          <a:xfrm>
            <a:off x="6200719" y="4008878"/>
            <a:ext cx="2177071" cy="646331"/>
          </a:xfrm>
          <a:prstGeom prst="rect">
            <a:avLst/>
          </a:prstGeom>
          <a:noFill/>
        </p:spPr>
        <p:txBody>
          <a:bodyPr wrap="none" rtlCol="0">
            <a:spAutoFit/>
          </a:bodyPr>
          <a:lstStyle/>
          <a:p>
            <a:r>
              <a:rPr lang="ru-RU" dirty="0"/>
              <a:t>Товарная накладная</a:t>
            </a:r>
          </a:p>
          <a:p>
            <a:r>
              <a:rPr lang="ru-RU" dirty="0"/>
              <a:t>УПД</a:t>
            </a:r>
          </a:p>
        </p:txBody>
      </p:sp>
      <p:sp>
        <p:nvSpPr>
          <p:cNvPr id="31" name="TextBox 30">
            <a:extLst>
              <a:ext uri="{FF2B5EF4-FFF2-40B4-BE49-F238E27FC236}">
                <a16:creationId xmlns:a16="http://schemas.microsoft.com/office/drawing/2014/main" xmlns="" id="{8CABE806-0AF0-49D9-A2BB-2959060357F9}"/>
              </a:ext>
            </a:extLst>
          </p:cNvPr>
          <p:cNvSpPr txBox="1"/>
          <p:nvPr/>
        </p:nvSpPr>
        <p:spPr>
          <a:xfrm>
            <a:off x="9307448" y="4008878"/>
            <a:ext cx="2232470" cy="923330"/>
          </a:xfrm>
          <a:prstGeom prst="rect">
            <a:avLst/>
          </a:prstGeom>
          <a:noFill/>
        </p:spPr>
        <p:txBody>
          <a:bodyPr wrap="none" rtlCol="0">
            <a:spAutoFit/>
          </a:bodyPr>
          <a:lstStyle/>
          <a:p>
            <a:pPr algn="r"/>
            <a:r>
              <a:rPr lang="ru-RU" dirty="0"/>
              <a:t>Документ о приемке</a:t>
            </a:r>
          </a:p>
          <a:p>
            <a:pPr algn="r"/>
            <a:r>
              <a:rPr lang="ru-RU" dirty="0"/>
              <a:t>Товарная накладная</a:t>
            </a:r>
          </a:p>
          <a:p>
            <a:pPr algn="r"/>
            <a:r>
              <a:rPr lang="ru-RU" dirty="0"/>
              <a:t>УПД</a:t>
            </a:r>
          </a:p>
        </p:txBody>
      </p:sp>
      <p:sp>
        <p:nvSpPr>
          <p:cNvPr id="32" name="TextBox 31">
            <a:extLst>
              <a:ext uri="{FF2B5EF4-FFF2-40B4-BE49-F238E27FC236}">
                <a16:creationId xmlns:a16="http://schemas.microsoft.com/office/drawing/2014/main" xmlns="" id="{EDCE3723-B9BA-004E-85A1-F225E51DFE2D}"/>
              </a:ext>
            </a:extLst>
          </p:cNvPr>
          <p:cNvSpPr txBox="1"/>
          <p:nvPr/>
        </p:nvSpPr>
        <p:spPr>
          <a:xfrm>
            <a:off x="9127579" y="5125541"/>
            <a:ext cx="1970037" cy="161582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100" dirty="0"/>
              <a:t>Формы первичных учетных документов для организаций бюджетной сферы устанавливаются в соответствии с бюджетным законодательством Российской Федерации</a:t>
            </a:r>
          </a:p>
          <a:p>
            <a:r>
              <a:rPr lang="ru-RU" sz="1100" dirty="0"/>
              <a:t>Приказ Минфина России от 15.04.2021 N 61н</a:t>
            </a:r>
          </a:p>
        </p:txBody>
      </p:sp>
      <p:sp>
        <p:nvSpPr>
          <p:cNvPr id="38" name="TextBox 37">
            <a:extLst>
              <a:ext uri="{FF2B5EF4-FFF2-40B4-BE49-F238E27FC236}">
                <a16:creationId xmlns:a16="http://schemas.microsoft.com/office/drawing/2014/main" xmlns="" id="{74E953B5-DE19-C69A-E603-DBB2D31DEC06}"/>
              </a:ext>
            </a:extLst>
          </p:cNvPr>
          <p:cNvSpPr txBox="1"/>
          <p:nvPr/>
        </p:nvSpPr>
        <p:spPr>
          <a:xfrm>
            <a:off x="763971" y="5732532"/>
            <a:ext cx="475107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a:t>Формы первичных учетных документов определяет руководитель экономического субъекта по представлению должностного лица, на которое возложено ведение бухгалтерского учета</a:t>
            </a:r>
          </a:p>
        </p:txBody>
      </p:sp>
      <p:sp>
        <p:nvSpPr>
          <p:cNvPr id="45" name="TextBox 44">
            <a:extLst>
              <a:ext uri="{FF2B5EF4-FFF2-40B4-BE49-F238E27FC236}">
                <a16:creationId xmlns:a16="http://schemas.microsoft.com/office/drawing/2014/main" xmlns="" id="{9D6BFAF0-27F2-67F3-52EE-9FD3992EF8F6}"/>
              </a:ext>
            </a:extLst>
          </p:cNvPr>
          <p:cNvSpPr txBox="1"/>
          <p:nvPr/>
        </p:nvSpPr>
        <p:spPr>
          <a:xfrm>
            <a:off x="6213189" y="5456054"/>
            <a:ext cx="2239527" cy="12772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100" dirty="0"/>
              <a:t>Формы первичных учетных документов определяет руководитель экономического субъекта по представлению должностного лица, на которое возложено ведение бухгалтерского учета</a:t>
            </a:r>
          </a:p>
        </p:txBody>
      </p:sp>
      <p:sp>
        <p:nvSpPr>
          <p:cNvPr id="4" name="Прямоугольник 3">
            <a:extLst>
              <a:ext uri="{FF2B5EF4-FFF2-40B4-BE49-F238E27FC236}">
                <a16:creationId xmlns:a16="http://schemas.microsoft.com/office/drawing/2014/main" xmlns="" id="{718566F6-B7E8-BF13-877E-1ABBF8F12010}"/>
              </a:ext>
            </a:extLst>
          </p:cNvPr>
          <p:cNvSpPr/>
          <p:nvPr/>
        </p:nvSpPr>
        <p:spPr>
          <a:xfrm>
            <a:off x="510138" y="834568"/>
            <a:ext cx="6233933" cy="6881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ru-RU" sz="1000" dirty="0"/>
              <a:t>Организации бюджетной сферы</a:t>
            </a:r>
          </a:p>
          <a:p>
            <a:pPr algn="ctr"/>
            <a:r>
              <a:rPr lang="ru-RU" sz="1000" dirty="0"/>
              <a:t>государственные (муниципальные) учреждения, государственные органы, органы местного самоуправления, органы местной администрации, органы управления государственными внебюджетными фондами Российской Федерации и территориальными государственными внебюджетными фондами (п. 9 ст. 3 402-ФЗ)</a:t>
            </a:r>
          </a:p>
        </p:txBody>
      </p:sp>
      <p:sp>
        <p:nvSpPr>
          <p:cNvPr id="5" name="Прямоугольник 4">
            <a:extLst>
              <a:ext uri="{FF2B5EF4-FFF2-40B4-BE49-F238E27FC236}">
                <a16:creationId xmlns:a16="http://schemas.microsoft.com/office/drawing/2014/main" xmlns="" id="{2DEBB073-BDC6-B382-0739-E0E640008EA0}"/>
              </a:ext>
            </a:extLst>
          </p:cNvPr>
          <p:cNvSpPr/>
          <p:nvPr/>
        </p:nvSpPr>
        <p:spPr>
          <a:xfrm>
            <a:off x="7187318" y="834569"/>
            <a:ext cx="4350180" cy="2885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ru-RU" sz="1400" dirty="0"/>
              <a:t>Приказ Минфина России от 01.12.2010 №157н</a:t>
            </a:r>
          </a:p>
        </p:txBody>
      </p:sp>
      <p:sp>
        <p:nvSpPr>
          <p:cNvPr id="7" name="Прямоугольник 6">
            <a:extLst>
              <a:ext uri="{FF2B5EF4-FFF2-40B4-BE49-F238E27FC236}">
                <a16:creationId xmlns:a16="http://schemas.microsoft.com/office/drawing/2014/main" xmlns="" id="{ACB7E607-369D-CA43-BF7B-33D06C3CE334}"/>
              </a:ext>
            </a:extLst>
          </p:cNvPr>
          <p:cNvSpPr/>
          <p:nvPr/>
        </p:nvSpPr>
        <p:spPr>
          <a:xfrm>
            <a:off x="510138" y="1603339"/>
            <a:ext cx="6233933" cy="52951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sz="1000" dirty="0"/>
              <a:t>Организации (кроме кредитных и государственных (муниципальных) учреждений) всех форм собственности и организационно-правовых форм</a:t>
            </a:r>
          </a:p>
        </p:txBody>
      </p:sp>
      <p:sp>
        <p:nvSpPr>
          <p:cNvPr id="30" name="Прямоугольник 29">
            <a:extLst>
              <a:ext uri="{FF2B5EF4-FFF2-40B4-BE49-F238E27FC236}">
                <a16:creationId xmlns:a16="http://schemas.microsoft.com/office/drawing/2014/main" xmlns="" id="{1717EBCE-E9AC-DAA9-CF2D-C3934D49929E}"/>
              </a:ext>
            </a:extLst>
          </p:cNvPr>
          <p:cNvSpPr/>
          <p:nvPr/>
        </p:nvSpPr>
        <p:spPr>
          <a:xfrm>
            <a:off x="7187318" y="1603340"/>
            <a:ext cx="4350180" cy="52946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ru-RU" sz="1400" dirty="0"/>
              <a:t>Приказ Минфина России от 31.10.2000 №94н</a:t>
            </a:r>
          </a:p>
        </p:txBody>
      </p:sp>
      <p:sp>
        <p:nvSpPr>
          <p:cNvPr id="33" name="Прямоугольник 32">
            <a:extLst>
              <a:ext uri="{FF2B5EF4-FFF2-40B4-BE49-F238E27FC236}">
                <a16:creationId xmlns:a16="http://schemas.microsoft.com/office/drawing/2014/main" xmlns="" id="{9F5A7B30-BC45-D3E9-2A22-4CC61A674B25}"/>
              </a:ext>
            </a:extLst>
          </p:cNvPr>
          <p:cNvSpPr/>
          <p:nvPr/>
        </p:nvSpPr>
        <p:spPr>
          <a:xfrm>
            <a:off x="7187318" y="1215330"/>
            <a:ext cx="4350180" cy="28856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ru-RU" sz="1400" dirty="0"/>
              <a:t>Приказ Минфина России от 23.12.2010 №183н</a:t>
            </a:r>
          </a:p>
        </p:txBody>
      </p:sp>
    </p:spTree>
    <p:extLst>
      <p:ext uri="{BB962C8B-B14F-4D97-AF65-F5344CB8AC3E}">
        <p14:creationId xmlns:p14="http://schemas.microsoft.com/office/powerpoint/2010/main" xmlns="" val="39152201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D61F81-BF7E-BE43-2676-9C9200345623}"/>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77E2FBCC-EB3C-8BA4-1F9C-A8C15DF17FE0}"/>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78CE49DB-1750-B2EC-8F28-B508C99AE894}"/>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840507A2-56E3-ED4E-4A21-E2AF3738F1E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sp>
        <p:nvSpPr>
          <p:cNvPr id="11" name="TextBox 10">
            <a:extLst>
              <a:ext uri="{FF2B5EF4-FFF2-40B4-BE49-F238E27FC236}">
                <a16:creationId xmlns:a16="http://schemas.microsoft.com/office/drawing/2014/main" xmlns="" id="{9554EE16-2507-BBBE-64E3-D2A43B814A33}"/>
              </a:ext>
            </a:extLst>
          </p:cNvPr>
          <p:cNvSpPr txBox="1"/>
          <p:nvPr/>
        </p:nvSpPr>
        <p:spPr>
          <a:xfrm rot="16200000">
            <a:off x="7997576" y="3051374"/>
            <a:ext cx="6105524" cy="1200329"/>
          </a:xfrm>
          <a:prstGeom prst="rect">
            <a:avLst/>
          </a:prstGeom>
          <a:noFill/>
        </p:spPr>
        <p:txBody>
          <a:bodyPr wrap="square">
            <a:spAutoFit/>
          </a:bodyPr>
          <a:lstStyle/>
          <a:p>
            <a:r>
              <a:rPr lang="ru-RU" sz="1200" dirty="0"/>
              <a:t>Приказ Минфина России от 15.04.2021 N 61н</a:t>
            </a:r>
          </a:p>
          <a:p>
            <a:r>
              <a:rPr lang="ru-RU" sz="12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200" dirty="0"/>
              <a:t>(Зарегистрировано в Минюсте России 28.06.2021 N 63995)</a:t>
            </a:r>
          </a:p>
        </p:txBody>
      </p:sp>
      <p:pic>
        <p:nvPicPr>
          <p:cNvPr id="10" name="Рисунок 9">
            <a:extLst>
              <a:ext uri="{FF2B5EF4-FFF2-40B4-BE49-F238E27FC236}">
                <a16:creationId xmlns:a16="http://schemas.microsoft.com/office/drawing/2014/main" xmlns="" id="{973CD3E7-68F8-4DC5-185E-AE2551265734}"/>
              </a:ext>
            </a:extLst>
          </p:cNvPr>
          <p:cNvPicPr>
            <a:picLocks noChangeAspect="1"/>
          </p:cNvPicPr>
          <p:nvPr/>
        </p:nvPicPr>
        <p:blipFill>
          <a:blip r:embed="rId4" cstate="print"/>
          <a:stretch>
            <a:fillRect/>
          </a:stretch>
        </p:blipFill>
        <p:spPr>
          <a:xfrm>
            <a:off x="827857" y="260648"/>
            <a:ext cx="9440079" cy="6496684"/>
          </a:xfrm>
          <a:prstGeom prst="rect">
            <a:avLst/>
          </a:prstGeom>
          <a:ln>
            <a:solidFill>
              <a:srgbClr val="FF0000"/>
            </a:solidFill>
          </a:ln>
        </p:spPr>
      </p:pic>
    </p:spTree>
    <p:extLst>
      <p:ext uri="{BB962C8B-B14F-4D97-AF65-F5344CB8AC3E}">
        <p14:creationId xmlns:p14="http://schemas.microsoft.com/office/powerpoint/2010/main" xmlns="" val="35163006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D61F81-BF7E-BE43-2676-9C9200345623}"/>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77E2FBCC-EB3C-8BA4-1F9C-A8C15DF17FE0}"/>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78CE49DB-1750-B2EC-8F28-B508C99AE894}"/>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840507A2-56E3-ED4E-4A21-E2AF3738F1E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sp>
        <p:nvSpPr>
          <p:cNvPr id="11" name="TextBox 10">
            <a:extLst>
              <a:ext uri="{FF2B5EF4-FFF2-40B4-BE49-F238E27FC236}">
                <a16:creationId xmlns:a16="http://schemas.microsoft.com/office/drawing/2014/main" xmlns="" id="{9554EE16-2507-BBBE-64E3-D2A43B814A33}"/>
              </a:ext>
            </a:extLst>
          </p:cNvPr>
          <p:cNvSpPr txBox="1"/>
          <p:nvPr/>
        </p:nvSpPr>
        <p:spPr>
          <a:xfrm rot="16200000">
            <a:off x="8237858" y="3021438"/>
            <a:ext cx="6105524" cy="1200329"/>
          </a:xfrm>
          <a:prstGeom prst="rect">
            <a:avLst/>
          </a:prstGeom>
          <a:noFill/>
        </p:spPr>
        <p:txBody>
          <a:bodyPr wrap="square">
            <a:spAutoFit/>
          </a:bodyPr>
          <a:lstStyle/>
          <a:p>
            <a:r>
              <a:rPr lang="ru-RU" sz="1200" dirty="0"/>
              <a:t>Приказ Минфина России от 15.04.2021 N 61н</a:t>
            </a:r>
          </a:p>
          <a:p>
            <a:r>
              <a:rPr lang="ru-RU" sz="12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200" dirty="0"/>
              <a:t>(Зарегистрировано в Минюсте России 28.06.2021 N 63995)</a:t>
            </a:r>
          </a:p>
        </p:txBody>
      </p:sp>
      <p:pic>
        <p:nvPicPr>
          <p:cNvPr id="3" name="Рисунок 2">
            <a:extLst>
              <a:ext uri="{FF2B5EF4-FFF2-40B4-BE49-F238E27FC236}">
                <a16:creationId xmlns:a16="http://schemas.microsoft.com/office/drawing/2014/main" xmlns="" id="{93BFDEA5-0713-40DD-0794-468FBFDE5EF5}"/>
              </a:ext>
            </a:extLst>
          </p:cNvPr>
          <p:cNvPicPr>
            <a:picLocks noChangeAspect="1"/>
          </p:cNvPicPr>
          <p:nvPr/>
        </p:nvPicPr>
        <p:blipFill>
          <a:blip r:embed="rId4" cstate="print"/>
          <a:stretch>
            <a:fillRect/>
          </a:stretch>
        </p:blipFill>
        <p:spPr>
          <a:xfrm>
            <a:off x="827856" y="84632"/>
            <a:ext cx="9853423" cy="6553965"/>
          </a:xfrm>
          <a:prstGeom prst="rect">
            <a:avLst/>
          </a:prstGeom>
          <a:ln>
            <a:solidFill>
              <a:srgbClr val="FF0000"/>
            </a:solidFill>
          </a:ln>
        </p:spPr>
      </p:pic>
    </p:spTree>
    <p:extLst>
      <p:ext uri="{BB962C8B-B14F-4D97-AF65-F5344CB8AC3E}">
        <p14:creationId xmlns:p14="http://schemas.microsoft.com/office/powerpoint/2010/main" xmlns="" val="73466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CA388BEB-CF6D-BCD2-591D-4976F28DECEA}"/>
              </a:ext>
            </a:extLst>
          </p:cNvPr>
          <p:cNvSpPr>
            <a:spLocks noGrp="1"/>
          </p:cNvSpPr>
          <p:nvPr>
            <p:ph type="title" idx="4294967295"/>
          </p:nvPr>
        </p:nvSpPr>
        <p:spPr>
          <a:xfrm rot="16200000">
            <a:off x="-1353239" y="4724447"/>
            <a:ext cx="3456386" cy="541337"/>
          </a:xfrm>
        </p:spPr>
        <p:txBody>
          <a:bodyPr>
            <a:noAutofit/>
          </a:bodyPr>
          <a:lstStyle/>
          <a:p>
            <a:r>
              <a:rPr lang="ru-RU" sz="1800" dirty="0"/>
              <a:t>Участник закупки</a:t>
            </a:r>
          </a:p>
        </p:txBody>
      </p:sp>
      <p:cxnSp>
        <p:nvCxnSpPr>
          <p:cNvPr id="14" name="Прямая соединительная линия 13">
            <a:extLst>
              <a:ext uri="{FF2B5EF4-FFF2-40B4-BE49-F238E27FC236}">
                <a16:creationId xmlns:a16="http://schemas.microsoft.com/office/drawing/2014/main" xmlns="" id="{DE6721F6-E871-D51A-F9A6-76C66652FE60}"/>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7" name="Рисунок 6">
            <a:extLst>
              <a:ext uri="{FF2B5EF4-FFF2-40B4-BE49-F238E27FC236}">
                <a16:creationId xmlns:a16="http://schemas.microsoft.com/office/drawing/2014/main" xmlns="" id="{BDC74F8B-FB57-A52B-A630-A1A81B58C2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50141" y="1324460"/>
            <a:ext cx="2489517" cy="361894"/>
          </a:xfrm>
          <a:prstGeom prst="rect">
            <a:avLst/>
          </a:prstGeom>
        </p:spPr>
      </p:pic>
      <p:graphicFrame>
        <p:nvGraphicFramePr>
          <p:cNvPr id="2" name="Таблица 4">
            <a:extLst>
              <a:ext uri="{FF2B5EF4-FFF2-40B4-BE49-F238E27FC236}">
                <a16:creationId xmlns:a16="http://schemas.microsoft.com/office/drawing/2014/main" xmlns="" id="{3B8CD7E6-8F93-2CE6-9451-B89B8A9619AF}"/>
              </a:ext>
            </a:extLst>
          </p:cNvPr>
          <p:cNvGraphicFramePr>
            <a:graphicFrameLocks noGrp="1"/>
          </p:cNvGraphicFramePr>
          <p:nvPr/>
        </p:nvGraphicFramePr>
        <p:xfrm>
          <a:off x="839416" y="93326"/>
          <a:ext cx="11138911" cy="2656840"/>
        </p:xfrm>
        <a:graphic>
          <a:graphicData uri="http://schemas.openxmlformats.org/drawingml/2006/table">
            <a:tbl>
              <a:tblPr firstRow="1" bandRow="1">
                <a:tableStyleId>{5C22544A-7EE6-4342-B048-85BDC9FD1C3A}</a:tableStyleId>
              </a:tblPr>
              <a:tblGrid>
                <a:gridCol w="1024769">
                  <a:extLst>
                    <a:ext uri="{9D8B030D-6E8A-4147-A177-3AD203B41FA5}">
                      <a16:colId xmlns:a16="http://schemas.microsoft.com/office/drawing/2014/main" xmlns="" val="2748000212"/>
                    </a:ext>
                  </a:extLst>
                </a:gridCol>
                <a:gridCol w="5057071">
                  <a:extLst>
                    <a:ext uri="{9D8B030D-6E8A-4147-A177-3AD203B41FA5}">
                      <a16:colId xmlns:a16="http://schemas.microsoft.com/office/drawing/2014/main" xmlns="" val="1476403116"/>
                    </a:ext>
                  </a:extLst>
                </a:gridCol>
                <a:gridCol w="5057071">
                  <a:extLst>
                    <a:ext uri="{9D8B030D-6E8A-4147-A177-3AD203B41FA5}">
                      <a16:colId xmlns:a16="http://schemas.microsoft.com/office/drawing/2014/main" xmlns="" val="1417838004"/>
                    </a:ext>
                  </a:extLst>
                </a:gridCol>
              </a:tblGrid>
              <a:tr h="370840">
                <a:tc>
                  <a:txBody>
                    <a:bodyPr/>
                    <a:lstStyle/>
                    <a:p>
                      <a:pPr algn="ctr"/>
                      <a:endParaRPr lang="ru-R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t>до 01.01.2023</a:t>
                      </a:r>
                    </a:p>
                  </a:txBody>
                  <a:tcPr/>
                </a:tc>
                <a:tc>
                  <a:txBody>
                    <a:bodyPr/>
                    <a:lstStyle/>
                    <a:p>
                      <a:pPr algn="ctr"/>
                      <a:r>
                        <a:rPr lang="ru-RU" sz="1200" dirty="0"/>
                        <a:t>с 01.01.2023</a:t>
                      </a:r>
                    </a:p>
                  </a:txBody>
                  <a:tcPr/>
                </a:tc>
                <a:extLst>
                  <a:ext uri="{0D108BD9-81ED-4DB2-BD59-A6C34878D82A}">
                    <a16:rowId xmlns:a16="http://schemas.microsoft.com/office/drawing/2014/main" xmlns="" val="66821922"/>
                  </a:ext>
                </a:extLst>
              </a:tr>
              <a:tr h="370840">
                <a:tc>
                  <a:txBody>
                    <a:bodyPr/>
                    <a:lstStyle/>
                    <a:p>
                      <a:r>
                        <a:rPr lang="ru-RU" sz="1200" dirty="0"/>
                        <a:t>п. 4 ч. 1 ст. 3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rgbClr val="0070C0"/>
                          </a:solidFill>
                        </a:rPr>
                        <a:t>участник закупки </a:t>
                      </a:r>
                      <a:r>
                        <a:rPr lang="ru-RU" sz="1200" dirty="0"/>
                        <a:t>- любое юридическое лицо независимо от его организационно-правовой формы, формы собственности, места нахождения и места происхождения капитала, за исключением юридического лица, местом регистрации которого является государство или территория, включенные в утверждаемый в соответствии с </a:t>
                      </a:r>
                      <a:r>
                        <a:rPr lang="ru-RU" sz="1200" strike="sngStrike" dirty="0" err="1">
                          <a:solidFill>
                            <a:srgbClr val="7030A0"/>
                          </a:solidFill>
                        </a:rPr>
                        <a:t>пп</a:t>
                      </a:r>
                      <a:r>
                        <a:rPr lang="ru-RU" sz="1200" strike="sngStrike" dirty="0">
                          <a:solidFill>
                            <a:srgbClr val="7030A0"/>
                          </a:solidFill>
                        </a:rPr>
                        <a:t>. 1 п. 3 ст. 284 Налогового кодекса РФ </a:t>
                      </a:r>
                      <a:r>
                        <a:rPr lang="ru-RU" sz="1200" dirty="0"/>
                        <a:t>перечень государств и территорий, </a:t>
                      </a:r>
                      <a:r>
                        <a:rPr lang="ru-RU" sz="1200" strike="sngStrike" dirty="0">
                          <a:solidFill>
                            <a:srgbClr val="7030A0"/>
                          </a:solidFill>
                        </a:rPr>
                        <a:t>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в отношении юридических лиц </a:t>
                      </a:r>
                      <a:r>
                        <a:rPr lang="ru-RU" sz="1200" dirty="0"/>
                        <a:t>(далее - офшорная компания), или любое физическое лицо, в том числе зарегистрированное в качестве индивидуального предпринимателя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rgbClr val="0070C0"/>
                          </a:solidFill>
                        </a:rPr>
                        <a:t>участник закупки </a:t>
                      </a:r>
                      <a:r>
                        <a:rPr lang="ru-RU" sz="1200" dirty="0"/>
                        <a:t>- любое юридическое лицо независимо от его организационно-правовой формы, формы собственности, места нахождения и места происхождения капитала, за исключением юридического лица, местом регистрации которого является государство или территория, включенные в утверждаемый в соответствии с </a:t>
                      </a:r>
                      <a:r>
                        <a:rPr lang="ru-RU" sz="1200" u="sng" dirty="0">
                          <a:solidFill>
                            <a:srgbClr val="7030A0"/>
                          </a:solidFill>
                        </a:rPr>
                        <a:t>п. 15 ст. 241 Бюджетного кодекса РФ </a:t>
                      </a:r>
                      <a:r>
                        <a:rPr lang="ru-RU" sz="1200" dirty="0"/>
                        <a:t>перечень государств и территорий, </a:t>
                      </a:r>
                      <a:r>
                        <a:rPr lang="ru-RU" sz="1200" u="sng" dirty="0">
                          <a:solidFill>
                            <a:srgbClr val="7030A0"/>
                          </a:solidFill>
                        </a:rPr>
                        <a:t>используемых для промежуточного (офшорного) владения активами в РФ</a:t>
                      </a:r>
                      <a:r>
                        <a:rPr lang="ru-RU" sz="1200" dirty="0"/>
                        <a:t> (далее - офшорная компания), или любое физическое лицо, в том числе зарегистрированное в качестве индивидуального предпринимателя</a:t>
                      </a:r>
                      <a:br>
                        <a:rPr lang="ru-RU" sz="1200" dirty="0"/>
                      </a:br>
                      <a:r>
                        <a:rPr lang="ru-RU" sz="1200" i="1" dirty="0">
                          <a:solidFill>
                            <a:srgbClr val="FF0000"/>
                          </a:solidFill>
                        </a:rPr>
                        <a:t>(в редакции ФЗ от 16.04.2022 №104-ФЗ)</a:t>
                      </a:r>
                    </a:p>
                  </a:txBody>
                  <a:tcPr/>
                </a:tc>
                <a:extLst>
                  <a:ext uri="{0D108BD9-81ED-4DB2-BD59-A6C34878D82A}">
                    <a16:rowId xmlns:a16="http://schemas.microsoft.com/office/drawing/2014/main" xmlns="" val="851426825"/>
                  </a:ext>
                </a:extLst>
              </a:tr>
            </a:tbl>
          </a:graphicData>
        </a:graphic>
      </p:graphicFrame>
      <p:sp>
        <p:nvSpPr>
          <p:cNvPr id="3" name="Объект 5">
            <a:extLst>
              <a:ext uri="{FF2B5EF4-FFF2-40B4-BE49-F238E27FC236}">
                <a16:creationId xmlns:a16="http://schemas.microsoft.com/office/drawing/2014/main" xmlns="" id="{5CCEF4FE-C7A1-6AC5-0E16-A904D0973C90}"/>
              </a:ext>
            </a:extLst>
          </p:cNvPr>
          <p:cNvSpPr txBox="1">
            <a:spLocks/>
          </p:cNvSpPr>
          <p:nvPr/>
        </p:nvSpPr>
        <p:spPr>
          <a:xfrm>
            <a:off x="7032106" y="2901637"/>
            <a:ext cx="4925915" cy="956813"/>
          </a:xfrm>
          <a:prstGeom prst="rect">
            <a:avLst/>
          </a:prstGeom>
          <a:ln>
            <a:solidFill>
              <a:schemeClr val="accent2">
                <a:lumMod val="75000"/>
              </a:schemeClr>
            </a:solidFill>
          </a:ln>
        </p:spPr>
        <p:txBody>
          <a:bodyPr>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r"/>
            <a:r>
              <a:rPr lang="ru-RU" dirty="0"/>
              <a:t>Приказ Минфина России от 26.05.2022 №83н</a:t>
            </a:r>
            <a:br>
              <a:rPr lang="ru-RU" dirty="0"/>
            </a:br>
            <a:r>
              <a:rPr lang="ru-RU" dirty="0"/>
              <a:t>«Об утверждении Перечня государств и территорий, используемых для промежуточного (офшорного) владения активами в Российской Федерации» (57 стран)</a:t>
            </a:r>
          </a:p>
        </p:txBody>
      </p:sp>
      <p:sp>
        <p:nvSpPr>
          <p:cNvPr id="4" name="Стрелка вправо 13">
            <a:extLst>
              <a:ext uri="{FF2B5EF4-FFF2-40B4-BE49-F238E27FC236}">
                <a16:creationId xmlns:a16="http://schemas.microsoft.com/office/drawing/2014/main" xmlns="" id="{DC113D84-1A9B-7276-67CF-38B1C1D445E2}"/>
              </a:ext>
            </a:extLst>
          </p:cNvPr>
          <p:cNvSpPr/>
          <p:nvPr/>
        </p:nvSpPr>
        <p:spPr>
          <a:xfrm rot="5400000">
            <a:off x="9321892" y="2394674"/>
            <a:ext cx="224583" cy="821156"/>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Таблица 13">
            <a:extLst>
              <a:ext uri="{FF2B5EF4-FFF2-40B4-BE49-F238E27FC236}">
                <a16:creationId xmlns:a16="http://schemas.microsoft.com/office/drawing/2014/main" xmlns="" id="{08FB86FD-6DA4-3B82-739E-94C71781AA35}"/>
              </a:ext>
            </a:extLst>
          </p:cNvPr>
          <p:cNvGraphicFramePr>
            <a:graphicFrameLocks noGrp="1"/>
          </p:cNvGraphicFramePr>
          <p:nvPr/>
        </p:nvGraphicFramePr>
        <p:xfrm>
          <a:off x="839416" y="4025829"/>
          <a:ext cx="11118604" cy="2697480"/>
        </p:xfrm>
        <a:graphic>
          <a:graphicData uri="http://schemas.openxmlformats.org/drawingml/2006/table">
            <a:tbl>
              <a:tblPr>
                <a:tableStyleId>{93296810-A885-4BE3-A3E7-6D5BEEA58F35}</a:tableStyleId>
              </a:tblPr>
              <a:tblGrid>
                <a:gridCol w="2779651">
                  <a:extLst>
                    <a:ext uri="{9D8B030D-6E8A-4147-A177-3AD203B41FA5}">
                      <a16:colId xmlns:a16="http://schemas.microsoft.com/office/drawing/2014/main" xmlns="" val="2608312235"/>
                    </a:ext>
                  </a:extLst>
                </a:gridCol>
                <a:gridCol w="2779651">
                  <a:extLst>
                    <a:ext uri="{9D8B030D-6E8A-4147-A177-3AD203B41FA5}">
                      <a16:colId xmlns:a16="http://schemas.microsoft.com/office/drawing/2014/main" xmlns="" val="904557552"/>
                    </a:ext>
                  </a:extLst>
                </a:gridCol>
                <a:gridCol w="2779651">
                  <a:extLst>
                    <a:ext uri="{9D8B030D-6E8A-4147-A177-3AD203B41FA5}">
                      <a16:colId xmlns:a16="http://schemas.microsoft.com/office/drawing/2014/main" xmlns="" val="3774311620"/>
                    </a:ext>
                  </a:extLst>
                </a:gridCol>
                <a:gridCol w="2779651">
                  <a:extLst>
                    <a:ext uri="{9D8B030D-6E8A-4147-A177-3AD203B41FA5}">
                      <a16:colId xmlns:a16="http://schemas.microsoft.com/office/drawing/2014/main" xmlns="" val="393979161"/>
                    </a:ext>
                  </a:extLst>
                </a:gridCol>
              </a:tblGrid>
              <a:tr h="2624212">
                <a:tc>
                  <a:txBody>
                    <a:bodyPr/>
                    <a:lstStyle/>
                    <a:p>
                      <a:pPr algn="r"/>
                      <a:r>
                        <a:rPr lang="ru-RU" sz="900" dirty="0"/>
                        <a:t>Ангилья</a:t>
                      </a:r>
                    </a:p>
                    <a:p>
                      <a:pPr algn="r"/>
                      <a:r>
                        <a:rPr lang="ru-RU" sz="900" dirty="0"/>
                        <a:t>Антигуа и Барбуда</a:t>
                      </a:r>
                    </a:p>
                    <a:p>
                      <a:pPr algn="r"/>
                      <a:r>
                        <a:rPr lang="ru-RU" sz="900" dirty="0"/>
                        <a:t>Аруба</a:t>
                      </a:r>
                    </a:p>
                    <a:p>
                      <a:pPr algn="r"/>
                      <a:r>
                        <a:rPr lang="ru-RU" sz="900" dirty="0"/>
                        <a:t>Барбадос</a:t>
                      </a:r>
                    </a:p>
                    <a:p>
                      <a:pPr algn="r"/>
                      <a:r>
                        <a:rPr lang="ru-RU" sz="900" dirty="0"/>
                        <a:t>Белиз</a:t>
                      </a:r>
                    </a:p>
                    <a:p>
                      <a:pPr algn="r"/>
                      <a:r>
                        <a:rPr lang="ru-RU" sz="900" dirty="0"/>
                        <a:t>Бермуды</a:t>
                      </a:r>
                    </a:p>
                    <a:p>
                      <a:pPr algn="r"/>
                      <a:r>
                        <a:rPr lang="ru-RU" sz="900" dirty="0"/>
                        <a:t>Британские Виргинские острова</a:t>
                      </a:r>
                    </a:p>
                    <a:p>
                      <a:pPr algn="r"/>
                      <a:r>
                        <a:rPr lang="ru-RU" sz="900" dirty="0"/>
                        <a:t>Бруней-Даруссалам</a:t>
                      </a:r>
                    </a:p>
                    <a:p>
                      <a:pPr algn="r"/>
                      <a:r>
                        <a:rPr lang="ru-RU" sz="900" dirty="0"/>
                        <a:t>Виргинские острова Соединенных Штатов</a:t>
                      </a:r>
                    </a:p>
                    <a:p>
                      <a:pPr algn="r"/>
                      <a:r>
                        <a:rPr lang="ru-RU" sz="900" dirty="0"/>
                        <a:t>Гибралтар</a:t>
                      </a:r>
                    </a:p>
                    <a:p>
                      <a:pPr algn="r"/>
                      <a:r>
                        <a:rPr lang="ru-RU" sz="900" dirty="0"/>
                        <a:t>Гренада</a:t>
                      </a:r>
                    </a:p>
                    <a:p>
                      <a:pPr algn="r"/>
                      <a:r>
                        <a:rPr lang="ru-RU" sz="900" dirty="0"/>
                        <a:t>Демократическая Социалистическая Республика Шри-Ланка</a:t>
                      </a:r>
                    </a:p>
                    <a:p>
                      <a:pPr algn="r"/>
                      <a:r>
                        <a:rPr lang="ru-RU" sz="900" dirty="0"/>
                        <a:t>Ирландия (Дублин, Шеннон)</a:t>
                      </a:r>
                    </a:p>
                    <a:p>
                      <a:pPr algn="r"/>
                      <a:r>
                        <a:rPr lang="ru-RU" sz="900" dirty="0"/>
                        <a:t>Китайская Народная Республика:</a:t>
                      </a:r>
                    </a:p>
                    <a:p>
                      <a:pPr algn="r"/>
                      <a:r>
                        <a:rPr lang="ru-RU" sz="900" dirty="0"/>
                        <a:t>Специальный административный район Гонконг (Сянган);</a:t>
                      </a:r>
                    </a:p>
                    <a:p>
                      <a:pPr algn="r"/>
                      <a:r>
                        <a:rPr lang="ru-RU" sz="900" dirty="0"/>
                        <a:t>Специальный административный район Макао (Аомынь)</a:t>
                      </a:r>
                    </a:p>
                  </a:txBody>
                  <a:tcPr/>
                </a:tc>
                <a:tc>
                  <a:txBody>
                    <a:bodyPr/>
                    <a:lstStyle/>
                    <a:p>
                      <a:pPr algn="r"/>
                      <a:r>
                        <a:rPr lang="ru-RU" sz="900" dirty="0"/>
                        <a:t>Княжество Андорра</a:t>
                      </a:r>
                    </a:p>
                    <a:p>
                      <a:pPr algn="r"/>
                      <a:r>
                        <a:rPr lang="ru-RU" sz="900" dirty="0"/>
                        <a:t>Княжество Лихтенштейн</a:t>
                      </a:r>
                    </a:p>
                    <a:p>
                      <a:pPr algn="r"/>
                      <a:r>
                        <a:rPr lang="ru-RU" sz="900" dirty="0"/>
                        <a:t>Княжество Монако</a:t>
                      </a:r>
                    </a:p>
                    <a:p>
                      <a:pPr algn="r"/>
                      <a:r>
                        <a:rPr lang="ru-RU" sz="900" dirty="0"/>
                        <a:t>Королевство Бахрейн</a:t>
                      </a:r>
                    </a:p>
                    <a:p>
                      <a:pPr algn="r"/>
                      <a:r>
                        <a:rPr lang="ru-RU" sz="900" dirty="0"/>
                        <a:t>Королевство Тонга</a:t>
                      </a:r>
                    </a:p>
                    <a:p>
                      <a:pPr algn="r"/>
                      <a:r>
                        <a:rPr lang="ru-RU" sz="900" dirty="0"/>
                        <a:t>Кюрасао</a:t>
                      </a:r>
                    </a:p>
                    <a:p>
                      <a:pPr algn="r"/>
                      <a:r>
                        <a:rPr lang="ru-RU" sz="900" dirty="0"/>
                        <a:t>Ливанская Республика</a:t>
                      </a:r>
                    </a:p>
                    <a:p>
                      <a:pPr algn="r"/>
                      <a:r>
                        <a:rPr lang="ru-RU" sz="900" dirty="0"/>
                        <a:t>Малайзия (остров </a:t>
                      </a:r>
                      <a:r>
                        <a:rPr lang="ru-RU" sz="900" dirty="0" err="1"/>
                        <a:t>Лабуан</a:t>
                      </a:r>
                      <a:r>
                        <a:rPr lang="ru-RU" sz="900" dirty="0"/>
                        <a:t>)</a:t>
                      </a:r>
                    </a:p>
                    <a:p>
                      <a:pPr algn="r"/>
                      <a:r>
                        <a:rPr lang="ru-RU" sz="900" dirty="0"/>
                        <a:t>Мальдивская Республика</a:t>
                      </a:r>
                    </a:p>
                    <a:p>
                      <a:pPr algn="r"/>
                      <a:r>
                        <a:rPr lang="ru-RU" sz="900" dirty="0"/>
                        <a:t>Монтсеррат</a:t>
                      </a:r>
                    </a:p>
                    <a:p>
                      <a:pPr algn="r"/>
                      <a:r>
                        <a:rPr lang="ru-RU" sz="900" dirty="0"/>
                        <a:t>Независимое Государство Самоа</a:t>
                      </a:r>
                    </a:p>
                    <a:p>
                      <a:pPr algn="r"/>
                      <a:r>
                        <a:rPr lang="ru-RU" sz="900" dirty="0"/>
                        <a:t>Ниуэ</a:t>
                      </a:r>
                    </a:p>
                    <a:p>
                      <a:pPr algn="r"/>
                      <a:r>
                        <a:rPr lang="ru-RU" sz="900" dirty="0"/>
                        <a:t>Объединенные Арабские Эмираты</a:t>
                      </a:r>
                    </a:p>
                    <a:p>
                      <a:pPr algn="r"/>
                      <a:r>
                        <a:rPr lang="ru-RU" sz="900" dirty="0"/>
                        <a:t>Острова Кайман</a:t>
                      </a:r>
                    </a:p>
                    <a:p>
                      <a:pPr algn="r"/>
                      <a:r>
                        <a:rPr lang="ru-RU" sz="900" dirty="0"/>
                        <a:t>Острова Кука</a:t>
                      </a:r>
                    </a:p>
                  </a:txBody>
                  <a:tcPr/>
                </a:tc>
                <a:tc>
                  <a:txBody>
                    <a:bodyPr/>
                    <a:lstStyle/>
                    <a:p>
                      <a:pPr algn="r"/>
                      <a:r>
                        <a:rPr lang="ru-RU" sz="900" dirty="0"/>
                        <a:t>Нормандские острова (Гернси, Джерси)</a:t>
                      </a:r>
                    </a:p>
                    <a:p>
                      <a:pPr algn="r"/>
                      <a:r>
                        <a:rPr lang="ru-RU" sz="900" dirty="0"/>
                        <a:t>Португальская Республика (остров Мадейра)</a:t>
                      </a:r>
                    </a:p>
                    <a:p>
                      <a:pPr algn="r"/>
                      <a:r>
                        <a:rPr lang="ru-RU" sz="900" dirty="0"/>
                        <a:t>Пуэрто-Рико</a:t>
                      </a:r>
                    </a:p>
                    <a:p>
                      <a:pPr algn="r"/>
                      <a:r>
                        <a:rPr lang="ru-RU" sz="900" dirty="0"/>
                        <a:t>Республика Вануату</a:t>
                      </a:r>
                    </a:p>
                    <a:p>
                      <a:pPr algn="r"/>
                      <a:r>
                        <a:rPr lang="ru-RU" sz="900" dirty="0"/>
                        <a:t>Республика Джибути</a:t>
                      </a:r>
                    </a:p>
                    <a:p>
                      <a:pPr algn="r"/>
                      <a:r>
                        <a:rPr lang="ru-RU" sz="900" dirty="0"/>
                        <a:t>Республика Кипр</a:t>
                      </a:r>
                    </a:p>
                    <a:p>
                      <a:pPr algn="r"/>
                      <a:r>
                        <a:rPr lang="ru-RU" sz="900" dirty="0"/>
                        <a:t>Республика Коста-Рика</a:t>
                      </a:r>
                    </a:p>
                    <a:p>
                      <a:pPr algn="r"/>
                      <a:r>
                        <a:rPr lang="ru-RU" sz="900" dirty="0"/>
                        <a:t>Республика Либерия</a:t>
                      </a:r>
                    </a:p>
                    <a:p>
                      <a:pPr algn="r"/>
                      <a:r>
                        <a:rPr lang="ru-RU" sz="900" dirty="0"/>
                        <a:t>Республика Маврикий</a:t>
                      </a:r>
                    </a:p>
                    <a:p>
                      <a:pPr algn="r"/>
                      <a:r>
                        <a:rPr lang="ru-RU" sz="900" dirty="0"/>
                        <a:t>Республика Мальта</a:t>
                      </a:r>
                    </a:p>
                    <a:p>
                      <a:pPr algn="r"/>
                      <a:r>
                        <a:rPr lang="ru-RU" sz="900" dirty="0"/>
                        <a:t>Республика Маршалловы Острова</a:t>
                      </a:r>
                    </a:p>
                    <a:p>
                      <a:pPr algn="r"/>
                      <a:r>
                        <a:rPr lang="ru-RU" sz="900" dirty="0"/>
                        <a:t>Республика Науру</a:t>
                      </a:r>
                    </a:p>
                    <a:p>
                      <a:pPr algn="r"/>
                      <a:r>
                        <a:rPr lang="ru-RU" sz="900" dirty="0"/>
                        <a:t>Республика Палау</a:t>
                      </a:r>
                    </a:p>
                    <a:p>
                      <a:pPr algn="r"/>
                      <a:r>
                        <a:rPr lang="ru-RU" sz="900" dirty="0"/>
                        <a:t>Республика Панама</a:t>
                      </a:r>
                    </a:p>
                    <a:p>
                      <a:pPr algn="r"/>
                      <a:r>
                        <a:rPr lang="ru-RU" sz="900" dirty="0"/>
                        <a:t>Республика Сан-Марино</a:t>
                      </a:r>
                    </a:p>
                    <a:p>
                      <a:pPr algn="r"/>
                      <a:r>
                        <a:rPr lang="ru-RU" sz="900" dirty="0"/>
                        <a:t>Республика Сейшелы</a:t>
                      </a:r>
                    </a:p>
                    <a:p>
                      <a:pPr algn="r"/>
                      <a:r>
                        <a:rPr lang="ru-RU" sz="900" dirty="0"/>
                        <a:t>Республика Сингапур</a:t>
                      </a:r>
                    </a:p>
                    <a:p>
                      <a:pPr algn="r"/>
                      <a:r>
                        <a:rPr lang="ru-RU" sz="900" dirty="0"/>
                        <a:t>Сен-Мартен (нидерландская часть)</a:t>
                      </a:r>
                    </a:p>
                  </a:txBody>
                  <a:tcPr/>
                </a:tc>
                <a:tc>
                  <a:txBody>
                    <a:bodyPr/>
                    <a:lstStyle/>
                    <a:p>
                      <a:pPr algn="r"/>
                      <a:r>
                        <a:rPr lang="ru-RU" sz="900" dirty="0"/>
                        <a:t>Сент-Винсент и Гренадины</a:t>
                      </a:r>
                    </a:p>
                    <a:p>
                      <a:pPr algn="r"/>
                      <a:r>
                        <a:rPr lang="ru-RU" sz="900" dirty="0"/>
                        <a:t>Сент-Китс и Невис</a:t>
                      </a:r>
                    </a:p>
                    <a:p>
                      <a:pPr algn="r"/>
                      <a:r>
                        <a:rPr lang="ru-RU" sz="900" dirty="0"/>
                        <a:t>Сент-Люсия</a:t>
                      </a:r>
                    </a:p>
                    <a:p>
                      <a:pPr algn="r"/>
                      <a:r>
                        <a:rPr lang="ru-RU" sz="900" dirty="0"/>
                        <a:t>Содружество Багамы</a:t>
                      </a:r>
                    </a:p>
                    <a:p>
                      <a:pPr algn="r"/>
                      <a:r>
                        <a:rPr lang="ru-RU" sz="900" dirty="0"/>
                        <a:t>Содружество Доминики</a:t>
                      </a:r>
                    </a:p>
                    <a:p>
                      <a:pPr algn="r"/>
                      <a:r>
                        <a:rPr lang="ru-RU" sz="900" dirty="0"/>
                        <a:t>Соединенные Штаты Америки (штат Вайоминг, штат Делавэр)</a:t>
                      </a:r>
                    </a:p>
                    <a:p>
                      <a:pPr algn="r"/>
                      <a:r>
                        <a:rPr lang="ru-RU" sz="900" dirty="0"/>
                        <a:t>Союз Коморы (остров </a:t>
                      </a:r>
                      <a:r>
                        <a:rPr lang="ru-RU" sz="900" dirty="0" err="1"/>
                        <a:t>Анжуан</a:t>
                      </a:r>
                      <a:r>
                        <a:rPr lang="ru-RU" sz="900" dirty="0"/>
                        <a:t>)</a:t>
                      </a:r>
                    </a:p>
                    <a:p>
                      <a:pPr algn="r"/>
                      <a:r>
                        <a:rPr lang="ru-RU" sz="900" dirty="0"/>
                        <a:t>Черногория</a:t>
                      </a:r>
                    </a:p>
                    <a:p>
                      <a:pPr algn="r"/>
                      <a:r>
                        <a:rPr lang="ru-RU" sz="900" dirty="0"/>
                        <a:t>Швейцарская Конфедерация</a:t>
                      </a:r>
                    </a:p>
                    <a:p>
                      <a:pPr algn="r"/>
                      <a:r>
                        <a:rPr lang="ru-RU" sz="900" dirty="0"/>
                        <a:t>Острова Теркс и Кайкос</a:t>
                      </a:r>
                    </a:p>
                    <a:p>
                      <a:pPr algn="r"/>
                      <a:r>
                        <a:rPr lang="ru-RU" sz="900" dirty="0"/>
                        <a:t>Отдельные административные единицы Соединенного Королевства Великобритании и Северной Ирландии (Остров Мэн);</a:t>
                      </a:r>
                    </a:p>
                  </a:txBody>
                  <a:tcPr/>
                </a:tc>
                <a:extLst>
                  <a:ext uri="{0D108BD9-81ED-4DB2-BD59-A6C34878D82A}">
                    <a16:rowId xmlns:a16="http://schemas.microsoft.com/office/drawing/2014/main" xmlns="" val="3512931247"/>
                  </a:ext>
                </a:extLst>
              </a:tr>
            </a:tbl>
          </a:graphicData>
        </a:graphic>
      </p:graphicFrame>
      <p:sp>
        <p:nvSpPr>
          <p:cNvPr id="8" name="Объект 5">
            <a:extLst>
              <a:ext uri="{FF2B5EF4-FFF2-40B4-BE49-F238E27FC236}">
                <a16:creationId xmlns:a16="http://schemas.microsoft.com/office/drawing/2014/main" xmlns="" id="{8CEF3FBA-3D28-B4D0-D637-0F3AD81AFFD5}"/>
              </a:ext>
            </a:extLst>
          </p:cNvPr>
          <p:cNvSpPr txBox="1">
            <a:spLocks/>
          </p:cNvSpPr>
          <p:nvPr/>
        </p:nvSpPr>
        <p:spPr>
          <a:xfrm>
            <a:off x="1984431" y="2901637"/>
            <a:ext cx="4925915" cy="956813"/>
          </a:xfrm>
          <a:prstGeom prst="rect">
            <a:avLst/>
          </a:prstGeom>
          <a:ln>
            <a:solidFill>
              <a:schemeClr val="accent2">
                <a:lumMod val="75000"/>
              </a:schemeClr>
            </a:solidFill>
          </a:ln>
        </p:spPr>
        <p:txBody>
          <a:bodyPr>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r"/>
            <a:r>
              <a:rPr lang="ru-RU" dirty="0"/>
              <a:t>Приказ Минфина России от 13.11.2007 №108н</a:t>
            </a:r>
            <a:br>
              <a:rPr lang="ru-RU" dirty="0"/>
            </a:br>
            <a:r>
              <a:rPr lang="ru-RU" dirty="0"/>
              <a:t>«Об утверждении Перечня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(42 страны)</a:t>
            </a:r>
          </a:p>
        </p:txBody>
      </p:sp>
      <p:sp>
        <p:nvSpPr>
          <p:cNvPr id="12" name="Стрелка вправо 13">
            <a:extLst>
              <a:ext uri="{FF2B5EF4-FFF2-40B4-BE49-F238E27FC236}">
                <a16:creationId xmlns:a16="http://schemas.microsoft.com/office/drawing/2014/main" xmlns="" id="{63ABBF8B-F298-F326-E39A-92FDD0D4407F}"/>
              </a:ext>
            </a:extLst>
          </p:cNvPr>
          <p:cNvSpPr/>
          <p:nvPr/>
        </p:nvSpPr>
        <p:spPr>
          <a:xfrm rot="5400000">
            <a:off x="4274217" y="2394674"/>
            <a:ext cx="224583" cy="821156"/>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5054917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D61F81-BF7E-BE43-2676-9C9200345623}"/>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77E2FBCC-EB3C-8BA4-1F9C-A8C15DF17FE0}"/>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78CE49DB-1750-B2EC-8F28-B508C99AE894}"/>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840507A2-56E3-ED4E-4A21-E2AF3738F1E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sp>
        <p:nvSpPr>
          <p:cNvPr id="11" name="TextBox 10">
            <a:extLst>
              <a:ext uri="{FF2B5EF4-FFF2-40B4-BE49-F238E27FC236}">
                <a16:creationId xmlns:a16="http://schemas.microsoft.com/office/drawing/2014/main" xmlns="" id="{9554EE16-2507-BBBE-64E3-D2A43B814A33}"/>
              </a:ext>
            </a:extLst>
          </p:cNvPr>
          <p:cNvSpPr txBox="1"/>
          <p:nvPr/>
        </p:nvSpPr>
        <p:spPr>
          <a:xfrm rot="16200000">
            <a:off x="8237858" y="3021438"/>
            <a:ext cx="6105524" cy="1200329"/>
          </a:xfrm>
          <a:prstGeom prst="rect">
            <a:avLst/>
          </a:prstGeom>
          <a:noFill/>
        </p:spPr>
        <p:txBody>
          <a:bodyPr wrap="square">
            <a:spAutoFit/>
          </a:bodyPr>
          <a:lstStyle/>
          <a:p>
            <a:r>
              <a:rPr lang="ru-RU" sz="1200" dirty="0"/>
              <a:t>Приказ Минфина России от 15.04.2021 N 61н</a:t>
            </a:r>
          </a:p>
          <a:p>
            <a:r>
              <a:rPr lang="ru-RU" sz="12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200" dirty="0"/>
              <a:t>(Зарегистрировано в Минюсте России 28.06.2021 N 63995)</a:t>
            </a:r>
          </a:p>
        </p:txBody>
      </p:sp>
      <p:pic>
        <p:nvPicPr>
          <p:cNvPr id="4" name="Рисунок 3">
            <a:extLst>
              <a:ext uri="{FF2B5EF4-FFF2-40B4-BE49-F238E27FC236}">
                <a16:creationId xmlns:a16="http://schemas.microsoft.com/office/drawing/2014/main" xmlns="" id="{8440E8B6-87C8-80B3-BBA1-A8AEED88D311}"/>
              </a:ext>
            </a:extLst>
          </p:cNvPr>
          <p:cNvPicPr>
            <a:picLocks noChangeAspect="1"/>
          </p:cNvPicPr>
          <p:nvPr/>
        </p:nvPicPr>
        <p:blipFill>
          <a:blip r:embed="rId4" cstate="print"/>
          <a:stretch>
            <a:fillRect/>
          </a:stretch>
        </p:blipFill>
        <p:spPr>
          <a:xfrm>
            <a:off x="827857" y="143693"/>
            <a:ext cx="9483835" cy="3312369"/>
          </a:xfrm>
          <a:prstGeom prst="rect">
            <a:avLst/>
          </a:prstGeom>
          <a:ln>
            <a:solidFill>
              <a:srgbClr val="FF0000"/>
            </a:solidFill>
          </a:ln>
        </p:spPr>
      </p:pic>
      <p:sp>
        <p:nvSpPr>
          <p:cNvPr id="7" name="TextBox 6">
            <a:extLst>
              <a:ext uri="{FF2B5EF4-FFF2-40B4-BE49-F238E27FC236}">
                <a16:creationId xmlns:a16="http://schemas.microsoft.com/office/drawing/2014/main" xmlns="" id="{8B610069-00E3-8583-FA1C-554FAA13944B}"/>
              </a:ext>
            </a:extLst>
          </p:cNvPr>
          <p:cNvSpPr txBox="1"/>
          <p:nvPr/>
        </p:nvSpPr>
        <p:spPr>
          <a:xfrm>
            <a:off x="827857" y="3570876"/>
            <a:ext cx="9483834" cy="2492990"/>
          </a:xfrm>
          <a:prstGeom prst="rect">
            <a:avLst/>
          </a:prstGeom>
          <a:noFill/>
          <a:ln>
            <a:solidFill>
              <a:srgbClr val="FF0000"/>
            </a:solidFill>
          </a:ln>
        </p:spPr>
        <p:txBody>
          <a:bodyPr wrap="square">
            <a:spAutoFit/>
          </a:bodyPr>
          <a:lstStyle/>
          <a:p>
            <a:r>
              <a:rPr lang="ru-RU" sz="1300" dirty="0"/>
              <a:t>Приказом Министерства финансов Российской Федерации от 28.06.2022 N 100н "О внесении изменений в приложения N 1 - 5 к приказу Министерства финансов Российской Федерации от 15 апреля 2021 г. N 61н "Об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 (далее - Приказ N 100н) утверждена форма акта приемки товаров, работ, услуг (ф. 0510452) (далее - Акт приемки (ф. 0510452)).</a:t>
            </a:r>
          </a:p>
          <a:p>
            <a:r>
              <a:rPr lang="ru-RU" sz="1300" dirty="0"/>
              <a:t>Обязательное формирование Акта приемки (ф. 0510452) осуществляется в целях оформления приемки поставленных товаров, выполненных работ, оказанных услуг, предусмотренной договором, информация о котором не размещается в реестре контрактов единой информационной системы в сфере закупок (далее - приемка товаров, работ, услуг), включая оформление количественного и (или) качественного расхождения, несоответствия ассортимента принимаемых материальных ценностей сопроводительным документам грузоотправителя (поставщика (подрядчика)) и информации о транспортировке груза (например, сведений о целостности пломб и упаковок при транспортировке), возникающих в результате приемки товаров, работ, услуг.</a:t>
            </a:r>
          </a:p>
          <a:p>
            <a:pPr algn="r"/>
            <a:r>
              <a:rPr lang="ru-RU" sz="1300" i="1" dirty="0">
                <a:solidFill>
                  <a:srgbClr val="FF0000"/>
                </a:solidFill>
              </a:rPr>
              <a:t>Письмо Минфина России от 07.03.2023 N 02-06-05/19472</a:t>
            </a:r>
          </a:p>
        </p:txBody>
      </p:sp>
      <p:sp>
        <p:nvSpPr>
          <p:cNvPr id="10" name="TextBox 9">
            <a:extLst>
              <a:ext uri="{FF2B5EF4-FFF2-40B4-BE49-F238E27FC236}">
                <a16:creationId xmlns:a16="http://schemas.microsoft.com/office/drawing/2014/main" xmlns="" id="{3AF1BE6E-7E5D-EF8A-B0ED-C6C4FF0BDF78}"/>
              </a:ext>
            </a:extLst>
          </p:cNvPr>
          <p:cNvSpPr txBox="1"/>
          <p:nvPr/>
        </p:nvSpPr>
        <p:spPr>
          <a:xfrm>
            <a:off x="827857" y="6121961"/>
            <a:ext cx="9483831" cy="692497"/>
          </a:xfrm>
          <a:prstGeom prst="rect">
            <a:avLst/>
          </a:prstGeom>
          <a:noFill/>
          <a:ln>
            <a:solidFill>
              <a:srgbClr val="FF0000"/>
            </a:solidFill>
          </a:ln>
        </p:spPr>
        <p:txBody>
          <a:bodyPr wrap="square">
            <a:spAutoFit/>
          </a:bodyPr>
          <a:lstStyle/>
          <a:p>
            <a:r>
              <a:rPr lang="ru-RU" sz="1300" dirty="0"/>
              <a:t>Применение иных форм первичных учетных документов и регистров бухгалтерского учета при наличии утвержденных унифицированных форм документов не допускается.</a:t>
            </a:r>
          </a:p>
          <a:p>
            <a:pPr algn="r"/>
            <a:r>
              <a:rPr lang="ru-RU" sz="1300" i="1" dirty="0">
                <a:solidFill>
                  <a:srgbClr val="FF0000"/>
                </a:solidFill>
              </a:rPr>
              <a:t>Письмо Минфина России от 18.01.2024 N 02-07-08/3796</a:t>
            </a:r>
          </a:p>
        </p:txBody>
      </p:sp>
    </p:spTree>
    <p:extLst>
      <p:ext uri="{BB962C8B-B14F-4D97-AF65-F5344CB8AC3E}">
        <p14:creationId xmlns:p14="http://schemas.microsoft.com/office/powerpoint/2010/main" xmlns="" val="19240670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D61F81-BF7E-BE43-2676-9C9200345623}"/>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77E2FBCC-EB3C-8BA4-1F9C-A8C15DF17FE0}"/>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78CE49DB-1750-B2EC-8F28-B508C99AE894}"/>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840507A2-56E3-ED4E-4A21-E2AF3738F1E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pic>
        <p:nvPicPr>
          <p:cNvPr id="7" name="Рисунок 6">
            <a:extLst>
              <a:ext uri="{FF2B5EF4-FFF2-40B4-BE49-F238E27FC236}">
                <a16:creationId xmlns:a16="http://schemas.microsoft.com/office/drawing/2014/main" xmlns="" id="{7BF3DDC2-8D43-B108-CE83-365CE43BDD01}"/>
              </a:ext>
            </a:extLst>
          </p:cNvPr>
          <p:cNvPicPr>
            <a:picLocks noChangeAspect="1"/>
          </p:cNvPicPr>
          <p:nvPr/>
        </p:nvPicPr>
        <p:blipFill>
          <a:blip r:embed="rId4" cstate="print"/>
          <a:stretch>
            <a:fillRect/>
          </a:stretch>
        </p:blipFill>
        <p:spPr>
          <a:xfrm>
            <a:off x="983432" y="116631"/>
            <a:ext cx="9433047" cy="6587670"/>
          </a:xfrm>
          <a:prstGeom prst="rect">
            <a:avLst/>
          </a:prstGeom>
          <a:ln>
            <a:solidFill>
              <a:srgbClr val="FF0000"/>
            </a:solidFill>
          </a:ln>
        </p:spPr>
      </p:pic>
      <p:sp>
        <p:nvSpPr>
          <p:cNvPr id="11" name="TextBox 10">
            <a:extLst>
              <a:ext uri="{FF2B5EF4-FFF2-40B4-BE49-F238E27FC236}">
                <a16:creationId xmlns:a16="http://schemas.microsoft.com/office/drawing/2014/main" xmlns="" id="{9554EE16-2507-BBBE-64E3-D2A43B814A33}"/>
              </a:ext>
            </a:extLst>
          </p:cNvPr>
          <p:cNvSpPr txBox="1"/>
          <p:nvPr/>
        </p:nvSpPr>
        <p:spPr>
          <a:xfrm rot="16200000">
            <a:off x="7997576" y="3051374"/>
            <a:ext cx="6105524" cy="1200329"/>
          </a:xfrm>
          <a:prstGeom prst="rect">
            <a:avLst/>
          </a:prstGeom>
          <a:noFill/>
        </p:spPr>
        <p:txBody>
          <a:bodyPr wrap="square">
            <a:spAutoFit/>
          </a:bodyPr>
          <a:lstStyle/>
          <a:p>
            <a:r>
              <a:rPr lang="ru-RU" sz="1200" dirty="0"/>
              <a:t>Приказ Минфина России от 15.04.2021 N 61н</a:t>
            </a:r>
          </a:p>
          <a:p>
            <a:r>
              <a:rPr lang="ru-RU" sz="12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200" dirty="0"/>
              <a:t>(Зарегистрировано в Минюсте России 28.06.2021 N 63995)</a:t>
            </a:r>
          </a:p>
        </p:txBody>
      </p:sp>
      <p:sp>
        <p:nvSpPr>
          <p:cNvPr id="8" name="TextBox 7">
            <a:extLst>
              <a:ext uri="{FF2B5EF4-FFF2-40B4-BE49-F238E27FC236}">
                <a16:creationId xmlns:a16="http://schemas.microsoft.com/office/drawing/2014/main" xmlns="" id="{FD82B5B3-17A3-B0E8-51A5-5785D0D65CD3}"/>
              </a:ext>
            </a:extLst>
          </p:cNvPr>
          <p:cNvSpPr txBox="1"/>
          <p:nvPr/>
        </p:nvSpPr>
        <p:spPr>
          <a:xfrm rot="16200000">
            <a:off x="9344849" y="3869726"/>
            <a:ext cx="5068986" cy="600164"/>
          </a:xfrm>
          <a:prstGeom prst="rect">
            <a:avLst/>
          </a:prstGeom>
          <a:noFill/>
        </p:spPr>
        <p:txBody>
          <a:bodyPr wrap="square">
            <a:spAutoFit/>
          </a:bodyPr>
          <a:lstStyle/>
          <a:p>
            <a:r>
              <a:rPr lang="ru-RU" sz="1100" dirty="0"/>
              <a:t>Настоящий приказ применяется при ведении бюджетного учета, бухгалтерского учета государственных (муниципальных) учреждений с 1 января 2025 года.</a:t>
            </a:r>
          </a:p>
          <a:p>
            <a:pPr algn="r"/>
            <a:r>
              <a:rPr lang="ru-RU" sz="1100" i="1" dirty="0">
                <a:solidFill>
                  <a:srgbClr val="FF0000"/>
                </a:solidFill>
              </a:rPr>
              <a:t>Приказ Минфина России от 30.10.2023 N 174н</a:t>
            </a:r>
          </a:p>
        </p:txBody>
      </p:sp>
      <p:sp>
        <p:nvSpPr>
          <p:cNvPr id="2" name="Прямоугольник 1">
            <a:extLst>
              <a:ext uri="{FF2B5EF4-FFF2-40B4-BE49-F238E27FC236}">
                <a16:creationId xmlns:a16="http://schemas.microsoft.com/office/drawing/2014/main" xmlns="" id="{2DD65B3B-85F1-5B38-5FD8-B3F9CFED5533}"/>
              </a:ext>
            </a:extLst>
          </p:cNvPr>
          <p:cNvSpPr/>
          <p:nvPr/>
        </p:nvSpPr>
        <p:spPr>
          <a:xfrm>
            <a:off x="10617044" y="148834"/>
            <a:ext cx="1470673" cy="44994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dirty="0"/>
              <a:t>с 01.01.2025</a:t>
            </a:r>
          </a:p>
        </p:txBody>
      </p:sp>
    </p:spTree>
    <p:extLst>
      <p:ext uri="{BB962C8B-B14F-4D97-AF65-F5344CB8AC3E}">
        <p14:creationId xmlns:p14="http://schemas.microsoft.com/office/powerpoint/2010/main" xmlns="" val="32044980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E48350-3C17-50FE-43D6-88E8B2E8B8F3}"/>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5A73F51B-F2BB-CCD0-A2C4-260283A43B7A}"/>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47AB49F7-FEE7-3570-0520-2EDF43437783}"/>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32710B66-43E3-C701-4BD8-8273AB3E812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pic>
        <p:nvPicPr>
          <p:cNvPr id="8" name="Рисунок 7">
            <a:extLst>
              <a:ext uri="{FF2B5EF4-FFF2-40B4-BE49-F238E27FC236}">
                <a16:creationId xmlns:a16="http://schemas.microsoft.com/office/drawing/2014/main" xmlns="" id="{FF5F108F-D93C-0A34-A58C-BCFBD9BF7644}"/>
              </a:ext>
            </a:extLst>
          </p:cNvPr>
          <p:cNvPicPr>
            <a:picLocks noChangeAspect="1"/>
          </p:cNvPicPr>
          <p:nvPr/>
        </p:nvPicPr>
        <p:blipFill>
          <a:blip r:embed="rId4" cstate="print"/>
          <a:stretch>
            <a:fillRect/>
          </a:stretch>
        </p:blipFill>
        <p:spPr>
          <a:xfrm>
            <a:off x="827856" y="116631"/>
            <a:ext cx="9516613" cy="6579009"/>
          </a:xfrm>
          <a:prstGeom prst="rect">
            <a:avLst/>
          </a:prstGeom>
          <a:ln>
            <a:solidFill>
              <a:srgbClr val="FF0000"/>
            </a:solidFill>
          </a:ln>
        </p:spPr>
      </p:pic>
      <p:sp>
        <p:nvSpPr>
          <p:cNvPr id="9" name="TextBox 8">
            <a:extLst>
              <a:ext uri="{FF2B5EF4-FFF2-40B4-BE49-F238E27FC236}">
                <a16:creationId xmlns:a16="http://schemas.microsoft.com/office/drawing/2014/main" xmlns="" id="{9135AAB1-66CC-4191-BC9A-A7FAD9FD2D35}"/>
              </a:ext>
            </a:extLst>
          </p:cNvPr>
          <p:cNvSpPr txBox="1"/>
          <p:nvPr/>
        </p:nvSpPr>
        <p:spPr>
          <a:xfrm rot="16200000">
            <a:off x="8285253" y="2912875"/>
            <a:ext cx="6105524" cy="1477328"/>
          </a:xfrm>
          <a:prstGeom prst="rect">
            <a:avLst/>
          </a:prstGeom>
          <a:noFill/>
        </p:spPr>
        <p:txBody>
          <a:bodyPr wrap="square">
            <a:spAutoFit/>
          </a:bodyPr>
          <a:lstStyle/>
          <a:p>
            <a:r>
              <a:rPr lang="ru-RU" sz="1500" dirty="0"/>
              <a:t>Приказ Минфина России от 15.04.2021 N 61н</a:t>
            </a:r>
          </a:p>
          <a:p>
            <a:r>
              <a:rPr lang="ru-RU" sz="15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500" dirty="0"/>
              <a:t>(Зарегистрировано в Минюсте России 28.06.2021 N 63995)</a:t>
            </a:r>
          </a:p>
        </p:txBody>
      </p:sp>
      <p:sp>
        <p:nvSpPr>
          <p:cNvPr id="2" name="Прямоугольник 1">
            <a:extLst>
              <a:ext uri="{FF2B5EF4-FFF2-40B4-BE49-F238E27FC236}">
                <a16:creationId xmlns:a16="http://schemas.microsoft.com/office/drawing/2014/main" xmlns="" id="{461AB467-2147-A75D-1D05-8B137410D883}"/>
              </a:ext>
            </a:extLst>
          </p:cNvPr>
          <p:cNvSpPr/>
          <p:nvPr/>
        </p:nvSpPr>
        <p:spPr>
          <a:xfrm>
            <a:off x="10617044" y="148834"/>
            <a:ext cx="1470673" cy="44994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dirty="0"/>
              <a:t>с 01.01.2025</a:t>
            </a:r>
          </a:p>
        </p:txBody>
      </p:sp>
    </p:spTree>
    <p:extLst>
      <p:ext uri="{BB962C8B-B14F-4D97-AF65-F5344CB8AC3E}">
        <p14:creationId xmlns:p14="http://schemas.microsoft.com/office/powerpoint/2010/main" xmlns="" val="11809506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472410-897C-C9A8-E9DB-1EF32E819FDD}"/>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D9457438-638B-406E-AAC7-3C679BFD5B9B}"/>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FC7AD7CE-904C-D26F-E419-D841AF0B4FDC}"/>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B9C440BD-BF6D-4D9F-EE52-76093E3B1A4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pic>
        <p:nvPicPr>
          <p:cNvPr id="3" name="Рисунок 2">
            <a:extLst>
              <a:ext uri="{FF2B5EF4-FFF2-40B4-BE49-F238E27FC236}">
                <a16:creationId xmlns:a16="http://schemas.microsoft.com/office/drawing/2014/main" xmlns="" id="{809AC191-8A83-C8E0-0D1A-DF41329D0C56}"/>
              </a:ext>
            </a:extLst>
          </p:cNvPr>
          <p:cNvPicPr>
            <a:picLocks noChangeAspect="1"/>
          </p:cNvPicPr>
          <p:nvPr/>
        </p:nvPicPr>
        <p:blipFill>
          <a:blip r:embed="rId4" cstate="print"/>
          <a:stretch>
            <a:fillRect/>
          </a:stretch>
        </p:blipFill>
        <p:spPr>
          <a:xfrm>
            <a:off x="836638" y="188640"/>
            <a:ext cx="9651850" cy="6547274"/>
          </a:xfrm>
          <a:prstGeom prst="rect">
            <a:avLst/>
          </a:prstGeom>
          <a:ln>
            <a:solidFill>
              <a:srgbClr val="FF0000"/>
            </a:solidFill>
          </a:ln>
        </p:spPr>
      </p:pic>
      <p:sp>
        <p:nvSpPr>
          <p:cNvPr id="11" name="Прямоугольник 10">
            <a:extLst>
              <a:ext uri="{FF2B5EF4-FFF2-40B4-BE49-F238E27FC236}">
                <a16:creationId xmlns:a16="http://schemas.microsoft.com/office/drawing/2014/main" xmlns="" id="{02BCDF55-EC5D-AEE9-3FFF-215524211AE0}"/>
              </a:ext>
            </a:extLst>
          </p:cNvPr>
          <p:cNvSpPr/>
          <p:nvPr/>
        </p:nvSpPr>
        <p:spPr>
          <a:xfrm>
            <a:off x="10617044" y="148834"/>
            <a:ext cx="1470673" cy="44994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dirty="0"/>
              <a:t>с 01.01.2025</a:t>
            </a:r>
          </a:p>
        </p:txBody>
      </p:sp>
      <p:sp>
        <p:nvSpPr>
          <p:cNvPr id="2" name="TextBox 1">
            <a:extLst>
              <a:ext uri="{FF2B5EF4-FFF2-40B4-BE49-F238E27FC236}">
                <a16:creationId xmlns:a16="http://schemas.microsoft.com/office/drawing/2014/main" xmlns="" id="{A90F17EC-8919-8D3E-C85B-4C6FC47D3152}"/>
              </a:ext>
            </a:extLst>
          </p:cNvPr>
          <p:cNvSpPr txBox="1"/>
          <p:nvPr/>
        </p:nvSpPr>
        <p:spPr>
          <a:xfrm rot="16200000">
            <a:off x="8285253" y="2912875"/>
            <a:ext cx="6105524" cy="1477328"/>
          </a:xfrm>
          <a:prstGeom prst="rect">
            <a:avLst/>
          </a:prstGeom>
          <a:noFill/>
        </p:spPr>
        <p:txBody>
          <a:bodyPr wrap="square">
            <a:spAutoFit/>
          </a:bodyPr>
          <a:lstStyle/>
          <a:p>
            <a:r>
              <a:rPr lang="ru-RU" sz="1500" dirty="0"/>
              <a:t>Приказ Минфина России от 15.04.2021 N 61н</a:t>
            </a:r>
          </a:p>
          <a:p>
            <a:r>
              <a:rPr lang="ru-RU" sz="15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500" dirty="0"/>
              <a:t>(Зарегистрировано в Минюсте России 28.06.2021 N 63995)</a:t>
            </a:r>
          </a:p>
        </p:txBody>
      </p:sp>
    </p:spTree>
    <p:extLst>
      <p:ext uri="{BB962C8B-B14F-4D97-AF65-F5344CB8AC3E}">
        <p14:creationId xmlns:p14="http://schemas.microsoft.com/office/powerpoint/2010/main" xmlns="" val="6267672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472410-897C-C9A8-E9DB-1EF32E819FDD}"/>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D9457438-638B-406E-AAC7-3C679BFD5B9B}"/>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FC7AD7CE-904C-D26F-E419-D841AF0B4FDC}"/>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B9C440BD-BF6D-4D9F-EE52-76093E3B1A4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pic>
        <p:nvPicPr>
          <p:cNvPr id="3" name="Рисунок 2">
            <a:extLst>
              <a:ext uri="{FF2B5EF4-FFF2-40B4-BE49-F238E27FC236}">
                <a16:creationId xmlns:a16="http://schemas.microsoft.com/office/drawing/2014/main" xmlns="" id="{809AC191-8A83-C8E0-0D1A-DF41329D0C56}"/>
              </a:ext>
            </a:extLst>
          </p:cNvPr>
          <p:cNvPicPr>
            <a:picLocks noChangeAspect="1"/>
          </p:cNvPicPr>
          <p:nvPr/>
        </p:nvPicPr>
        <p:blipFill>
          <a:blip r:embed="rId4" cstate="print"/>
          <a:stretch>
            <a:fillRect/>
          </a:stretch>
        </p:blipFill>
        <p:spPr>
          <a:xfrm>
            <a:off x="845697" y="232182"/>
            <a:ext cx="9651850" cy="6547274"/>
          </a:xfrm>
          <a:prstGeom prst="rect">
            <a:avLst/>
          </a:prstGeom>
          <a:ln>
            <a:solidFill>
              <a:srgbClr val="FF0000"/>
            </a:solidFill>
          </a:ln>
        </p:spPr>
      </p:pic>
      <p:sp>
        <p:nvSpPr>
          <p:cNvPr id="9" name="TextBox 8">
            <a:extLst>
              <a:ext uri="{FF2B5EF4-FFF2-40B4-BE49-F238E27FC236}">
                <a16:creationId xmlns:a16="http://schemas.microsoft.com/office/drawing/2014/main" xmlns="" id="{246B449A-0125-C1B9-22AD-8A990A212414}"/>
              </a:ext>
            </a:extLst>
          </p:cNvPr>
          <p:cNvSpPr txBox="1"/>
          <p:nvPr/>
        </p:nvSpPr>
        <p:spPr>
          <a:xfrm>
            <a:off x="6312025" y="4884271"/>
            <a:ext cx="5688632" cy="1938992"/>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ru-RU" sz="1200" dirty="0"/>
              <a:t>Особенности приемки товаров, работ, услуг, в том числе участие представителя поставщика (исполнителя) в указанной приемке, устанавливаются условиями договора.</a:t>
            </a:r>
          </a:p>
          <a:p>
            <a:r>
              <a:rPr lang="ru-RU" sz="1200" dirty="0"/>
              <a:t>В случае когда условиями договора не предусмотрено участие представителя поставщика (исполнителя) в приемке товаров, работ, услуг, при выявлении заказчиком (покупателем) - государственным (муниципальным) учреждением качественных или количественных расхождений, в том числе при поступлении товаров, сдаче результатов выполненных работ (оказанных услуг), приемка товаров, работ, услуг осуществляется в соответствии с обычаями делового оборота.</a:t>
            </a:r>
          </a:p>
          <a:p>
            <a:pPr algn="r"/>
            <a:r>
              <a:rPr lang="ru-RU" sz="1200" i="1" dirty="0">
                <a:solidFill>
                  <a:srgbClr val="FF0000"/>
                </a:solidFill>
              </a:rPr>
              <a:t>Письмо Минфина России от 28.12.2023 N 02-06-10/127567</a:t>
            </a:r>
          </a:p>
        </p:txBody>
      </p:sp>
      <p:sp>
        <p:nvSpPr>
          <p:cNvPr id="10" name="Прямоугольник 9">
            <a:extLst>
              <a:ext uri="{FF2B5EF4-FFF2-40B4-BE49-F238E27FC236}">
                <a16:creationId xmlns:a16="http://schemas.microsoft.com/office/drawing/2014/main" xmlns="" id="{3C3E7056-18CC-4108-36C2-6806EBA127E2}"/>
              </a:ext>
            </a:extLst>
          </p:cNvPr>
          <p:cNvSpPr/>
          <p:nvPr/>
        </p:nvSpPr>
        <p:spPr>
          <a:xfrm>
            <a:off x="952892" y="6093296"/>
            <a:ext cx="5287123" cy="5760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единительная линия 11">
            <a:extLst>
              <a:ext uri="{FF2B5EF4-FFF2-40B4-BE49-F238E27FC236}">
                <a16:creationId xmlns:a16="http://schemas.microsoft.com/office/drawing/2014/main" xmlns="" id="{BCF3BF66-A460-3C40-1651-DA38FCEF219C}"/>
              </a:ext>
            </a:extLst>
          </p:cNvPr>
          <p:cNvCxnSpPr>
            <a:stCxn id="10" idx="3"/>
          </p:cNvCxnSpPr>
          <p:nvPr/>
        </p:nvCxnSpPr>
        <p:spPr>
          <a:xfrm flipV="1">
            <a:off x="6240015" y="5733256"/>
            <a:ext cx="72010" cy="648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367A9C84-F9C5-4CAF-B481-45F828389CB1}"/>
              </a:ext>
            </a:extLst>
          </p:cNvPr>
          <p:cNvSpPr txBox="1"/>
          <p:nvPr/>
        </p:nvSpPr>
        <p:spPr>
          <a:xfrm>
            <a:off x="5897401" y="1597457"/>
            <a:ext cx="6103256" cy="2862322"/>
          </a:xfrm>
          <a:prstGeom prst="rect">
            <a:avLst/>
          </a:prstGeom>
          <a:solidFill>
            <a:schemeClr val="bg1"/>
          </a:solidFill>
          <a:ln w="28575">
            <a:solidFill>
              <a:srgbClr val="FF0000"/>
            </a:solidFill>
          </a:ln>
        </p:spPr>
        <p:txBody>
          <a:bodyPr wrap="square">
            <a:spAutoFit/>
          </a:bodyPr>
          <a:lstStyle/>
          <a:p>
            <a:r>
              <a:rPr lang="ru-RU" sz="1200" dirty="0"/>
              <a:t>Если в договоре не предусмотрено участие представителя поставщика (исполнителя) в приемке товаров, работ, услуг, то в случае качественных или количественных расхождений, выявленных при поступлении товаров, в выполненных работах, оказанных услугах, приемка осуществляется в соответствии с обычаями делового оборота.</a:t>
            </a:r>
          </a:p>
          <a:p>
            <a:r>
              <a:rPr lang="ru-RU" sz="1200" dirty="0"/>
              <a:t>При электронном документообороте обеспечивается информационная совместимость государственных (муниципальных) информационных систем и информационных ресурсов, средствами которых осуществляется информационное взаимодействие (формирование и обмен информацией).</a:t>
            </a:r>
          </a:p>
          <a:p>
            <a:r>
              <a:rPr lang="ru-RU" sz="1200" dirty="0"/>
              <a:t>При этом в соответствии с Методическими указаниями утверждение Акта приемки (ф. 0510452) руководителем принимающей стороны (заказчиком) является необходимым условием, завершающим оформление указанного акта.</a:t>
            </a:r>
          </a:p>
          <a:p>
            <a:r>
              <a:rPr lang="ru-RU" sz="1200" dirty="0"/>
              <a:t>Учитывая изложенное, направление Акта приемки (ф. 0510452) поставщику для его подписания после приемки товаров, работ, услуг и утверждения руководителем принимающей стороны (заказчиком) не соответствует положениям Приказа N 61</a:t>
            </a:r>
          </a:p>
          <a:p>
            <a:pPr algn="r"/>
            <a:r>
              <a:rPr lang="ru-RU" sz="1200" i="1" dirty="0">
                <a:solidFill>
                  <a:srgbClr val="FF0000"/>
                </a:solidFill>
              </a:rPr>
              <a:t>Письмо Минфина России от 14.03.2024 N 02-06-09/23030</a:t>
            </a:r>
          </a:p>
        </p:txBody>
      </p:sp>
      <p:sp>
        <p:nvSpPr>
          <p:cNvPr id="11" name="Прямоугольник 10">
            <a:extLst>
              <a:ext uri="{FF2B5EF4-FFF2-40B4-BE49-F238E27FC236}">
                <a16:creationId xmlns:a16="http://schemas.microsoft.com/office/drawing/2014/main" xmlns="" id="{02BCDF55-EC5D-AEE9-3FFF-215524211AE0}"/>
              </a:ext>
            </a:extLst>
          </p:cNvPr>
          <p:cNvSpPr/>
          <p:nvPr/>
        </p:nvSpPr>
        <p:spPr>
          <a:xfrm>
            <a:off x="10617044" y="148834"/>
            <a:ext cx="1470673" cy="44994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dirty="0"/>
              <a:t>с 01.01.2025</a:t>
            </a:r>
          </a:p>
        </p:txBody>
      </p:sp>
    </p:spTree>
    <p:extLst>
      <p:ext uri="{BB962C8B-B14F-4D97-AF65-F5344CB8AC3E}">
        <p14:creationId xmlns:p14="http://schemas.microsoft.com/office/powerpoint/2010/main" xmlns="" val="16657027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1EF8BD-0820-62F4-5EE4-44B59668C75B}"/>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CDDA675A-026B-2105-EA0F-514578831788}"/>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AE576748-4CC3-D7A5-AF89-5F2BE07C44AF}"/>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0EDFBC26-C943-4823-906F-499B98E6264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sp>
        <p:nvSpPr>
          <p:cNvPr id="4" name="TextBox 3">
            <a:extLst>
              <a:ext uri="{FF2B5EF4-FFF2-40B4-BE49-F238E27FC236}">
                <a16:creationId xmlns:a16="http://schemas.microsoft.com/office/drawing/2014/main" xmlns="" id="{831D7153-0174-8121-6156-70EAFB2DA8F2}"/>
              </a:ext>
            </a:extLst>
          </p:cNvPr>
          <p:cNvSpPr txBox="1"/>
          <p:nvPr/>
        </p:nvSpPr>
        <p:spPr>
          <a:xfrm rot="16200000">
            <a:off x="8285253" y="2912875"/>
            <a:ext cx="6105524" cy="1477328"/>
          </a:xfrm>
          <a:prstGeom prst="rect">
            <a:avLst/>
          </a:prstGeom>
          <a:noFill/>
        </p:spPr>
        <p:txBody>
          <a:bodyPr wrap="square">
            <a:spAutoFit/>
          </a:bodyPr>
          <a:lstStyle/>
          <a:p>
            <a:r>
              <a:rPr lang="ru-RU" sz="1500" dirty="0"/>
              <a:t>Приказ Минфина России от 15.04.2021 N 61н</a:t>
            </a:r>
          </a:p>
          <a:p>
            <a:r>
              <a:rPr lang="ru-RU" sz="15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500" dirty="0"/>
              <a:t>(Зарегистрировано в Минюсте России 28.06.2021 N 63995)</a:t>
            </a:r>
          </a:p>
        </p:txBody>
      </p:sp>
      <p:sp>
        <p:nvSpPr>
          <p:cNvPr id="9" name="TextBox 8">
            <a:extLst>
              <a:ext uri="{FF2B5EF4-FFF2-40B4-BE49-F238E27FC236}">
                <a16:creationId xmlns:a16="http://schemas.microsoft.com/office/drawing/2014/main" xmlns="" id="{60E221FD-5466-7A42-41BB-798E79B409C3}"/>
              </a:ext>
            </a:extLst>
          </p:cNvPr>
          <p:cNvSpPr txBox="1"/>
          <p:nvPr/>
        </p:nvSpPr>
        <p:spPr>
          <a:xfrm>
            <a:off x="827857" y="528200"/>
            <a:ext cx="9618551" cy="6093976"/>
          </a:xfrm>
          <a:prstGeom prst="rect">
            <a:avLst/>
          </a:prstGeom>
          <a:noFill/>
          <a:ln>
            <a:solidFill>
              <a:srgbClr val="FF0000"/>
            </a:solidFill>
          </a:ln>
        </p:spPr>
        <p:txBody>
          <a:bodyPr wrap="square">
            <a:spAutoFit/>
          </a:bodyPr>
          <a:lstStyle/>
          <a:p>
            <a:pPr marL="285750" indent="-285750">
              <a:buFont typeface="Arial" panose="020B0604020202020204" pitchFamily="34" charset="0"/>
              <a:buChar char="•"/>
            </a:pPr>
            <a:r>
              <a:rPr lang="ru-RU" sz="1500" dirty="0"/>
              <a:t>Акт приемки товаров, работ, услуг (ф. 0510452) (далее - Акт приемки (ф. 0510452) формируется в целях оформления приемки поставленных товаров, выполненных работ, оказанных услуг, предусмотренной договором, </a:t>
            </a:r>
            <a:r>
              <a:rPr lang="ru-RU" sz="1500" b="1" dirty="0"/>
              <a:t>информация о котором не размещается в реестре контрактов на единой информационной системе в сфере закупок </a:t>
            </a:r>
            <a:r>
              <a:rPr lang="ru-RU" sz="1500" dirty="0"/>
              <a:t>(далее - </a:t>
            </a:r>
            <a:r>
              <a:rPr lang="ru-RU" sz="1500" b="1" dirty="0"/>
              <a:t>приемка товаров, работ, услуг</a:t>
            </a:r>
            <a:r>
              <a:rPr lang="ru-RU" sz="1500" dirty="0"/>
              <a:t>), включая оформление количественного и (или) качественного расхождения, несоответствия ассортимента принимаемых материальных ценностей сопроводительным документам грузоотправителя (поставщика (подрядчика), и информации о транспортировке груза (например, сведений о целостности пломб и упаковок при транспортировке) возникающих в результате приемки товаров, работ, услуг.</a:t>
            </a:r>
          </a:p>
          <a:p>
            <a:pPr marL="285750" indent="-285750">
              <a:buFont typeface="Arial" panose="020B0604020202020204" pitchFamily="34" charset="0"/>
              <a:buChar char="•"/>
            </a:pPr>
            <a:r>
              <a:rPr lang="ru-RU" sz="1500" dirty="0"/>
              <a:t>Акт приемки (ф. 0510452) формируется </a:t>
            </a:r>
            <a:r>
              <a:rPr lang="ru-RU" sz="1500" b="1" dirty="0"/>
              <a:t>на основании данных документов, подтверждающих поставку товаров, выполнение (сдачу) работ (услуг)</a:t>
            </a:r>
            <a:r>
              <a:rPr lang="ru-RU" sz="1500" dirty="0"/>
              <a:t>, ответственным исполнителем из состава приемочной комиссии, уполномоченным на его формирование, или иным уполномоченным лицом </a:t>
            </a:r>
            <a:r>
              <a:rPr lang="ru-RU" sz="1500" b="1" dirty="0"/>
              <a:t>с обязательным участием представителя отправителя (поставщика) или представителя незаинтересованной организации.</a:t>
            </a:r>
          </a:p>
          <a:p>
            <a:pPr marL="285750" indent="-285750">
              <a:buFont typeface="Arial" panose="020B0604020202020204" pitchFamily="34" charset="0"/>
              <a:buChar char="•"/>
            </a:pPr>
            <a:r>
              <a:rPr lang="ru-RU" sz="1500" b="0" u="none" strike="noStrike" dirty="0">
                <a:solidFill>
                  <a:srgbClr val="0000FF"/>
                </a:solidFill>
                <a:effectLst/>
              </a:rPr>
              <a:t>Акт</a:t>
            </a:r>
            <a:r>
              <a:rPr lang="ru-RU" sz="1500" b="0" dirty="0">
                <a:effectLst/>
              </a:rPr>
              <a:t> приемки (ф. 0510452) подписывается ответственным лицом, принявшим товары, работы, услуги, членами приемочной комиссии простой ЭП, председателем комиссии - ЭЦП.</a:t>
            </a:r>
          </a:p>
          <a:p>
            <a:pPr marL="285750" marR="0" indent="-285750" algn="just">
              <a:spcAft>
                <a:spcPts val="0"/>
              </a:spcAft>
              <a:buFont typeface="Arial" panose="020B0604020202020204" pitchFamily="34" charset="0"/>
              <a:buChar char="•"/>
            </a:pPr>
            <a:r>
              <a:rPr lang="ru-RU" sz="1500" b="0" dirty="0">
                <a:effectLst/>
              </a:rPr>
              <a:t>Копия электронного документа </a:t>
            </a:r>
            <a:r>
              <a:rPr lang="ru-RU" sz="1500" b="0" u="none" strike="noStrike" dirty="0">
                <a:solidFill>
                  <a:srgbClr val="0000FF"/>
                </a:solidFill>
                <a:effectLst/>
              </a:rPr>
              <a:t>Акт</a:t>
            </a:r>
            <a:r>
              <a:rPr lang="ru-RU" sz="1500" b="0" dirty="0">
                <a:effectLst/>
              </a:rPr>
              <a:t> приемки (ф. 0510452), сформированная на бумажном носителе, </a:t>
            </a:r>
            <a:r>
              <a:rPr lang="ru-RU" sz="1500" b="1" dirty="0">
                <a:effectLst/>
              </a:rPr>
              <a:t>подписывается собственноручно представителем поставщика (подрядчика), </a:t>
            </a:r>
            <a:r>
              <a:rPr lang="ru-RU" sz="1500" b="0" dirty="0">
                <a:effectLst/>
              </a:rPr>
              <a:t>представителем организации, осуществляющей строительный контроль (технический надзор) при приемке строительно-монтажных работ. </a:t>
            </a:r>
          </a:p>
          <a:p>
            <a:pPr marL="285750" marR="0" indent="-285750" algn="just">
              <a:spcAft>
                <a:spcPts val="0"/>
              </a:spcAft>
              <a:buFont typeface="Arial" panose="020B0604020202020204" pitchFamily="34" charset="0"/>
              <a:buChar char="•"/>
            </a:pPr>
            <a:r>
              <a:rPr lang="ru-RU" sz="1500" b="0" u="none" strike="noStrike" dirty="0">
                <a:solidFill>
                  <a:srgbClr val="0000FF"/>
                </a:solidFill>
                <a:effectLst/>
              </a:rPr>
              <a:t>Акт</a:t>
            </a:r>
            <a:r>
              <a:rPr lang="ru-RU" sz="1500" b="0" dirty="0">
                <a:effectLst/>
              </a:rPr>
              <a:t> приемки (ф. 0510452) утверждается руководителем учреждения ЭЦП.</a:t>
            </a:r>
            <a:br>
              <a:rPr lang="ru-RU" sz="1500" b="0" dirty="0">
                <a:effectLst/>
              </a:rPr>
            </a:br>
            <a:r>
              <a:rPr lang="ru-RU" sz="1500" b="0" dirty="0">
                <a:effectLst/>
              </a:rPr>
              <a:t>В случае, если получатель товара, работы, услуги не является заказчиком по государственному контракту или договору, то </a:t>
            </a:r>
            <a:r>
              <a:rPr lang="ru-RU" sz="1500" b="0" u="none" strike="noStrike" dirty="0">
                <a:solidFill>
                  <a:srgbClr val="0000FF"/>
                </a:solidFill>
                <a:effectLst/>
              </a:rPr>
              <a:t>Акт</a:t>
            </a:r>
            <a:r>
              <a:rPr lang="ru-RU" sz="1500" b="0" dirty="0">
                <a:effectLst/>
              </a:rPr>
              <a:t> приемки (ф. 0510452) подписывается уполномоченным лицом заказчика ЭЦП с отражением суммы принятых денежных обязательств. </a:t>
            </a:r>
          </a:p>
          <a:p>
            <a:pPr marL="285750" marR="0" indent="-285750" algn="just">
              <a:spcAft>
                <a:spcPts val="0"/>
              </a:spcAft>
              <a:buFont typeface="Arial" panose="020B0604020202020204" pitchFamily="34" charset="0"/>
              <a:buChar char="•"/>
            </a:pPr>
            <a:r>
              <a:rPr lang="ru-RU" sz="1500" b="0" dirty="0">
                <a:effectLst/>
              </a:rPr>
              <a:t>В случае наличия количественного и (или) качественного расхождения, а также несоответствия ассортимента принятых товаров, работ, услуг сопроводительным документам отправителя (поставщика) </a:t>
            </a:r>
            <a:r>
              <a:rPr lang="ru-RU" sz="1500" b="0" u="none" strike="noStrike" dirty="0">
                <a:solidFill>
                  <a:srgbClr val="0000FF"/>
                </a:solidFill>
                <a:effectLst/>
              </a:rPr>
              <a:t>Акт</a:t>
            </a:r>
            <a:r>
              <a:rPr lang="ru-RU" sz="1500" b="0" dirty="0">
                <a:effectLst/>
              </a:rPr>
              <a:t> приемки (ф. 0510452) с приложением документов (транспортных накладных и других сопроводительных документов) передается в соответствующее структурное подразделение, уполномоченное для направления претензионного письма поставщику (подрядчику).</a:t>
            </a:r>
            <a:endParaRPr lang="ru-RU" sz="1500" dirty="0"/>
          </a:p>
        </p:txBody>
      </p:sp>
    </p:spTree>
    <p:extLst>
      <p:ext uri="{BB962C8B-B14F-4D97-AF65-F5344CB8AC3E}">
        <p14:creationId xmlns:p14="http://schemas.microsoft.com/office/powerpoint/2010/main" xmlns="" val="26086763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861156-073D-1E34-E731-057B6CA3CA2F}"/>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8D9D739D-CE1F-2B88-C5FA-5839E022C600}"/>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EC9B88E7-C334-2648-C045-8713123D64BF}"/>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1462C55E-D489-A876-59E5-FB08E278C77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sp>
        <p:nvSpPr>
          <p:cNvPr id="4" name="TextBox 3">
            <a:extLst>
              <a:ext uri="{FF2B5EF4-FFF2-40B4-BE49-F238E27FC236}">
                <a16:creationId xmlns:a16="http://schemas.microsoft.com/office/drawing/2014/main" xmlns="" id="{66F7AD8F-6B8C-CE96-4653-D76DF9E2E6D7}"/>
              </a:ext>
            </a:extLst>
          </p:cNvPr>
          <p:cNvSpPr txBox="1"/>
          <p:nvPr/>
        </p:nvSpPr>
        <p:spPr>
          <a:xfrm rot="16200000">
            <a:off x="8299515" y="2906360"/>
            <a:ext cx="6105524" cy="1477328"/>
          </a:xfrm>
          <a:prstGeom prst="rect">
            <a:avLst/>
          </a:prstGeom>
          <a:noFill/>
        </p:spPr>
        <p:txBody>
          <a:bodyPr wrap="square">
            <a:spAutoFit/>
          </a:bodyPr>
          <a:lstStyle/>
          <a:p>
            <a:r>
              <a:rPr lang="ru-RU" sz="1500" dirty="0"/>
              <a:t>Приказ Минфина России от 15.04.2021 N 61н</a:t>
            </a:r>
          </a:p>
          <a:p>
            <a:r>
              <a:rPr lang="ru-RU" sz="15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500" dirty="0"/>
              <a:t>(Зарегистрировано в Минюсте России 28.06.2021 N 63995)</a:t>
            </a:r>
          </a:p>
        </p:txBody>
      </p:sp>
      <p:sp>
        <p:nvSpPr>
          <p:cNvPr id="9" name="TextBox 8">
            <a:extLst>
              <a:ext uri="{FF2B5EF4-FFF2-40B4-BE49-F238E27FC236}">
                <a16:creationId xmlns:a16="http://schemas.microsoft.com/office/drawing/2014/main" xmlns="" id="{ADE5E3F0-F4BB-EAD3-6C84-EBD8945927A7}"/>
              </a:ext>
            </a:extLst>
          </p:cNvPr>
          <p:cNvSpPr txBox="1"/>
          <p:nvPr/>
        </p:nvSpPr>
        <p:spPr>
          <a:xfrm>
            <a:off x="729155" y="366623"/>
            <a:ext cx="9876655" cy="6124754"/>
          </a:xfrm>
          <a:prstGeom prst="rect">
            <a:avLst/>
          </a:prstGeom>
          <a:noFill/>
          <a:ln>
            <a:solidFill>
              <a:srgbClr val="FF0000"/>
            </a:solidFill>
          </a:ln>
        </p:spPr>
        <p:txBody>
          <a:bodyPr wrap="square">
            <a:spAutoFit/>
          </a:bodyPr>
          <a:lstStyle/>
          <a:p>
            <a:pPr marL="285750" marR="0" indent="-285750" algn="just">
              <a:spcBef>
                <a:spcPts val="0"/>
              </a:spcBef>
              <a:spcAft>
                <a:spcPts val="0"/>
              </a:spcAft>
              <a:buFont typeface="Arial" panose="020B0604020202020204" pitchFamily="34" charset="0"/>
              <a:buChar char="•"/>
            </a:pPr>
            <a:r>
              <a:rPr lang="ru-RU" sz="1400" b="0" dirty="0">
                <a:effectLst/>
              </a:rPr>
              <a:t>Настоящие Методические указания по формированию и применению унифицированных форм электронных документов бухгалтерского учета при ведении бюджетного учета, бухгалтерского учета государственных (муниципальных) учреждений (далее - Методические указания) в целях организации ведения бюджетного учета, бухгалтерского учета государственных (муниципальных) учреждений (далее - бухгалтерский учет), обеспечения информационной совместимости государственных (муниципальных) информационных систем и информационных ресурсов, средствами которых осуществляется информационное взаимодействие (формирование и обмен информацией) устанавливают единые правила формирования и применения унифицированных форм электронных первичных учетных документов, электронных регистров бухгалтерского учета, иных документов бухгалтерского учета класса 05 "Унифицированная система бухгалтерской финансовой, учетной и отчетной документации государственного сектора управления" </a:t>
            </a:r>
            <a:r>
              <a:rPr lang="ru-RU" sz="1400" b="0" u="none" strike="noStrike" dirty="0">
                <a:solidFill>
                  <a:srgbClr val="0000FF"/>
                </a:solidFill>
                <a:effectLst/>
              </a:rPr>
              <a:t>ОКУД</a:t>
            </a:r>
            <a:r>
              <a:rPr lang="ru-RU" sz="1400" b="0" dirty="0">
                <a:effectLst/>
              </a:rPr>
              <a:t>.</a:t>
            </a:r>
          </a:p>
          <a:p>
            <a:pPr marL="285750" marR="0" indent="-285750" algn="just">
              <a:spcBef>
                <a:spcPts val="0"/>
              </a:spcBef>
              <a:spcAft>
                <a:spcPts val="0"/>
              </a:spcAft>
              <a:buFont typeface="Arial" panose="020B0604020202020204" pitchFamily="34" charset="0"/>
              <a:buChar char="•"/>
            </a:pPr>
            <a:r>
              <a:rPr lang="ru-RU" sz="1400" b="1" dirty="0">
                <a:effectLst/>
              </a:rPr>
              <a:t>В целях отражения в бухгалтерском учете информации об объектах бухгалтерского учета, возникающих при осуществлении фактов хозяйственной жизни, каждый факт хозяйственной жизни подлежит оформлению первичным учетным документом (сводным первичным учетным документом).</a:t>
            </a:r>
          </a:p>
          <a:p>
            <a:pPr marL="285750" marR="0" indent="-285750" algn="just">
              <a:spcBef>
                <a:spcPts val="0"/>
              </a:spcBef>
              <a:spcAft>
                <a:spcPts val="0"/>
              </a:spcAft>
              <a:buFont typeface="Arial" panose="020B0604020202020204" pitchFamily="34" charset="0"/>
              <a:buChar char="•"/>
            </a:pPr>
            <a:r>
              <a:rPr lang="ru-RU" sz="1400" b="0" dirty="0">
                <a:effectLst/>
              </a:rPr>
              <a:t>Электронные первичные учетные документы (сводные электронные первичные учетные документы) и электронные регистры бухгалтерского учет (далее - электронный первичный учетный документ, электронный регистр, при совместном упоминании - электронные документы), составляются в форме электронного документа, подписанного квалифицированной электронной подписью (далее - ЭЦП) либо, в случаях, предусмотренных настоящими Методическими указаниями, простой электронной подписью (далее - простая ЭП, при совместном упоминании - электронные подписи). </a:t>
            </a:r>
          </a:p>
          <a:p>
            <a:pPr marL="285750" marR="0" indent="-285750" algn="just">
              <a:spcAft>
                <a:spcPts val="0"/>
              </a:spcAft>
              <a:buFont typeface="Arial" panose="020B0604020202020204" pitchFamily="34" charset="0"/>
              <a:buChar char="•"/>
            </a:pPr>
            <a:r>
              <a:rPr lang="ru-RU" sz="1400" b="0" dirty="0">
                <a:effectLst/>
              </a:rPr>
              <a:t>Электронные документы формируются с указанием предусмотренных унифицированными формами электронных документов реквизитов и соответствующих им согласно общероссийским классификаторам (классификациям) технико-экономической информации при автоматизированной обработке и обмене информации кодам. </a:t>
            </a:r>
          </a:p>
          <a:p>
            <a:pPr marL="285750" marR="0" indent="-285750" algn="just">
              <a:spcAft>
                <a:spcPts val="0"/>
              </a:spcAft>
              <a:buFont typeface="Arial" panose="020B0604020202020204" pitchFamily="34" charset="0"/>
              <a:buChar char="•"/>
            </a:pPr>
            <a:r>
              <a:rPr lang="ru-RU" sz="1400" b="0" dirty="0">
                <a:effectLst/>
              </a:rPr>
              <a:t>В случае, если федеральными законами или принимаемыми в соответствии с ними нормативными правовыми актами Российской Федерации установлено требование о необходимости составления (хранения) регистров бухгалтерского учета исключительно на бумажном носителе, </a:t>
            </a:r>
            <a:r>
              <a:rPr lang="ru-RU" sz="1400" b="1" dirty="0">
                <a:effectLst/>
              </a:rPr>
              <a:t>а также при отсутствии организационно-технической возможности субъекта учета формирования и хранения электронных регистров, унифицированные формы электронных регистров бухгалтерского учета применяются для формирования документов на бумажном носителе.</a:t>
            </a:r>
            <a:r>
              <a:rPr lang="ru-RU" sz="1400" b="0" dirty="0">
                <a:effectLst/>
              </a:rPr>
              <a:t> Листы указанных регистров бухгалтерского учета, сформированных на бумажном носителе, должны быть прошнурованы и пронумерованы, количество листов должно быть заверено руководителем (иным уполномоченным им лицом) и главным бухгалтером субъекта учета (иным уполномоченным лицом), книга скрепляется печатью субъекта учета (при наличии).</a:t>
            </a:r>
          </a:p>
        </p:txBody>
      </p:sp>
    </p:spTree>
    <p:extLst>
      <p:ext uri="{BB962C8B-B14F-4D97-AF65-F5344CB8AC3E}">
        <p14:creationId xmlns:p14="http://schemas.microsoft.com/office/powerpoint/2010/main" xmlns="" val="1409770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861156-073D-1E34-E731-057B6CA3CA2F}"/>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8D9D739D-CE1F-2B88-C5FA-5839E022C600}"/>
              </a:ext>
            </a:extLst>
          </p:cNvPr>
          <p:cNvSpPr>
            <a:spLocks noGrp="1"/>
          </p:cNvSpPr>
          <p:nvPr>
            <p:ph type="title" idx="4294967295"/>
          </p:nvPr>
        </p:nvSpPr>
        <p:spPr>
          <a:xfrm rot="16200000">
            <a:off x="-1389244" y="1610159"/>
            <a:ext cx="3528392" cy="541337"/>
          </a:xfrm>
        </p:spPr>
        <p:txBody>
          <a:bodyPr>
            <a:normAutofit/>
          </a:bodyPr>
          <a:lstStyle/>
          <a:p>
            <a:r>
              <a:rPr lang="ru-RU" sz="1500" dirty="0"/>
              <a:t>акт приемки товаров, работ, услуг (код формы 0510452)</a:t>
            </a:r>
          </a:p>
        </p:txBody>
      </p:sp>
      <p:cxnSp>
        <p:nvCxnSpPr>
          <p:cNvPr id="14" name="Прямая соединительная линия 13">
            <a:extLst>
              <a:ext uri="{FF2B5EF4-FFF2-40B4-BE49-F238E27FC236}">
                <a16:creationId xmlns:a16="http://schemas.microsoft.com/office/drawing/2014/main" xmlns="" id="{EC9B88E7-C334-2648-C045-8713123D64BF}"/>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1462C55E-D489-A876-59E5-FB08E278C77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sp>
        <p:nvSpPr>
          <p:cNvPr id="4" name="TextBox 3">
            <a:extLst>
              <a:ext uri="{FF2B5EF4-FFF2-40B4-BE49-F238E27FC236}">
                <a16:creationId xmlns:a16="http://schemas.microsoft.com/office/drawing/2014/main" xmlns="" id="{66F7AD8F-6B8C-CE96-4653-D76DF9E2E6D7}"/>
              </a:ext>
            </a:extLst>
          </p:cNvPr>
          <p:cNvSpPr txBox="1"/>
          <p:nvPr/>
        </p:nvSpPr>
        <p:spPr>
          <a:xfrm rot="16200000">
            <a:off x="8299515" y="2906360"/>
            <a:ext cx="6105524" cy="1477328"/>
          </a:xfrm>
          <a:prstGeom prst="rect">
            <a:avLst/>
          </a:prstGeom>
          <a:noFill/>
        </p:spPr>
        <p:txBody>
          <a:bodyPr wrap="square">
            <a:spAutoFit/>
          </a:bodyPr>
          <a:lstStyle/>
          <a:p>
            <a:r>
              <a:rPr lang="ru-RU" sz="1500" dirty="0"/>
              <a:t>Приказ Минфина России от 15.04.2021 N 61н</a:t>
            </a:r>
          </a:p>
          <a:p>
            <a:r>
              <a:rPr lang="ru-RU" sz="1500" dirty="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p>
          <a:p>
            <a:r>
              <a:rPr lang="ru-RU" sz="1500" dirty="0"/>
              <a:t>(Зарегистрировано в Минюсте России 28.06.2021 N 63995)</a:t>
            </a:r>
          </a:p>
        </p:txBody>
      </p:sp>
      <p:sp>
        <p:nvSpPr>
          <p:cNvPr id="9" name="TextBox 8">
            <a:extLst>
              <a:ext uri="{FF2B5EF4-FFF2-40B4-BE49-F238E27FC236}">
                <a16:creationId xmlns:a16="http://schemas.microsoft.com/office/drawing/2014/main" xmlns="" id="{ADE5E3F0-F4BB-EAD3-6C84-EBD8945927A7}"/>
              </a:ext>
            </a:extLst>
          </p:cNvPr>
          <p:cNvSpPr txBox="1"/>
          <p:nvPr/>
        </p:nvSpPr>
        <p:spPr>
          <a:xfrm>
            <a:off x="729155" y="366623"/>
            <a:ext cx="9876655" cy="1815882"/>
          </a:xfrm>
          <a:prstGeom prst="rect">
            <a:avLst/>
          </a:prstGeom>
          <a:noFill/>
          <a:ln>
            <a:solidFill>
              <a:srgbClr val="FF0000"/>
            </a:solidFill>
          </a:ln>
        </p:spPr>
        <p:txBody>
          <a:bodyPr wrap="square">
            <a:spAutoFit/>
          </a:bodyPr>
          <a:lstStyle/>
          <a:p>
            <a:pPr marL="285750" marR="0" indent="-285750" algn="just">
              <a:spcBef>
                <a:spcPts val="0"/>
              </a:spcBef>
              <a:spcAft>
                <a:spcPts val="0"/>
              </a:spcAft>
              <a:buFont typeface="Arial" panose="020B0604020202020204" pitchFamily="34" charset="0"/>
              <a:buChar char="•"/>
            </a:pPr>
            <a:r>
              <a:rPr lang="ru-RU" sz="1400" b="0" dirty="0">
                <a:effectLst/>
              </a:rPr>
              <a:t>Исключение субъектами учета отдельных реквизитов из унифицированных форм электронных документов не допускается.</a:t>
            </a:r>
          </a:p>
          <a:p>
            <a:pPr marL="285750" marR="0" indent="-285750" algn="just">
              <a:spcBef>
                <a:spcPts val="0"/>
              </a:spcBef>
              <a:spcAft>
                <a:spcPts val="0"/>
              </a:spcAft>
              <a:buFont typeface="Arial" panose="020B0604020202020204" pitchFamily="34" charset="0"/>
              <a:buChar char="•"/>
            </a:pPr>
            <a:r>
              <a:rPr lang="ru-RU" sz="1400" b="0" dirty="0">
                <a:effectLst/>
              </a:rPr>
              <a:t>Копии электронных документов на бумажном носителе заверяются в соответствии с положениями учетной политики субъекта учета (единой учетной политикой при централизации учета) (далее при совместном упоминании - учетная политика).</a:t>
            </a:r>
          </a:p>
          <a:p>
            <a:pPr marL="285750" marR="0" indent="-285750" algn="just">
              <a:spcBef>
                <a:spcPts val="0"/>
              </a:spcBef>
              <a:spcAft>
                <a:spcPts val="0"/>
              </a:spcAft>
              <a:buFont typeface="Arial" panose="020B0604020202020204" pitchFamily="34" charset="0"/>
              <a:buChar char="•"/>
            </a:pPr>
            <a:r>
              <a:rPr lang="ru-RU" sz="1400" b="0" dirty="0">
                <a:effectLst/>
              </a:rPr>
              <a:t>При формировании унифицированных электронных документов бухгалтерского учета, в том числе на бумажном носителе, допускается изменение (сужение, расширение) размеров граф и строк с учетом значимости показателей, включение дополнительных строк (подразделов), предусмотренных унифицированными формами электронных документов бухгалтерского учета, а также создание вкладных листов в целях удобства размещения и обработки информации.</a:t>
            </a:r>
          </a:p>
        </p:txBody>
      </p:sp>
      <p:sp>
        <p:nvSpPr>
          <p:cNvPr id="8" name="TextBox 7">
            <a:extLst>
              <a:ext uri="{FF2B5EF4-FFF2-40B4-BE49-F238E27FC236}">
                <a16:creationId xmlns:a16="http://schemas.microsoft.com/office/drawing/2014/main" xmlns="" id="{7D9408BD-CF2A-2FC0-72F9-86E7A5CEE59F}"/>
              </a:ext>
            </a:extLst>
          </p:cNvPr>
          <p:cNvSpPr txBox="1"/>
          <p:nvPr/>
        </p:nvSpPr>
        <p:spPr>
          <a:xfrm>
            <a:off x="737757" y="2276872"/>
            <a:ext cx="9859449" cy="3970318"/>
          </a:xfrm>
          <a:prstGeom prst="rect">
            <a:avLst/>
          </a:prstGeom>
          <a:noFill/>
          <a:ln>
            <a:solidFill>
              <a:srgbClr val="FF0000"/>
            </a:solidFill>
          </a:ln>
        </p:spPr>
        <p:txBody>
          <a:bodyPr wrap="square">
            <a:spAutoFit/>
          </a:bodyPr>
          <a:lstStyle/>
          <a:p>
            <a:r>
              <a:rPr lang="ru-RU" dirty="0"/>
              <a:t>Вместе с тем, Федеральное казначейство сообщает, что в соответствии с пунктом 6 приложения N 5 к приказу Министерства финансов Российской Федерации от 15.04.2021 N 61н "Об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 до реализации технической возможности использования электронных форм документов, первичные учетные документы оформляются на бумажном носителе субъектами централизованного учета с одновременным представлением в уполномоченную организацию электронного образа (скан-копии) документов в подсистеме учета и отчетности ГИИС "Электронный бюджет" для отражения в бюджетном учете.</a:t>
            </a:r>
          </a:p>
          <a:p>
            <a:r>
              <a:rPr lang="ru-RU" dirty="0"/>
              <a:t>Федеральное казначейство обращает внимание, что по факту реализации указанных документов формирование электронных первичных учетных документов будет предусмотрено только в электронном виде посредством ГИИС "Электронный бюджет".</a:t>
            </a:r>
          </a:p>
          <a:p>
            <a:endParaRPr lang="ru-RU" dirty="0"/>
          </a:p>
          <a:p>
            <a:pPr algn="r"/>
            <a:r>
              <a:rPr lang="ru-RU" i="1" dirty="0">
                <a:solidFill>
                  <a:srgbClr val="FF0000"/>
                </a:solidFill>
              </a:rPr>
              <a:t>Письмо Казначейства России от 13.03.2023 №07-04-05/08-6302</a:t>
            </a:r>
          </a:p>
        </p:txBody>
      </p:sp>
      <p:sp>
        <p:nvSpPr>
          <p:cNvPr id="10" name="TextBox 9">
            <a:extLst>
              <a:ext uri="{FF2B5EF4-FFF2-40B4-BE49-F238E27FC236}">
                <a16:creationId xmlns:a16="http://schemas.microsoft.com/office/drawing/2014/main" xmlns="" id="{CFCD9FDB-8BF1-8A34-82CE-F85DACCB68D7}"/>
              </a:ext>
            </a:extLst>
          </p:cNvPr>
          <p:cNvSpPr txBox="1"/>
          <p:nvPr/>
        </p:nvSpPr>
        <p:spPr>
          <a:xfrm>
            <a:off x="4727848" y="6328454"/>
            <a:ext cx="5869358" cy="369332"/>
          </a:xfrm>
          <a:prstGeom prst="rect">
            <a:avLst/>
          </a:prstGeom>
          <a:noFill/>
          <a:ln>
            <a:solidFill>
              <a:srgbClr val="FF0000"/>
            </a:solidFill>
          </a:ln>
        </p:spPr>
        <p:txBody>
          <a:bodyPr wrap="square">
            <a:spAutoFit/>
          </a:bodyPr>
          <a:lstStyle/>
          <a:p>
            <a:pPr algn="r"/>
            <a:r>
              <a:rPr lang="ru-RU" i="1" dirty="0">
                <a:solidFill>
                  <a:srgbClr val="FF0000"/>
                </a:solidFill>
              </a:rPr>
              <a:t>Письмо Минфина России от 21.03.2024 №02-06-10/25574</a:t>
            </a:r>
          </a:p>
        </p:txBody>
      </p:sp>
    </p:spTree>
    <p:extLst>
      <p:ext uri="{BB962C8B-B14F-4D97-AF65-F5344CB8AC3E}">
        <p14:creationId xmlns:p14="http://schemas.microsoft.com/office/powerpoint/2010/main" xmlns="" val="9111336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861156-073D-1E34-E731-057B6CA3CA2F}"/>
            </a:ext>
          </a:extLst>
        </p:cNvPr>
        <p:cNvGrpSpPr/>
        <p:nvPr/>
      </p:nvGrpSpPr>
      <p:grpSpPr>
        <a:xfrm>
          <a:off x="0" y="0"/>
          <a:ext cx="0" cy="0"/>
          <a:chOff x="0" y="0"/>
          <a:chExt cx="0" cy="0"/>
        </a:xfrm>
      </p:grpSpPr>
      <p:cxnSp>
        <p:nvCxnSpPr>
          <p:cNvPr id="14" name="Прямая соединительная линия 13">
            <a:extLst>
              <a:ext uri="{FF2B5EF4-FFF2-40B4-BE49-F238E27FC236}">
                <a16:creationId xmlns:a16="http://schemas.microsoft.com/office/drawing/2014/main" xmlns="" id="{EC9B88E7-C334-2648-C045-8713123D64BF}"/>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6" name="Рисунок 5">
            <a:extLst>
              <a:ext uri="{FF2B5EF4-FFF2-40B4-BE49-F238E27FC236}">
                <a16:creationId xmlns:a16="http://schemas.microsoft.com/office/drawing/2014/main" xmlns="" id="{1462C55E-D489-A876-59E5-FB08E278C77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59529" y="5212891"/>
            <a:ext cx="2489517" cy="361894"/>
          </a:xfrm>
          <a:prstGeom prst="rect">
            <a:avLst/>
          </a:prstGeom>
        </p:spPr>
      </p:pic>
      <p:sp>
        <p:nvSpPr>
          <p:cNvPr id="8" name="TextBox 7">
            <a:extLst>
              <a:ext uri="{FF2B5EF4-FFF2-40B4-BE49-F238E27FC236}">
                <a16:creationId xmlns:a16="http://schemas.microsoft.com/office/drawing/2014/main" xmlns="" id="{7D9408BD-CF2A-2FC0-72F9-86E7A5CEE59F}"/>
              </a:ext>
            </a:extLst>
          </p:cNvPr>
          <p:cNvSpPr txBox="1"/>
          <p:nvPr/>
        </p:nvSpPr>
        <p:spPr>
          <a:xfrm>
            <a:off x="850100" y="188640"/>
            <a:ext cx="10934531" cy="5355312"/>
          </a:xfrm>
          <a:prstGeom prst="rect">
            <a:avLst/>
          </a:prstGeom>
          <a:noFill/>
          <a:ln>
            <a:solidFill>
              <a:srgbClr val="FF0000"/>
            </a:solidFill>
          </a:ln>
        </p:spPr>
        <p:txBody>
          <a:bodyPr wrap="square">
            <a:spAutoFit/>
          </a:bodyPr>
          <a:lstStyle/>
          <a:p>
            <a:r>
              <a:rPr lang="ru-RU" dirty="0"/>
              <a:t>Судом установлено, что в подтверждение понесенных Р.Р. расходов за август 2013 года к авансовому отчету *** за август 2013 года приложены:</a:t>
            </a:r>
          </a:p>
          <a:p>
            <a:r>
              <a:rPr lang="ru-RU" dirty="0"/>
              <a:t>- счет фактура *** от ДД.ММ.ГГ, в соответствии с которой ИП К., выступивший в качестве продавца, отгрузил садоводству "Заря" щебень: весом 40 тонн, по цене 600 руб., на общую сумму 24 000 руб. 00 коп., а также весом 50 тонн, по цене 800 руб., на общую сумму 40 000 руб. 00 коп., а всего на сумму 64 000 руб. 00 коп..</a:t>
            </a:r>
          </a:p>
          <a:p>
            <a:r>
              <a:rPr lang="ru-RU" dirty="0"/>
              <a:t>- квитанция к приходному кассовому ордеру *** от ДД.ММ.ГГ, в которой в графе "Принято от" указано: садоводство "Заря", в графе "Основание" указано: щебень, в графе сумма - 64 000 руб. 00 коп., также стоит оттиск круглой печати ИП К., а также подпись в графе главный бухгалтер.</a:t>
            </a:r>
          </a:p>
          <a:p>
            <a:r>
              <a:rPr lang="ru-RU" dirty="0"/>
              <a:t>- квитанция к приходному кассовому ордеру *** от ДД.ММ.ГГ, в которой в графе "Принято от" указано: садоводство "Заря", в графе "Основание" указано: работа трактора, в графе сумма - 13 000 руб. 00 коп., также стоит оттиск круглой печати </a:t>
            </a:r>
            <a:r>
              <a:rPr lang="ru-RU" dirty="0" err="1"/>
              <a:t>Бурановского</a:t>
            </a:r>
            <a:r>
              <a:rPr lang="ru-RU" dirty="0"/>
              <a:t> хуторского казачьего общества Алтайского отдельного казачьего общества войскового казачьего общества "Сибирское казачье войско", а также подписи в графах главный бухгалтер и кассир.</a:t>
            </a:r>
          </a:p>
          <a:p>
            <a:r>
              <a:rPr lang="ru-RU" dirty="0"/>
              <a:t>Однако, в вышеназванной квитанции не заполнены графы: адрес продавца, грузоотправитель и его адрес, адрес покупателя, ИНН/КПП покупателя. Помимо этого в счет фактуре *** от ДД.ММ.ГГ и квитанции к приходному кассовому ордеру *** от ДД.ММ.ГГ - неверно указано наименование грузополучателя и плательщика суммы.</a:t>
            </a:r>
          </a:p>
          <a:p>
            <a:endParaRPr lang="ru-RU" dirty="0"/>
          </a:p>
          <a:p>
            <a:pPr algn="r"/>
            <a:r>
              <a:rPr lang="ru-RU" i="1" dirty="0">
                <a:solidFill>
                  <a:srgbClr val="FF0000"/>
                </a:solidFill>
              </a:rPr>
              <a:t>Апелляционное определение Алтайского краевого суда от 10.01.2017 по делу N 33-25/2017</a:t>
            </a:r>
          </a:p>
        </p:txBody>
      </p:sp>
    </p:spTree>
    <p:extLst>
      <p:ext uri="{BB962C8B-B14F-4D97-AF65-F5344CB8AC3E}">
        <p14:creationId xmlns:p14="http://schemas.microsoft.com/office/powerpoint/2010/main" xmlns="" val="34547079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3C64E25F-A70C-F2B8-A522-AE40AC19CC92}"/>
              </a:ext>
            </a:extLst>
          </p:cNvPr>
          <p:cNvSpPr>
            <a:spLocks noGrp="1"/>
          </p:cNvSpPr>
          <p:nvPr>
            <p:ph idx="1"/>
          </p:nvPr>
        </p:nvSpPr>
        <p:spPr/>
        <p:txBody>
          <a:bodyPr/>
          <a:lstStyle/>
          <a:p>
            <a:pPr algn="r"/>
            <a:r>
              <a:rPr lang="ru-RU" sz="2400" dirty="0"/>
              <a:t>Обоснование НМЦК при проведении закупки</a:t>
            </a:r>
            <a:br>
              <a:rPr lang="ru-RU" sz="2400" dirty="0"/>
            </a:br>
            <a:r>
              <a:rPr lang="ru-RU" sz="2400" dirty="0"/>
              <a:t>у единственного поставщика ст.93 №44-ФЗ</a:t>
            </a:r>
            <a:endParaRPr lang="ru-RU" dirty="0"/>
          </a:p>
        </p:txBody>
      </p:sp>
      <p:sp>
        <p:nvSpPr>
          <p:cNvPr id="6" name="Текст 5">
            <a:extLst>
              <a:ext uri="{FF2B5EF4-FFF2-40B4-BE49-F238E27FC236}">
                <a16:creationId xmlns:a16="http://schemas.microsoft.com/office/drawing/2014/main" xmlns="" id="{75242D4B-2A87-9E94-E9B5-13E91AC3251C}"/>
              </a:ext>
            </a:extLst>
          </p:cNvPr>
          <p:cNvSpPr>
            <a:spLocks noGrp="1"/>
          </p:cNvSpPr>
          <p:nvPr>
            <p:ph type="body" sz="half" idx="2"/>
          </p:nvPr>
        </p:nvSpPr>
        <p:spPr/>
        <p:txBody>
          <a:bodyPr/>
          <a:lstStyle/>
          <a:p>
            <a:endParaRPr lang="ru-RU" dirty="0"/>
          </a:p>
        </p:txBody>
      </p:sp>
      <p:sp>
        <p:nvSpPr>
          <p:cNvPr id="4" name="Заголовок 3">
            <a:extLst>
              <a:ext uri="{FF2B5EF4-FFF2-40B4-BE49-F238E27FC236}">
                <a16:creationId xmlns:a16="http://schemas.microsoft.com/office/drawing/2014/main" xmlns="" id="{ACEE165C-1807-A149-F4FA-16C76546D9DD}"/>
              </a:ext>
            </a:extLst>
          </p:cNvPr>
          <p:cNvSpPr>
            <a:spLocks noGrp="1"/>
          </p:cNvSpPr>
          <p:nvPr>
            <p:ph type="title"/>
          </p:nvPr>
        </p:nvSpPr>
        <p:spPr/>
        <p:txBody>
          <a:bodyPr/>
          <a:lstStyle/>
          <a:p>
            <a:endParaRPr lang="ru-RU" dirty="0"/>
          </a:p>
        </p:txBody>
      </p:sp>
      <p:cxnSp>
        <p:nvCxnSpPr>
          <p:cNvPr id="8" name="Прямая соединительная линия 7">
            <a:extLst>
              <a:ext uri="{FF2B5EF4-FFF2-40B4-BE49-F238E27FC236}">
                <a16:creationId xmlns:a16="http://schemas.microsoft.com/office/drawing/2014/main" xmlns="" id="{D3EB7E6F-376B-E9EC-BD91-87A28C249E7D}"/>
              </a:ext>
            </a:extLst>
          </p:cNvPr>
          <p:cNvCxnSpPr>
            <a:cxnSpLocks/>
          </p:cNvCxnSpPr>
          <p:nvPr/>
        </p:nvCxnSpPr>
        <p:spPr>
          <a:xfrm>
            <a:off x="12000656" y="900343"/>
            <a:ext cx="0" cy="573947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xmlns="" id="{045CBE05-FA48-D983-2046-05409ED6B4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Tree>
    <p:extLst>
      <p:ext uri="{BB962C8B-B14F-4D97-AF65-F5344CB8AC3E}">
        <p14:creationId xmlns:p14="http://schemas.microsoft.com/office/powerpoint/2010/main" xmlns="" val="333365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CA388BEB-CF6D-BCD2-591D-4976F28DECEA}"/>
              </a:ext>
            </a:extLst>
          </p:cNvPr>
          <p:cNvSpPr>
            <a:spLocks noGrp="1"/>
          </p:cNvSpPr>
          <p:nvPr>
            <p:ph type="title" idx="4294967295"/>
          </p:nvPr>
        </p:nvSpPr>
        <p:spPr>
          <a:xfrm rot="16200000">
            <a:off x="-1353239" y="4724447"/>
            <a:ext cx="3456386" cy="541337"/>
          </a:xfrm>
        </p:spPr>
        <p:txBody>
          <a:bodyPr>
            <a:noAutofit/>
          </a:bodyPr>
          <a:lstStyle/>
          <a:p>
            <a:r>
              <a:rPr lang="ru-RU" sz="1800" dirty="0"/>
              <a:t>Участник закупки</a:t>
            </a:r>
          </a:p>
        </p:txBody>
      </p:sp>
      <p:cxnSp>
        <p:nvCxnSpPr>
          <p:cNvPr id="14" name="Прямая соединительная линия 13">
            <a:extLst>
              <a:ext uri="{FF2B5EF4-FFF2-40B4-BE49-F238E27FC236}">
                <a16:creationId xmlns:a16="http://schemas.microsoft.com/office/drawing/2014/main" xmlns="" id="{DE6721F6-E871-D51A-F9A6-76C66652FE60}"/>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7" name="Рисунок 6">
            <a:extLst>
              <a:ext uri="{FF2B5EF4-FFF2-40B4-BE49-F238E27FC236}">
                <a16:creationId xmlns:a16="http://schemas.microsoft.com/office/drawing/2014/main" xmlns="" id="{BDC74F8B-FB57-A52B-A630-A1A81B58C2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50141" y="1324460"/>
            <a:ext cx="2489517" cy="361894"/>
          </a:xfrm>
          <a:prstGeom prst="rect">
            <a:avLst/>
          </a:prstGeom>
        </p:spPr>
      </p:pic>
      <p:graphicFrame>
        <p:nvGraphicFramePr>
          <p:cNvPr id="2" name="Таблица 4">
            <a:extLst>
              <a:ext uri="{FF2B5EF4-FFF2-40B4-BE49-F238E27FC236}">
                <a16:creationId xmlns:a16="http://schemas.microsoft.com/office/drawing/2014/main" xmlns="" id="{3B8CD7E6-8F93-2CE6-9451-B89B8A9619AF}"/>
              </a:ext>
            </a:extLst>
          </p:cNvPr>
          <p:cNvGraphicFramePr>
            <a:graphicFrameLocks noGrp="1"/>
          </p:cNvGraphicFramePr>
          <p:nvPr/>
        </p:nvGraphicFramePr>
        <p:xfrm>
          <a:off x="839416" y="93326"/>
          <a:ext cx="11138911" cy="2656840"/>
        </p:xfrm>
        <a:graphic>
          <a:graphicData uri="http://schemas.openxmlformats.org/drawingml/2006/table">
            <a:tbl>
              <a:tblPr firstRow="1" bandRow="1">
                <a:tableStyleId>{5C22544A-7EE6-4342-B048-85BDC9FD1C3A}</a:tableStyleId>
              </a:tblPr>
              <a:tblGrid>
                <a:gridCol w="1024769">
                  <a:extLst>
                    <a:ext uri="{9D8B030D-6E8A-4147-A177-3AD203B41FA5}">
                      <a16:colId xmlns:a16="http://schemas.microsoft.com/office/drawing/2014/main" xmlns="" val="2748000212"/>
                    </a:ext>
                  </a:extLst>
                </a:gridCol>
                <a:gridCol w="5057071">
                  <a:extLst>
                    <a:ext uri="{9D8B030D-6E8A-4147-A177-3AD203B41FA5}">
                      <a16:colId xmlns:a16="http://schemas.microsoft.com/office/drawing/2014/main" xmlns="" val="1476403116"/>
                    </a:ext>
                  </a:extLst>
                </a:gridCol>
                <a:gridCol w="5057071">
                  <a:extLst>
                    <a:ext uri="{9D8B030D-6E8A-4147-A177-3AD203B41FA5}">
                      <a16:colId xmlns:a16="http://schemas.microsoft.com/office/drawing/2014/main" xmlns="" val="1417838004"/>
                    </a:ext>
                  </a:extLst>
                </a:gridCol>
              </a:tblGrid>
              <a:tr h="370840">
                <a:tc>
                  <a:txBody>
                    <a:bodyPr/>
                    <a:lstStyle/>
                    <a:p>
                      <a:pPr algn="ctr"/>
                      <a:endParaRPr lang="ru-RU"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t>до 01.01.2023</a:t>
                      </a:r>
                    </a:p>
                  </a:txBody>
                  <a:tcPr/>
                </a:tc>
                <a:tc>
                  <a:txBody>
                    <a:bodyPr/>
                    <a:lstStyle/>
                    <a:p>
                      <a:pPr algn="ctr"/>
                      <a:r>
                        <a:rPr lang="ru-RU" sz="1200" dirty="0"/>
                        <a:t>с 01.01.2023</a:t>
                      </a:r>
                    </a:p>
                  </a:txBody>
                  <a:tcPr/>
                </a:tc>
                <a:extLst>
                  <a:ext uri="{0D108BD9-81ED-4DB2-BD59-A6C34878D82A}">
                    <a16:rowId xmlns:a16="http://schemas.microsoft.com/office/drawing/2014/main" xmlns="" val="66821922"/>
                  </a:ext>
                </a:extLst>
              </a:tr>
              <a:tr h="370840">
                <a:tc>
                  <a:txBody>
                    <a:bodyPr/>
                    <a:lstStyle/>
                    <a:p>
                      <a:r>
                        <a:rPr lang="ru-RU" sz="1200" dirty="0"/>
                        <a:t>п. 4 ч. 1 ст. 3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rgbClr val="0070C0"/>
                          </a:solidFill>
                        </a:rPr>
                        <a:t>участник закупки </a:t>
                      </a:r>
                      <a:r>
                        <a:rPr lang="ru-RU" sz="1200" dirty="0"/>
                        <a:t>- любое юридическое лицо независимо от его организационно-правовой формы, формы собственности, места нахождения и места происхождения капитала, за исключением юридического лица, местом регистрации которого является государство или территория, включенные в утверждаемый в соответствии с </a:t>
                      </a:r>
                      <a:r>
                        <a:rPr lang="ru-RU" sz="1200" strike="sngStrike" dirty="0" err="1">
                          <a:solidFill>
                            <a:srgbClr val="7030A0"/>
                          </a:solidFill>
                        </a:rPr>
                        <a:t>пп</a:t>
                      </a:r>
                      <a:r>
                        <a:rPr lang="ru-RU" sz="1200" strike="sngStrike" dirty="0">
                          <a:solidFill>
                            <a:srgbClr val="7030A0"/>
                          </a:solidFill>
                        </a:rPr>
                        <a:t>. 1 п. 3 ст. 284 Налогового кодекса РФ </a:t>
                      </a:r>
                      <a:r>
                        <a:rPr lang="ru-RU" sz="1200" dirty="0"/>
                        <a:t>перечень государств и территорий, </a:t>
                      </a:r>
                      <a:r>
                        <a:rPr lang="ru-RU" sz="1200" strike="sngStrike" dirty="0">
                          <a:solidFill>
                            <a:srgbClr val="7030A0"/>
                          </a:solidFill>
                        </a:rPr>
                        <a:t>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в отношении юридических лиц </a:t>
                      </a:r>
                      <a:r>
                        <a:rPr lang="ru-RU" sz="1200" dirty="0"/>
                        <a:t>(далее - офшорная компания), или любое физическое лицо, в том числе зарегистрированное в качестве индивидуального предпринимателя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rgbClr val="0070C0"/>
                          </a:solidFill>
                        </a:rPr>
                        <a:t>участник закупки </a:t>
                      </a:r>
                      <a:r>
                        <a:rPr lang="ru-RU" sz="1200" dirty="0"/>
                        <a:t>- любое юридическое лицо независимо от его организационно-правовой формы, формы собственности, места нахождения и места происхождения капитала, за исключением юридического лица, местом регистрации которого является государство или территория, включенные в утверждаемый в соответствии с </a:t>
                      </a:r>
                      <a:r>
                        <a:rPr lang="ru-RU" sz="1200" u="sng" dirty="0">
                          <a:solidFill>
                            <a:srgbClr val="7030A0"/>
                          </a:solidFill>
                        </a:rPr>
                        <a:t>п. 15 ст. 241 Бюджетного кодекса РФ </a:t>
                      </a:r>
                      <a:r>
                        <a:rPr lang="ru-RU" sz="1200" dirty="0"/>
                        <a:t>перечень государств и территорий, </a:t>
                      </a:r>
                      <a:r>
                        <a:rPr lang="ru-RU" sz="1200" u="sng" dirty="0">
                          <a:solidFill>
                            <a:srgbClr val="7030A0"/>
                          </a:solidFill>
                        </a:rPr>
                        <a:t>используемых для промежуточного (офшорного) владения активами в РФ</a:t>
                      </a:r>
                      <a:r>
                        <a:rPr lang="ru-RU" sz="1200" dirty="0"/>
                        <a:t> (далее - офшорная компания), или любое физическое лицо, в том числе зарегистрированное в качестве индивидуального предпринимателя</a:t>
                      </a:r>
                      <a:br>
                        <a:rPr lang="ru-RU" sz="1200" dirty="0"/>
                      </a:br>
                      <a:r>
                        <a:rPr lang="ru-RU" sz="1200" i="1" dirty="0">
                          <a:solidFill>
                            <a:srgbClr val="FF0000"/>
                          </a:solidFill>
                        </a:rPr>
                        <a:t>(в редакции ФЗ от 16.04.2022 №104-ФЗ)</a:t>
                      </a:r>
                    </a:p>
                  </a:txBody>
                  <a:tcPr/>
                </a:tc>
                <a:extLst>
                  <a:ext uri="{0D108BD9-81ED-4DB2-BD59-A6C34878D82A}">
                    <a16:rowId xmlns:a16="http://schemas.microsoft.com/office/drawing/2014/main" xmlns="" val="851426825"/>
                  </a:ext>
                </a:extLst>
              </a:tr>
            </a:tbl>
          </a:graphicData>
        </a:graphic>
      </p:graphicFrame>
      <p:sp>
        <p:nvSpPr>
          <p:cNvPr id="3" name="Объект 5">
            <a:extLst>
              <a:ext uri="{FF2B5EF4-FFF2-40B4-BE49-F238E27FC236}">
                <a16:creationId xmlns:a16="http://schemas.microsoft.com/office/drawing/2014/main" xmlns="" id="{5CCEF4FE-C7A1-6AC5-0E16-A904D0973C90}"/>
              </a:ext>
            </a:extLst>
          </p:cNvPr>
          <p:cNvSpPr txBox="1">
            <a:spLocks/>
          </p:cNvSpPr>
          <p:nvPr/>
        </p:nvSpPr>
        <p:spPr>
          <a:xfrm>
            <a:off x="7032106" y="2901637"/>
            <a:ext cx="4925915" cy="956813"/>
          </a:xfrm>
          <a:prstGeom prst="rect">
            <a:avLst/>
          </a:prstGeom>
          <a:ln>
            <a:solidFill>
              <a:schemeClr val="accent2">
                <a:lumMod val="75000"/>
              </a:schemeClr>
            </a:solidFill>
          </a:ln>
        </p:spPr>
        <p:txBody>
          <a:bodyPr>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r"/>
            <a:r>
              <a:rPr lang="ru-RU" dirty="0"/>
              <a:t>Приказ Минфина России от 26.05.2022 №83н</a:t>
            </a:r>
            <a:br>
              <a:rPr lang="ru-RU" dirty="0"/>
            </a:br>
            <a:r>
              <a:rPr lang="ru-RU" dirty="0"/>
              <a:t>«Об утверждении Перечня государств и территорий, используемых для промежуточного (офшорного) владения активами в Российской Федерации» (57 стран)</a:t>
            </a:r>
          </a:p>
        </p:txBody>
      </p:sp>
      <p:sp>
        <p:nvSpPr>
          <p:cNvPr id="4" name="Стрелка вправо 13">
            <a:extLst>
              <a:ext uri="{FF2B5EF4-FFF2-40B4-BE49-F238E27FC236}">
                <a16:creationId xmlns:a16="http://schemas.microsoft.com/office/drawing/2014/main" xmlns="" id="{DC113D84-1A9B-7276-67CF-38B1C1D445E2}"/>
              </a:ext>
            </a:extLst>
          </p:cNvPr>
          <p:cNvSpPr/>
          <p:nvPr/>
        </p:nvSpPr>
        <p:spPr>
          <a:xfrm rot="5400000">
            <a:off x="9321892" y="2394674"/>
            <a:ext cx="224583" cy="821156"/>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5">
            <a:extLst>
              <a:ext uri="{FF2B5EF4-FFF2-40B4-BE49-F238E27FC236}">
                <a16:creationId xmlns:a16="http://schemas.microsoft.com/office/drawing/2014/main" xmlns="" id="{8CEF3FBA-3D28-B4D0-D637-0F3AD81AFFD5}"/>
              </a:ext>
            </a:extLst>
          </p:cNvPr>
          <p:cNvSpPr txBox="1">
            <a:spLocks/>
          </p:cNvSpPr>
          <p:nvPr/>
        </p:nvSpPr>
        <p:spPr>
          <a:xfrm>
            <a:off x="1984431" y="2901637"/>
            <a:ext cx="4925915" cy="956813"/>
          </a:xfrm>
          <a:prstGeom prst="rect">
            <a:avLst/>
          </a:prstGeom>
          <a:ln>
            <a:solidFill>
              <a:schemeClr val="accent2">
                <a:lumMod val="75000"/>
              </a:schemeClr>
            </a:solidFill>
          </a:ln>
        </p:spPr>
        <p:txBody>
          <a:bodyPr>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r"/>
            <a:r>
              <a:rPr lang="ru-RU" dirty="0"/>
              <a:t>Приказ Минфина России от 13.11.2007 №108н</a:t>
            </a:r>
            <a:br>
              <a:rPr lang="ru-RU" dirty="0"/>
            </a:br>
            <a:r>
              <a:rPr lang="ru-RU" dirty="0"/>
              <a:t>«Об утверждении Перечня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(42 страны)</a:t>
            </a:r>
          </a:p>
        </p:txBody>
      </p:sp>
      <p:sp>
        <p:nvSpPr>
          <p:cNvPr id="12" name="Стрелка вправо 13">
            <a:extLst>
              <a:ext uri="{FF2B5EF4-FFF2-40B4-BE49-F238E27FC236}">
                <a16:creationId xmlns:a16="http://schemas.microsoft.com/office/drawing/2014/main" xmlns="" id="{63ABBF8B-F298-F326-E39A-92FDD0D4407F}"/>
              </a:ext>
            </a:extLst>
          </p:cNvPr>
          <p:cNvSpPr/>
          <p:nvPr/>
        </p:nvSpPr>
        <p:spPr>
          <a:xfrm rot="5400000">
            <a:off x="4274217" y="2394674"/>
            <a:ext cx="224583" cy="821156"/>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xmlns="" id="{72203F48-C79D-AA6C-7701-70651EBD5A67}"/>
              </a:ext>
            </a:extLst>
          </p:cNvPr>
          <p:cNvSpPr txBox="1"/>
          <p:nvPr/>
        </p:nvSpPr>
        <p:spPr>
          <a:xfrm>
            <a:off x="839416" y="4009921"/>
            <a:ext cx="11118599" cy="8925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sz="1300" dirty="0"/>
              <a:t>Для проверки такого соответствия по вопросам, информация о которых отсутствует в направляемых заказчику, комиссии по осуществлению закупок в соответствии с Законом N 44-ФЗ при определении поставщика (подрядчика, исполнителя) документах, заказчик, комиссия по осуществлению закупок принимают зависящие от них разумные и законные меры.</a:t>
            </a:r>
          </a:p>
          <a:p>
            <a:pPr algn="r"/>
            <a:r>
              <a:rPr lang="ru-RU" sz="1300" i="1" dirty="0">
                <a:solidFill>
                  <a:srgbClr val="FF0000"/>
                </a:solidFill>
              </a:rPr>
              <a:t>Письмо Минфина России от 25.01.2024 №24-06-07/5751 </a:t>
            </a:r>
          </a:p>
        </p:txBody>
      </p:sp>
      <p:sp>
        <p:nvSpPr>
          <p:cNvPr id="15" name="TextBox 14">
            <a:extLst>
              <a:ext uri="{FF2B5EF4-FFF2-40B4-BE49-F238E27FC236}">
                <a16:creationId xmlns:a16="http://schemas.microsoft.com/office/drawing/2014/main" xmlns="" id="{C12EF917-7399-A1C3-2171-E972DDD24DF9}"/>
              </a:ext>
            </a:extLst>
          </p:cNvPr>
          <p:cNvSpPr txBox="1"/>
          <p:nvPr/>
        </p:nvSpPr>
        <p:spPr>
          <a:xfrm>
            <a:off x="849571" y="4995115"/>
            <a:ext cx="11118599" cy="169277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300" dirty="0">
                <a:effectLst/>
                <a:latin typeface="+mj-lt"/>
              </a:rPr>
              <a:t>в силу части 8 статьи 31 44-ФЗ на комиссию по осуществлению закупок возложена обязанность проверять информацию о соответствии участников закупок ряду требований, установленных данной статьей; этой же нормой комиссии по осуществлению закупок предоставлено право проверять соответствие участников закупок некоторым другим требованиям, также определенным положениями указанной статьи.</a:t>
            </a:r>
          </a:p>
          <a:p>
            <a:r>
              <a:rPr lang="ru-RU" sz="1300" dirty="0">
                <a:effectLst/>
                <a:latin typeface="+mj-lt"/>
              </a:rPr>
              <a:t>Следовательно, предусмотренная оспариваемыми нормами 44-ФЗ обязанность комиссии по осуществлению закупок отклонить заявку в случае выявления недостоверной информации, содержащейся в заявке, сама по себе не может рассматриваться как нарушающая права заявителя, поскольку направлена на обеспечение баланса и защиты прав заказчиков, уполномоченных органов (уполномоченных учреждений) и иных участников закупок в целях обеспечения гласности и прозрачности их осуществления, предотвращения коррупции и других злоупотреблений в указанной сфере.</a:t>
            </a:r>
          </a:p>
          <a:p>
            <a:pPr algn="r"/>
            <a:r>
              <a:rPr lang="ru-RU" sz="1300" i="1" dirty="0">
                <a:solidFill>
                  <a:srgbClr val="FF0000"/>
                </a:solidFill>
                <a:effectLst/>
                <a:latin typeface="+mj-lt"/>
              </a:rPr>
              <a:t>Определение Конституционного Суда РФ от 14.12.2023 </a:t>
            </a:r>
            <a:r>
              <a:rPr lang="ru-RU" sz="1300" i="1" dirty="0">
                <a:solidFill>
                  <a:srgbClr val="FF0000"/>
                </a:solidFill>
                <a:latin typeface="+mj-lt"/>
              </a:rPr>
              <a:t>№</a:t>
            </a:r>
            <a:r>
              <a:rPr lang="ru-RU" sz="1300" i="1" dirty="0">
                <a:solidFill>
                  <a:srgbClr val="FF0000"/>
                </a:solidFill>
                <a:effectLst/>
                <a:latin typeface="+mj-lt"/>
              </a:rPr>
              <a:t>3288-О</a:t>
            </a:r>
          </a:p>
        </p:txBody>
      </p:sp>
    </p:spTree>
    <p:extLst>
      <p:ext uri="{BB962C8B-B14F-4D97-AF65-F5344CB8AC3E}">
        <p14:creationId xmlns:p14="http://schemas.microsoft.com/office/powerpoint/2010/main" xmlns="" val="11678527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dirty="0"/>
              <a:t>Общие положения</a:t>
            </a:r>
          </a:p>
        </p:txBody>
      </p:sp>
      <p:graphicFrame>
        <p:nvGraphicFramePr>
          <p:cNvPr id="6" name="Объект 5">
            <a:extLst>
              <a:ext uri="{FF2B5EF4-FFF2-40B4-BE49-F238E27FC236}">
                <a16:creationId xmlns:a16="http://schemas.microsoft.com/office/drawing/2014/main" xmlns="" id="{04543FF7-5A63-1D66-87F6-DFD0B2728FAD}"/>
              </a:ext>
            </a:extLst>
          </p:cNvPr>
          <p:cNvGraphicFramePr>
            <a:graphicFrameLocks noGrp="1"/>
          </p:cNvGraphicFramePr>
          <p:nvPr>
            <p:ph idx="1"/>
          </p:nvPr>
        </p:nvGraphicFramePr>
        <p:xfrm>
          <a:off x="317990" y="904875"/>
          <a:ext cx="5351281"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Скругленный прямоугольник 9">
            <a:extLst>
              <a:ext uri="{FF2B5EF4-FFF2-40B4-BE49-F238E27FC236}">
                <a16:creationId xmlns:a16="http://schemas.microsoft.com/office/drawing/2014/main" xmlns="" id="{09F3912F-9EF0-C40C-14B0-EDB0A763EDA1}"/>
              </a:ext>
            </a:extLst>
          </p:cNvPr>
          <p:cNvSpPr/>
          <p:nvPr/>
        </p:nvSpPr>
        <p:spPr>
          <a:xfrm>
            <a:off x="6161584" y="5887895"/>
            <a:ext cx="5715000" cy="39518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ru-RU" sz="1500" dirty="0"/>
              <a:t>Обоснованной признается закупка,</a:t>
            </a:r>
            <a:br>
              <a:rPr lang="ru-RU" sz="1500" dirty="0"/>
            </a:br>
            <a:r>
              <a:rPr lang="ru-RU" sz="1500" dirty="0"/>
              <a:t>осуществляемая в соответствии с положениями ст. 19 и 22 44-ФЗ</a:t>
            </a:r>
          </a:p>
        </p:txBody>
      </p:sp>
      <p:sp>
        <p:nvSpPr>
          <p:cNvPr id="12" name="Прямоугольник 11">
            <a:extLst>
              <a:ext uri="{FF2B5EF4-FFF2-40B4-BE49-F238E27FC236}">
                <a16:creationId xmlns:a16="http://schemas.microsoft.com/office/drawing/2014/main" xmlns="" id="{46200D89-670F-483F-3BE0-47D9221DA8C3}"/>
              </a:ext>
            </a:extLst>
          </p:cNvPr>
          <p:cNvSpPr/>
          <p:nvPr/>
        </p:nvSpPr>
        <p:spPr>
          <a:xfrm>
            <a:off x="3161202" y="2824955"/>
            <a:ext cx="2438400" cy="1851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скругленные углы 14">
            <a:extLst>
              <a:ext uri="{FF2B5EF4-FFF2-40B4-BE49-F238E27FC236}">
                <a16:creationId xmlns:a16="http://schemas.microsoft.com/office/drawing/2014/main" xmlns="" id="{250943A0-E619-C683-6A5D-154446029FD3}"/>
              </a:ext>
            </a:extLst>
          </p:cNvPr>
          <p:cNvSpPr/>
          <p:nvPr/>
        </p:nvSpPr>
        <p:spPr>
          <a:xfrm>
            <a:off x="6191791" y="1283626"/>
            <a:ext cx="2761907" cy="231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t>Аудит в сфере закупок</a:t>
            </a:r>
          </a:p>
        </p:txBody>
      </p:sp>
      <p:sp>
        <p:nvSpPr>
          <p:cNvPr id="16" name="Прямоугольник: скругленные углы 15">
            <a:extLst>
              <a:ext uri="{FF2B5EF4-FFF2-40B4-BE49-F238E27FC236}">
                <a16:creationId xmlns:a16="http://schemas.microsoft.com/office/drawing/2014/main" xmlns="" id="{9AB9457A-4EAA-0E7D-9B57-4A38ECF5A0E3}"/>
              </a:ext>
            </a:extLst>
          </p:cNvPr>
          <p:cNvSpPr/>
          <p:nvPr/>
        </p:nvSpPr>
        <p:spPr>
          <a:xfrm>
            <a:off x="9144885" y="1283626"/>
            <a:ext cx="2761907" cy="231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t>Контроль в сфере закупок</a:t>
            </a:r>
          </a:p>
        </p:txBody>
      </p:sp>
      <p:sp>
        <p:nvSpPr>
          <p:cNvPr id="17" name="Скругленный прямоугольник 9">
            <a:extLst>
              <a:ext uri="{FF2B5EF4-FFF2-40B4-BE49-F238E27FC236}">
                <a16:creationId xmlns:a16="http://schemas.microsoft.com/office/drawing/2014/main" xmlns="" id="{724FEBD3-A147-1F52-D877-8AA6AF83A34B}"/>
              </a:ext>
            </a:extLst>
          </p:cNvPr>
          <p:cNvSpPr/>
          <p:nvPr/>
        </p:nvSpPr>
        <p:spPr>
          <a:xfrm>
            <a:off x="6191792" y="4882810"/>
            <a:ext cx="5715000" cy="29740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500" dirty="0"/>
              <a:t>Оценка обоснованности закупки</a:t>
            </a:r>
          </a:p>
        </p:txBody>
      </p:sp>
      <p:sp>
        <p:nvSpPr>
          <p:cNvPr id="19" name="Прямоугольник: скругленные углы 18">
            <a:extLst>
              <a:ext uri="{FF2B5EF4-FFF2-40B4-BE49-F238E27FC236}">
                <a16:creationId xmlns:a16="http://schemas.microsoft.com/office/drawing/2014/main" xmlns="" id="{352C3205-47C4-98FD-DAED-C331823C7390}"/>
              </a:ext>
            </a:extLst>
          </p:cNvPr>
          <p:cNvSpPr/>
          <p:nvPr/>
        </p:nvSpPr>
        <p:spPr>
          <a:xfrm>
            <a:off x="6191792" y="5325693"/>
            <a:ext cx="1280160" cy="358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Закупка обоснованная</a:t>
            </a:r>
          </a:p>
        </p:txBody>
      </p:sp>
      <p:sp>
        <p:nvSpPr>
          <p:cNvPr id="20" name="Прямоугольник: скругленные углы 19">
            <a:extLst>
              <a:ext uri="{FF2B5EF4-FFF2-40B4-BE49-F238E27FC236}">
                <a16:creationId xmlns:a16="http://schemas.microsoft.com/office/drawing/2014/main" xmlns="" id="{9FBDE516-FEBC-DF26-F581-ADFD23C0D45B}"/>
              </a:ext>
            </a:extLst>
          </p:cNvPr>
          <p:cNvSpPr/>
          <p:nvPr/>
        </p:nvSpPr>
        <p:spPr>
          <a:xfrm>
            <a:off x="7567746" y="5325693"/>
            <a:ext cx="1280160" cy="3581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100" dirty="0"/>
              <a:t>Закупка необоснованная</a:t>
            </a:r>
          </a:p>
        </p:txBody>
      </p:sp>
      <p:sp>
        <p:nvSpPr>
          <p:cNvPr id="21" name="Прямоугольник: скругленные углы 20">
            <a:extLst>
              <a:ext uri="{FF2B5EF4-FFF2-40B4-BE49-F238E27FC236}">
                <a16:creationId xmlns:a16="http://schemas.microsoft.com/office/drawing/2014/main" xmlns="" id="{02510817-A4D4-1276-ADD0-BA8E0F0DCD36}"/>
              </a:ext>
            </a:extLst>
          </p:cNvPr>
          <p:cNvSpPr/>
          <p:nvPr/>
        </p:nvSpPr>
        <p:spPr>
          <a:xfrm>
            <a:off x="10659290" y="5316984"/>
            <a:ext cx="1280160" cy="358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Закупка обоснованная</a:t>
            </a:r>
          </a:p>
        </p:txBody>
      </p:sp>
      <p:sp>
        <p:nvSpPr>
          <p:cNvPr id="22" name="Прямоугольник: скругленные углы 21">
            <a:extLst>
              <a:ext uri="{FF2B5EF4-FFF2-40B4-BE49-F238E27FC236}">
                <a16:creationId xmlns:a16="http://schemas.microsoft.com/office/drawing/2014/main" xmlns="" id="{1C1CF21C-41D2-300D-4913-FA26CBEB9DC5}"/>
              </a:ext>
            </a:extLst>
          </p:cNvPr>
          <p:cNvSpPr/>
          <p:nvPr/>
        </p:nvSpPr>
        <p:spPr>
          <a:xfrm>
            <a:off x="9250679" y="5325693"/>
            <a:ext cx="1280160" cy="3581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100" dirty="0"/>
              <a:t>Закупка необоснованная</a:t>
            </a:r>
          </a:p>
        </p:txBody>
      </p:sp>
      <p:sp>
        <p:nvSpPr>
          <p:cNvPr id="23" name="Стрелка: вниз 22">
            <a:extLst>
              <a:ext uri="{FF2B5EF4-FFF2-40B4-BE49-F238E27FC236}">
                <a16:creationId xmlns:a16="http://schemas.microsoft.com/office/drawing/2014/main" xmlns="" id="{2ABF1427-B092-2012-6248-A4F1B6BB3B58}"/>
              </a:ext>
            </a:extLst>
          </p:cNvPr>
          <p:cNvSpPr/>
          <p:nvPr/>
        </p:nvSpPr>
        <p:spPr>
          <a:xfrm>
            <a:off x="10299516" y="4623054"/>
            <a:ext cx="654232" cy="231648"/>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4" name="Стрелка: вниз 13">
            <a:extLst>
              <a:ext uri="{FF2B5EF4-FFF2-40B4-BE49-F238E27FC236}">
                <a16:creationId xmlns:a16="http://schemas.microsoft.com/office/drawing/2014/main" xmlns="" id="{888BCBB9-53BC-23D0-DB4F-25AE43EF0C5A}"/>
              </a:ext>
            </a:extLst>
          </p:cNvPr>
          <p:cNvSpPr/>
          <p:nvPr/>
        </p:nvSpPr>
        <p:spPr>
          <a:xfrm>
            <a:off x="7240630" y="4623054"/>
            <a:ext cx="654232" cy="231648"/>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4" name="Стрелка: вниз 23">
            <a:extLst>
              <a:ext uri="{FF2B5EF4-FFF2-40B4-BE49-F238E27FC236}">
                <a16:creationId xmlns:a16="http://schemas.microsoft.com/office/drawing/2014/main" xmlns="" id="{40F5470F-155E-D051-5EE8-40B7E4F1EEA2}"/>
              </a:ext>
            </a:extLst>
          </p:cNvPr>
          <p:cNvSpPr/>
          <p:nvPr/>
        </p:nvSpPr>
        <p:spPr>
          <a:xfrm>
            <a:off x="6647087" y="516902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5" name="Стрелка: вниз 24">
            <a:extLst>
              <a:ext uri="{FF2B5EF4-FFF2-40B4-BE49-F238E27FC236}">
                <a16:creationId xmlns:a16="http://schemas.microsoft.com/office/drawing/2014/main" xmlns="" id="{4A99DEBC-C258-3BE9-BD5E-E82480EC544D}"/>
              </a:ext>
            </a:extLst>
          </p:cNvPr>
          <p:cNvSpPr/>
          <p:nvPr/>
        </p:nvSpPr>
        <p:spPr>
          <a:xfrm>
            <a:off x="7998005" y="516902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6" name="Стрелка: вниз 25">
            <a:extLst>
              <a:ext uri="{FF2B5EF4-FFF2-40B4-BE49-F238E27FC236}">
                <a16:creationId xmlns:a16="http://schemas.microsoft.com/office/drawing/2014/main" xmlns="" id="{3B9FFF73-5DC2-EC10-3825-E7BBDB67EFAA}"/>
              </a:ext>
            </a:extLst>
          </p:cNvPr>
          <p:cNvSpPr/>
          <p:nvPr/>
        </p:nvSpPr>
        <p:spPr>
          <a:xfrm>
            <a:off x="9705973" y="516902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7" name="Стрелка: вниз 26">
            <a:extLst>
              <a:ext uri="{FF2B5EF4-FFF2-40B4-BE49-F238E27FC236}">
                <a16:creationId xmlns:a16="http://schemas.microsoft.com/office/drawing/2014/main" xmlns="" id="{6786137E-B259-1582-C92C-A39486A8AB3B}"/>
              </a:ext>
            </a:extLst>
          </p:cNvPr>
          <p:cNvSpPr/>
          <p:nvPr/>
        </p:nvSpPr>
        <p:spPr>
          <a:xfrm>
            <a:off x="11081927" y="516902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xmlns="" id="{12D1DBC2-4CF0-4657-2526-9D8C2FECBB42}"/>
              </a:ext>
            </a:extLst>
          </p:cNvPr>
          <p:cNvSpPr txBox="1"/>
          <p:nvPr/>
        </p:nvSpPr>
        <p:spPr>
          <a:xfrm>
            <a:off x="6179274" y="1638183"/>
            <a:ext cx="277442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000" dirty="0"/>
              <a:t>Осуществление экспертно-аналитической, информационной и иной деятельности посредством проверки, анализа и оценки информации о законности, целесообразности, об обоснованности, о своевременности, об эффективности и о результативности расходов на закупки по планируемым к заключению, заключенным и исполненным контрактам.</a:t>
            </a:r>
          </a:p>
          <a:p>
            <a:pPr algn="r"/>
            <a:r>
              <a:rPr lang="ru-RU" sz="1000" i="1" dirty="0">
                <a:solidFill>
                  <a:srgbClr val="FF0000"/>
                </a:solidFill>
              </a:rPr>
              <a:t>ч. 3 ст. 98 44-ФЗ</a:t>
            </a:r>
          </a:p>
        </p:txBody>
      </p:sp>
      <p:sp>
        <p:nvSpPr>
          <p:cNvPr id="32" name="TextBox 31">
            <a:extLst>
              <a:ext uri="{FF2B5EF4-FFF2-40B4-BE49-F238E27FC236}">
                <a16:creationId xmlns:a16="http://schemas.microsoft.com/office/drawing/2014/main" xmlns="" id="{1C0A07FE-0C5E-DE73-E492-03B0AD32F3F7}"/>
              </a:ext>
            </a:extLst>
          </p:cNvPr>
          <p:cNvSpPr txBox="1"/>
          <p:nvPr/>
        </p:nvSpPr>
        <p:spPr>
          <a:xfrm>
            <a:off x="9132367" y="1638183"/>
            <a:ext cx="277442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000" dirty="0"/>
              <a:t>Осуществление наблюдения и проверки действий участников контрактной системы на предмет соблюдения законодательства РФ и иных нормативных правовых актов о контрактной системе в сфере закупок товаров, работ, услуг для обеспечения государственных и муниципальных нужд</a:t>
            </a:r>
          </a:p>
          <a:p>
            <a:endParaRPr lang="ru-RU" sz="1000" dirty="0"/>
          </a:p>
          <a:p>
            <a:pPr algn="r"/>
            <a:r>
              <a:rPr lang="ru-RU" sz="1000" i="1" dirty="0">
                <a:solidFill>
                  <a:srgbClr val="FF0000"/>
                </a:solidFill>
              </a:rPr>
              <a:t>п. 7 ч. 1 ст. 1 44-ФЗ</a:t>
            </a:r>
          </a:p>
        </p:txBody>
      </p:sp>
      <p:sp>
        <p:nvSpPr>
          <p:cNvPr id="36" name="TextBox 35">
            <a:extLst>
              <a:ext uri="{FF2B5EF4-FFF2-40B4-BE49-F238E27FC236}">
                <a16:creationId xmlns:a16="http://schemas.microsoft.com/office/drawing/2014/main" xmlns="" id="{455D10C8-7FA9-457D-8E1E-1D93F38F195E}"/>
              </a:ext>
            </a:extLst>
          </p:cNvPr>
          <p:cNvSpPr txBox="1"/>
          <p:nvPr/>
        </p:nvSpPr>
        <p:spPr>
          <a:xfrm>
            <a:off x="6179274" y="3207938"/>
            <a:ext cx="277442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000" dirty="0"/>
              <a:t>Счетная палата РФ;</a:t>
            </a:r>
          </a:p>
          <a:p>
            <a:r>
              <a:rPr lang="ru-RU" sz="1000" dirty="0"/>
              <a:t>Контрольно-счетные органы субъектов РФ, образованные законодательными (представительными) органами государственной власти субъектов РФ;</a:t>
            </a:r>
          </a:p>
          <a:p>
            <a:r>
              <a:rPr lang="ru-RU" sz="1000" dirty="0"/>
              <a:t>Контрольно-счетные органы муниципальных образований</a:t>
            </a:r>
          </a:p>
          <a:p>
            <a:pPr algn="r"/>
            <a:r>
              <a:rPr lang="ru-RU" sz="1000" i="1" dirty="0">
                <a:solidFill>
                  <a:srgbClr val="FF0000"/>
                </a:solidFill>
              </a:rPr>
              <a:t>ч. 1 ст. 98 44-ФЗ</a:t>
            </a:r>
          </a:p>
        </p:txBody>
      </p:sp>
      <p:sp>
        <p:nvSpPr>
          <p:cNvPr id="37" name="TextBox 36">
            <a:extLst>
              <a:ext uri="{FF2B5EF4-FFF2-40B4-BE49-F238E27FC236}">
                <a16:creationId xmlns:a16="http://schemas.microsoft.com/office/drawing/2014/main" xmlns="" id="{35377714-49D4-95AF-6FD6-4CC51E7CCC48}"/>
              </a:ext>
            </a:extLst>
          </p:cNvPr>
          <p:cNvSpPr txBox="1"/>
          <p:nvPr/>
        </p:nvSpPr>
        <p:spPr>
          <a:xfrm>
            <a:off x="9132367" y="3207938"/>
            <a:ext cx="277442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000" dirty="0"/>
              <a:t>Органы внутреннего государственного (муниципального) финансового контроля, определенные в соответствии с Бюджетным кодексом Российской Федерации</a:t>
            </a:r>
          </a:p>
          <a:p>
            <a:endParaRPr lang="ru-RU" sz="1000" dirty="0"/>
          </a:p>
          <a:p>
            <a:endParaRPr lang="ru-RU" sz="1000" dirty="0"/>
          </a:p>
          <a:p>
            <a:pPr algn="r"/>
            <a:r>
              <a:rPr lang="ru-RU" sz="1000" i="1" dirty="0">
                <a:solidFill>
                  <a:srgbClr val="FF0000"/>
                </a:solidFill>
              </a:rPr>
              <a:t>п.3 ч. 1 ст. 99 44-ФЗ</a:t>
            </a:r>
          </a:p>
          <a:p>
            <a:pPr algn="r"/>
            <a:r>
              <a:rPr lang="ru-RU" sz="1000" i="1" dirty="0">
                <a:solidFill>
                  <a:srgbClr val="FF0000"/>
                </a:solidFill>
              </a:rPr>
              <a:t>ч. 6 ст. 18 44-ФЗ</a:t>
            </a:r>
          </a:p>
        </p:txBody>
      </p:sp>
      <p:sp>
        <p:nvSpPr>
          <p:cNvPr id="38" name="Прямоугольник 37">
            <a:extLst>
              <a:ext uri="{FF2B5EF4-FFF2-40B4-BE49-F238E27FC236}">
                <a16:creationId xmlns:a16="http://schemas.microsoft.com/office/drawing/2014/main" xmlns="" id="{D39C6214-D0E7-9F43-F1CC-4F7E4C08ECFE}"/>
              </a:ext>
            </a:extLst>
          </p:cNvPr>
          <p:cNvSpPr/>
          <p:nvPr/>
        </p:nvSpPr>
        <p:spPr>
          <a:xfrm>
            <a:off x="6017624" y="1162181"/>
            <a:ext cx="6017622" cy="5264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 name="Прямая соединительная линия 39">
            <a:extLst>
              <a:ext uri="{FF2B5EF4-FFF2-40B4-BE49-F238E27FC236}">
                <a16:creationId xmlns:a16="http://schemas.microsoft.com/office/drawing/2014/main" xmlns="" id="{3BA46CC4-3930-31F2-FA34-86A5ADAEF433}"/>
              </a:ext>
            </a:extLst>
          </p:cNvPr>
          <p:cNvCxnSpPr/>
          <p:nvPr/>
        </p:nvCxnSpPr>
        <p:spPr>
          <a:xfrm flipV="1">
            <a:off x="5599602" y="1162181"/>
            <a:ext cx="418022" cy="16627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xmlns="" id="{6D25CD0A-EB8C-4EB1-F54D-C5C417FB688F}"/>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4" name="Прямоугольник: скругленные углы 3">
            <a:extLst>
              <a:ext uri="{FF2B5EF4-FFF2-40B4-BE49-F238E27FC236}">
                <a16:creationId xmlns:a16="http://schemas.microsoft.com/office/drawing/2014/main" xmlns="" id="{D5042D52-4DF1-D7FD-5A78-ECD0F727F366}"/>
              </a:ext>
            </a:extLst>
          </p:cNvPr>
          <p:cNvSpPr/>
          <p:nvPr/>
        </p:nvSpPr>
        <p:spPr>
          <a:xfrm>
            <a:off x="510139" y="4284617"/>
            <a:ext cx="2302709" cy="2223869"/>
          </a:xfrm>
          <a:prstGeom prst="roundRect">
            <a:avLst>
              <a:gd name="adj" fmla="val 75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ru-RU" sz="1200" dirty="0"/>
              <a:t>Несоблюдение порядка или формы обоснования начальной (максимальной) цены контракта, обоснования объекта закупки (за исключением описания объекта закупки) -</a:t>
            </a:r>
          </a:p>
          <a:p>
            <a:r>
              <a:rPr lang="ru-RU" sz="1200" dirty="0"/>
              <a:t>влечет наложение административного штрафа на должностных лиц в размере 10 </a:t>
            </a:r>
            <a:r>
              <a:rPr lang="ru-RU" sz="1200" dirty="0" err="1"/>
              <a:t>тыс.руб</a:t>
            </a:r>
            <a:r>
              <a:rPr lang="ru-RU" sz="1200" dirty="0"/>
              <a:t>.</a:t>
            </a:r>
          </a:p>
          <a:p>
            <a:pPr algn="r"/>
            <a:r>
              <a:rPr lang="ru-RU" sz="1200" i="1" dirty="0">
                <a:solidFill>
                  <a:srgbClr val="FF0000"/>
                </a:solidFill>
              </a:rPr>
              <a:t>ч. 4 ст. 7.29.3 КоАП РФ</a:t>
            </a:r>
          </a:p>
        </p:txBody>
      </p:sp>
    </p:spTree>
    <p:extLst>
      <p:ext uri="{BB962C8B-B14F-4D97-AF65-F5344CB8AC3E}">
        <p14:creationId xmlns:p14="http://schemas.microsoft.com/office/powerpoint/2010/main" xmlns="" val="17665138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Цели регулирования закона </a:t>
            </a:r>
          </a:p>
        </p:txBody>
      </p:sp>
      <p:pic>
        <p:nvPicPr>
          <p:cNvPr id="8" name="Рисунок 7">
            <a:extLst>
              <a:ext uri="{FF2B5EF4-FFF2-40B4-BE49-F238E27FC236}">
                <a16:creationId xmlns:a16="http://schemas.microsoft.com/office/drawing/2014/main" xmlns="" id="{10D8DC38-1C4B-4A27-9F64-331F4DBC96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67186" y="163588"/>
            <a:ext cx="2738222" cy="398048"/>
          </a:xfrm>
          <a:prstGeom prst="rect">
            <a:avLst/>
          </a:prstGeom>
        </p:spPr>
      </p:pic>
      <p:graphicFrame>
        <p:nvGraphicFramePr>
          <p:cNvPr id="12" name="Схема 11">
            <a:extLst>
              <a:ext uri="{FF2B5EF4-FFF2-40B4-BE49-F238E27FC236}">
                <a16:creationId xmlns:a16="http://schemas.microsoft.com/office/drawing/2014/main" xmlns="" id="{36208E67-24D1-0493-3DB5-69649BBC0DDD}"/>
              </a:ext>
            </a:extLst>
          </p:cNvPr>
          <p:cNvGraphicFramePr/>
          <p:nvPr/>
        </p:nvGraphicFramePr>
        <p:xfrm>
          <a:off x="281200" y="946889"/>
          <a:ext cx="11525806" cy="2634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Прямоугольник 14">
            <a:extLst>
              <a:ext uri="{FF2B5EF4-FFF2-40B4-BE49-F238E27FC236}">
                <a16:creationId xmlns:a16="http://schemas.microsoft.com/office/drawing/2014/main" xmlns="" id="{ED070B2E-A31C-0FB9-0323-876B54D15F44}"/>
              </a:ext>
            </a:extLst>
          </p:cNvPr>
          <p:cNvSpPr/>
          <p:nvPr/>
        </p:nvSpPr>
        <p:spPr>
          <a:xfrm>
            <a:off x="320752" y="2610994"/>
            <a:ext cx="1339645" cy="323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solidFill>
                  <a:srgbClr val="FF0000"/>
                </a:solidFill>
              </a:rPr>
              <a:t>ч. 1 ст. 1 44-ФЗ</a:t>
            </a:r>
          </a:p>
        </p:txBody>
      </p:sp>
      <p:sp>
        <p:nvSpPr>
          <p:cNvPr id="7" name="TextBox 6">
            <a:extLst>
              <a:ext uri="{FF2B5EF4-FFF2-40B4-BE49-F238E27FC236}">
                <a16:creationId xmlns:a16="http://schemas.microsoft.com/office/drawing/2014/main" xmlns="" id="{DF89F887-4291-7D94-CA56-8ED3F38AE978}"/>
              </a:ext>
            </a:extLst>
          </p:cNvPr>
          <p:cNvSpPr txBox="1"/>
          <p:nvPr/>
        </p:nvSpPr>
        <p:spPr>
          <a:xfrm>
            <a:off x="281200" y="3023641"/>
            <a:ext cx="4319829" cy="553998"/>
          </a:xfrm>
          <a:prstGeom prst="rect">
            <a:avLst/>
          </a:prstGeom>
          <a:noFill/>
        </p:spPr>
        <p:txBody>
          <a:bodyPr wrap="square">
            <a:spAutoFit/>
          </a:bodyPr>
          <a:lstStyle/>
          <a:p>
            <a:r>
              <a:rPr lang="ru-RU" sz="1500" dirty="0"/>
              <a:t>Цель закона  - решение определенной общественной проблемы</a:t>
            </a:r>
          </a:p>
        </p:txBody>
      </p:sp>
      <p:sp>
        <p:nvSpPr>
          <p:cNvPr id="9" name="Прямоугольник 8">
            <a:extLst>
              <a:ext uri="{FF2B5EF4-FFF2-40B4-BE49-F238E27FC236}">
                <a16:creationId xmlns:a16="http://schemas.microsoft.com/office/drawing/2014/main" xmlns="" id="{C6FEE26F-0D2B-508E-2E23-9122F7AEF9F7}"/>
              </a:ext>
            </a:extLst>
          </p:cNvPr>
          <p:cNvSpPr/>
          <p:nvPr/>
        </p:nvSpPr>
        <p:spPr>
          <a:xfrm>
            <a:off x="225670" y="865574"/>
            <a:ext cx="11685129" cy="28645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a:extLst>
              <a:ext uri="{FF2B5EF4-FFF2-40B4-BE49-F238E27FC236}">
                <a16:creationId xmlns:a16="http://schemas.microsoft.com/office/drawing/2014/main" xmlns="" id="{DF0387A2-4F20-8B80-24F9-3B0E2B0D5C34}"/>
              </a:ext>
            </a:extLst>
          </p:cNvPr>
          <p:cNvGraphicFramePr/>
          <p:nvPr/>
        </p:nvGraphicFramePr>
        <p:xfrm>
          <a:off x="380999" y="4200399"/>
          <a:ext cx="11529799" cy="24355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Прямоугольник 12">
            <a:extLst>
              <a:ext uri="{FF2B5EF4-FFF2-40B4-BE49-F238E27FC236}">
                <a16:creationId xmlns:a16="http://schemas.microsoft.com/office/drawing/2014/main" xmlns="" id="{E75F7233-911A-B15D-91EB-D59029BC9D0C}"/>
              </a:ext>
            </a:extLst>
          </p:cNvPr>
          <p:cNvSpPr/>
          <p:nvPr/>
        </p:nvSpPr>
        <p:spPr>
          <a:xfrm>
            <a:off x="225670" y="3993403"/>
            <a:ext cx="11685129" cy="273539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3">
            <a:extLst>
              <a:ext uri="{FF2B5EF4-FFF2-40B4-BE49-F238E27FC236}">
                <a16:creationId xmlns:a16="http://schemas.microsoft.com/office/drawing/2014/main" xmlns="" id="{C25363B8-3C3F-77BF-8227-24D928D241AB}"/>
              </a:ext>
            </a:extLst>
          </p:cNvPr>
          <p:cNvSpPr/>
          <p:nvPr/>
        </p:nvSpPr>
        <p:spPr>
          <a:xfrm rot="5400000">
            <a:off x="5960272" y="3170931"/>
            <a:ext cx="271455" cy="1451283"/>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xmlns="" id="{BD165144-CF69-274A-18D6-CAAE732EA0E8}"/>
              </a:ext>
            </a:extLst>
          </p:cNvPr>
          <p:cNvSpPr/>
          <p:nvPr/>
        </p:nvSpPr>
        <p:spPr>
          <a:xfrm>
            <a:off x="9367186" y="5486400"/>
            <a:ext cx="2439819" cy="114950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a:t>Особенности регулирования отношений, указанных в ч. 1 ст. 1 44-ФЗ, в случаях, предусмотренных 44-ФЗ, могут быть установлены отдельными федеральными законами</a:t>
            </a:r>
          </a:p>
        </p:txBody>
      </p:sp>
    </p:spTree>
    <p:extLst>
      <p:ext uri="{BB962C8B-B14F-4D97-AF65-F5344CB8AC3E}">
        <p14:creationId xmlns:p14="http://schemas.microsoft.com/office/powerpoint/2010/main" xmlns="" val="11225117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Цели регулирования закона </a:t>
            </a:r>
          </a:p>
        </p:txBody>
      </p:sp>
      <p:pic>
        <p:nvPicPr>
          <p:cNvPr id="8" name="Рисунок 7">
            <a:extLst>
              <a:ext uri="{FF2B5EF4-FFF2-40B4-BE49-F238E27FC236}">
                <a16:creationId xmlns:a16="http://schemas.microsoft.com/office/drawing/2014/main" xmlns="" id="{10D8DC38-1C4B-4A27-9F64-331F4DBC96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67186" y="163588"/>
            <a:ext cx="2738222" cy="398048"/>
          </a:xfrm>
          <a:prstGeom prst="rect">
            <a:avLst/>
          </a:prstGeom>
        </p:spPr>
      </p:pic>
      <p:graphicFrame>
        <p:nvGraphicFramePr>
          <p:cNvPr id="10" name="Схема 9">
            <a:extLst>
              <a:ext uri="{FF2B5EF4-FFF2-40B4-BE49-F238E27FC236}">
                <a16:creationId xmlns:a16="http://schemas.microsoft.com/office/drawing/2014/main" xmlns="" id="{D9C42D2F-8F55-1BA6-AF1B-6F32C43F904A}"/>
              </a:ext>
            </a:extLst>
          </p:cNvPr>
          <p:cNvGraphicFramePr/>
          <p:nvPr/>
        </p:nvGraphicFramePr>
        <p:xfrm>
          <a:off x="510140" y="924271"/>
          <a:ext cx="6736235" cy="2583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Прямоугольник 12">
            <a:extLst>
              <a:ext uri="{FF2B5EF4-FFF2-40B4-BE49-F238E27FC236}">
                <a16:creationId xmlns:a16="http://schemas.microsoft.com/office/drawing/2014/main" xmlns="" id="{576047D4-7084-086D-3E78-56424CF7575B}"/>
              </a:ext>
            </a:extLst>
          </p:cNvPr>
          <p:cNvSpPr/>
          <p:nvPr/>
        </p:nvSpPr>
        <p:spPr>
          <a:xfrm>
            <a:off x="598627" y="3326672"/>
            <a:ext cx="1240003" cy="181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FF0000"/>
                </a:solidFill>
              </a:rPr>
              <a:t>ч. 1 ст. 1 44-ФЗ</a:t>
            </a:r>
          </a:p>
        </p:txBody>
      </p:sp>
      <p:sp>
        <p:nvSpPr>
          <p:cNvPr id="14" name="Прямоугольник 13">
            <a:extLst>
              <a:ext uri="{FF2B5EF4-FFF2-40B4-BE49-F238E27FC236}">
                <a16:creationId xmlns:a16="http://schemas.microsoft.com/office/drawing/2014/main" xmlns="" id="{47874F72-A51A-4E6C-6B59-FEB4086848F3}"/>
              </a:ext>
            </a:extLst>
          </p:cNvPr>
          <p:cNvSpPr/>
          <p:nvPr/>
        </p:nvSpPr>
        <p:spPr>
          <a:xfrm>
            <a:off x="510139" y="853792"/>
            <a:ext cx="6628081" cy="27660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Объект 5">
            <a:extLst>
              <a:ext uri="{FF2B5EF4-FFF2-40B4-BE49-F238E27FC236}">
                <a16:creationId xmlns:a16="http://schemas.microsoft.com/office/drawing/2014/main" xmlns="" id="{58AD9C40-3EA2-4E86-7EF5-B5C9220CC217}"/>
              </a:ext>
            </a:extLst>
          </p:cNvPr>
          <p:cNvGraphicFramePr>
            <a:graphicFrameLocks/>
          </p:cNvGraphicFramePr>
          <p:nvPr/>
        </p:nvGraphicFramePr>
        <p:xfrm>
          <a:off x="7321644" y="879439"/>
          <a:ext cx="4643933" cy="2386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Прямоугольник 6">
            <a:extLst>
              <a:ext uri="{FF2B5EF4-FFF2-40B4-BE49-F238E27FC236}">
                <a16:creationId xmlns:a16="http://schemas.microsoft.com/office/drawing/2014/main" xmlns="" id="{5C6DE1B6-BEA5-699F-4477-65436D4C5E44}"/>
              </a:ext>
            </a:extLst>
          </p:cNvPr>
          <p:cNvSpPr/>
          <p:nvPr/>
        </p:nvSpPr>
        <p:spPr>
          <a:xfrm>
            <a:off x="7246375" y="853793"/>
            <a:ext cx="4860579" cy="27660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xmlns="" id="{EEDA40A6-3290-905C-D847-6E530E7849B7}"/>
              </a:ext>
            </a:extLst>
          </p:cNvPr>
          <p:cNvSpPr/>
          <p:nvPr/>
        </p:nvSpPr>
        <p:spPr>
          <a:xfrm>
            <a:off x="7364360" y="3326671"/>
            <a:ext cx="1240003" cy="181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FF0000"/>
                </a:solidFill>
              </a:rPr>
              <a:t>ст. 6; ст. 12 44-ФЗ</a:t>
            </a:r>
          </a:p>
        </p:txBody>
      </p:sp>
      <p:graphicFrame>
        <p:nvGraphicFramePr>
          <p:cNvPr id="18" name="Схема 17">
            <a:extLst>
              <a:ext uri="{FF2B5EF4-FFF2-40B4-BE49-F238E27FC236}">
                <a16:creationId xmlns:a16="http://schemas.microsoft.com/office/drawing/2014/main" xmlns="" id="{98446A4D-58DE-AC08-CF8D-0E498B2401C9}"/>
              </a:ext>
            </a:extLst>
          </p:cNvPr>
          <p:cNvGraphicFramePr/>
          <p:nvPr/>
        </p:nvGraphicFramePr>
        <p:xfrm>
          <a:off x="510139" y="3851067"/>
          <a:ext cx="11595269" cy="27660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Прямоугольник 18">
            <a:extLst>
              <a:ext uri="{FF2B5EF4-FFF2-40B4-BE49-F238E27FC236}">
                <a16:creationId xmlns:a16="http://schemas.microsoft.com/office/drawing/2014/main" xmlns="" id="{86D8509E-3D50-DC30-4D17-8323B6F86C69}"/>
              </a:ext>
            </a:extLst>
          </p:cNvPr>
          <p:cNvSpPr/>
          <p:nvPr/>
        </p:nvSpPr>
        <p:spPr>
          <a:xfrm>
            <a:off x="598626" y="6426860"/>
            <a:ext cx="1240003" cy="181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FF0000"/>
                </a:solidFill>
              </a:rPr>
              <a:t>ст. 34 БК РФ</a:t>
            </a:r>
          </a:p>
        </p:txBody>
      </p:sp>
      <p:sp>
        <p:nvSpPr>
          <p:cNvPr id="20" name="Прямоугольник 19">
            <a:extLst>
              <a:ext uri="{FF2B5EF4-FFF2-40B4-BE49-F238E27FC236}">
                <a16:creationId xmlns:a16="http://schemas.microsoft.com/office/drawing/2014/main" xmlns="" id="{6C89C148-A571-E4AE-15C1-3702CB8E14C9}"/>
              </a:ext>
            </a:extLst>
          </p:cNvPr>
          <p:cNvSpPr/>
          <p:nvPr/>
        </p:nvSpPr>
        <p:spPr>
          <a:xfrm>
            <a:off x="510139" y="3716440"/>
            <a:ext cx="11595269" cy="296418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6167366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Общие положения</a:t>
            </a:r>
          </a:p>
        </p:txBody>
      </p:sp>
      <p:pic>
        <p:nvPicPr>
          <p:cNvPr id="6" name="Рисунок 5">
            <a:extLst>
              <a:ext uri="{FF2B5EF4-FFF2-40B4-BE49-F238E27FC236}">
                <a16:creationId xmlns:a16="http://schemas.microsoft.com/office/drawing/2014/main" xmlns="" id="{019D53A5-DF2A-4F83-896F-942A68089FF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
        <p:nvSpPr>
          <p:cNvPr id="9" name="TextBox 8">
            <a:extLst>
              <a:ext uri="{FF2B5EF4-FFF2-40B4-BE49-F238E27FC236}">
                <a16:creationId xmlns:a16="http://schemas.microsoft.com/office/drawing/2014/main" xmlns="" id="{F9DEE4BC-0F53-486F-A6D3-1F54963FA98D}"/>
              </a:ext>
            </a:extLst>
          </p:cNvPr>
          <p:cNvSpPr txBox="1"/>
          <p:nvPr/>
        </p:nvSpPr>
        <p:spPr>
          <a:xfrm>
            <a:off x="510139" y="901616"/>
            <a:ext cx="11451134" cy="4185761"/>
          </a:xfrm>
          <a:prstGeom prst="rect">
            <a:avLst/>
          </a:prstGeom>
          <a:noFill/>
          <a:ln w="25400">
            <a:solidFill>
              <a:srgbClr val="FF0000"/>
            </a:solidFill>
            <a:bevel/>
          </a:ln>
        </p:spPr>
        <p:txBody>
          <a:bodyPr wrap="square">
            <a:spAutoFit/>
          </a:bodyPr>
          <a:lstStyle/>
          <a:p>
            <a:r>
              <a:rPr lang="ru-RU" sz="1400" dirty="0"/>
              <a:t>Проект федерального закона «О внесении изменений в Федеральный закон «О закупках товаров, работ, услуг отдельными видами юридических лиц» в части установления обязанности заказчиков обосновывать начальные (максимальные) цены договоров» </a:t>
            </a:r>
            <a:r>
              <a:rPr lang="ru-RU" sz="1400" i="1" dirty="0"/>
              <a:t>подготовлен в рамках исполнения </a:t>
            </a:r>
            <a:r>
              <a:rPr lang="ru-RU" sz="1400" i="1" dirty="0" err="1"/>
              <a:t>пп</a:t>
            </a:r>
            <a:r>
              <a:rPr lang="ru-RU" sz="1400" i="1" dirty="0"/>
              <a:t>. «л» п. 15 Национального плана противодействия коррупции на 2018 - 2020 годы, утвержденного Указом Президента РФ от 29.06.2018 №378</a:t>
            </a:r>
            <a:r>
              <a:rPr lang="ru-RU" sz="1400" dirty="0"/>
              <a:t>, предусматривающего рассмотрение вопроса о целесообразности установления обязанности заказчиков обосновывать начальные (максимальные) цены договоров при осуществлении закупок в соответствии с 223-ФЗ.</a:t>
            </a:r>
          </a:p>
          <a:p>
            <a:r>
              <a:rPr lang="ru-RU" sz="1400" dirty="0"/>
              <a:t>…</a:t>
            </a:r>
          </a:p>
          <a:p>
            <a:r>
              <a:rPr lang="ru-RU" sz="1400" dirty="0"/>
              <a:t>Принятие законопроекта направлено на возможность:</a:t>
            </a:r>
          </a:p>
          <a:p>
            <a:pPr marL="285750" indent="-285750">
              <a:buFontTx/>
              <a:buChar char="-"/>
            </a:pPr>
            <a:r>
              <a:rPr lang="ru-RU" sz="1400" dirty="0"/>
              <a:t>администрирования порядка определения начальной (максимальной) цены договора;</a:t>
            </a:r>
          </a:p>
          <a:p>
            <a:pPr marL="285750" indent="-285750">
              <a:buFontTx/>
              <a:buChar char="-"/>
            </a:pPr>
            <a:r>
              <a:rPr lang="ru-RU" sz="1400" dirty="0"/>
              <a:t>установление «прозрачных» правил для участников закупок, так как позволяет, в том числе определить заложенные в начальную (максимальную) цену договора объемы товаров, работ, услуг и их стоимость.</a:t>
            </a:r>
          </a:p>
          <a:p>
            <a:r>
              <a:rPr lang="ru-RU" sz="1400" dirty="0"/>
              <a:t>При этом законопроект </a:t>
            </a:r>
            <a:r>
              <a:rPr lang="ru-RU" sz="1400" i="1" dirty="0"/>
              <a:t>не преследует цель ограничить права заказчика самостоятельно устанавливать порядок определения начальной (максимальной) цены договора</a:t>
            </a:r>
            <a:r>
              <a:rPr lang="ru-RU" sz="1400" dirty="0"/>
              <a:t>, а лишь предусматривает обязанность отражения в положении о закупке соответствующего порядка.</a:t>
            </a:r>
          </a:p>
          <a:p>
            <a:r>
              <a:rPr lang="ru-RU" sz="1400" dirty="0"/>
              <a:t>…</a:t>
            </a:r>
          </a:p>
          <a:p>
            <a:r>
              <a:rPr lang="ru-RU" sz="1400" dirty="0"/>
              <a:t>Учитывая изложенное, положения законопроекта направлены: </a:t>
            </a:r>
            <a:r>
              <a:rPr lang="ru-RU" sz="1400" b="1" dirty="0"/>
              <a:t>на повышение информированности участников закупки о включенных в начальную (максимальную) цену договора </a:t>
            </a:r>
            <a:r>
              <a:rPr lang="ru-RU" sz="1400" b="1" i="1" u="sng" dirty="0"/>
              <a:t>затратах</a:t>
            </a:r>
            <a:r>
              <a:rPr lang="ru-RU" sz="1400" dirty="0"/>
              <a:t>, что позволит участникам закупки сформировать свои ценовые предложения с учетом указанной информации.</a:t>
            </a:r>
          </a:p>
          <a:p>
            <a:pPr algn="r"/>
            <a:r>
              <a:rPr lang="ru-RU" sz="1400" i="1" dirty="0">
                <a:solidFill>
                  <a:srgbClr val="FF0000"/>
                </a:solidFill>
              </a:rPr>
              <a:t>Пояснительная записка к проекту Федерального закона №1046332-7</a:t>
            </a:r>
          </a:p>
          <a:p>
            <a:pPr algn="r"/>
            <a:r>
              <a:rPr lang="ru-RU" sz="1400" i="1" dirty="0">
                <a:solidFill>
                  <a:srgbClr val="FF0000"/>
                </a:solidFill>
              </a:rPr>
              <a:t>(Федеральный закон от 05.04.2021 №86-ФЗ «О внесении изменений в статьи 2 и 4 Федерального закона</a:t>
            </a:r>
          </a:p>
          <a:p>
            <a:pPr algn="r"/>
            <a:r>
              <a:rPr lang="ru-RU" sz="1400" i="1" dirty="0">
                <a:solidFill>
                  <a:srgbClr val="FF0000"/>
                </a:solidFill>
              </a:rPr>
              <a:t>«О закупках товаров, работ, услуг отдельными видами юридических лиц»</a:t>
            </a:r>
          </a:p>
        </p:txBody>
      </p:sp>
    </p:spTree>
    <p:extLst>
      <p:ext uri="{BB962C8B-B14F-4D97-AF65-F5344CB8AC3E}">
        <p14:creationId xmlns:p14="http://schemas.microsoft.com/office/powerpoint/2010/main" xmlns="" val="17507377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Обоснование и определение </a:t>
            </a:r>
            <a:r>
              <a:rPr lang="ru-RU" dirty="0" err="1"/>
              <a:t>НМЦк</a:t>
            </a:r>
            <a:endParaRPr lang="ru-RU" dirty="0"/>
          </a:p>
        </p:txBody>
      </p:sp>
      <p:sp>
        <p:nvSpPr>
          <p:cNvPr id="3" name="Объект 2"/>
          <p:cNvSpPr>
            <a:spLocks noGrp="1"/>
          </p:cNvSpPr>
          <p:nvPr>
            <p:ph idx="1"/>
          </p:nvPr>
        </p:nvSpPr>
        <p:spPr>
          <a:xfrm>
            <a:off x="510139" y="829365"/>
            <a:ext cx="11451133" cy="1615410"/>
          </a:xfrm>
          <a:ln w="19050">
            <a:solidFill>
              <a:srgbClr val="0070C0"/>
            </a:solidFill>
          </a:ln>
        </p:spPr>
        <p:txBody>
          <a:bodyPr>
            <a:normAutofit fontScale="77500" lnSpcReduction="20000"/>
          </a:bodyPr>
          <a:lstStyle/>
          <a:p>
            <a:r>
              <a:rPr lang="ru-RU" b="1" dirty="0">
                <a:solidFill>
                  <a:srgbClr val="0070C0"/>
                </a:solidFill>
              </a:rPr>
              <a:t>Цена</a:t>
            </a:r>
            <a:r>
              <a:rPr lang="ru-RU" dirty="0"/>
              <a:t> - фундаментальная экономическая категория, означающая количество денег, за которое продавец согласен продать (цена продавца), а покупатель готов купить (цена покупателя) единицу товара </a:t>
            </a:r>
          </a:p>
          <a:p>
            <a:pPr marL="0" indent="0" algn="r">
              <a:buNone/>
            </a:pPr>
            <a:r>
              <a:rPr lang="ru-RU" i="1" dirty="0">
                <a:solidFill>
                  <a:srgbClr val="FF0000"/>
                </a:solidFill>
              </a:rPr>
              <a:t>«Современный экономический словарь. - 6-е изд.» (ИНФРА-М.2011)</a:t>
            </a:r>
          </a:p>
          <a:p>
            <a:r>
              <a:rPr lang="ru-RU" b="1" dirty="0">
                <a:solidFill>
                  <a:srgbClr val="0070C0"/>
                </a:solidFill>
              </a:rPr>
              <a:t>Цена</a:t>
            </a:r>
            <a:r>
              <a:rPr lang="ru-RU" dirty="0"/>
              <a:t> - это денежное выражение стоимости товара за количественную его единицу.</a:t>
            </a:r>
          </a:p>
          <a:p>
            <a:pPr marL="0" indent="0" algn="r">
              <a:buNone/>
            </a:pPr>
            <a:r>
              <a:rPr lang="ru-RU" i="1" dirty="0">
                <a:solidFill>
                  <a:srgbClr val="FF0000"/>
                </a:solidFill>
              </a:rPr>
              <a:t>п. 183 ГОСТ Р 51303-2013 «Национальный стандарт Российской Федерации. Торговля. Термины и определения»</a:t>
            </a:r>
          </a:p>
          <a:p>
            <a:pPr marL="0" indent="0">
              <a:buNone/>
            </a:pPr>
            <a:endParaRPr lang="ru-RU" dirty="0"/>
          </a:p>
        </p:txBody>
      </p:sp>
      <p:graphicFrame>
        <p:nvGraphicFramePr>
          <p:cNvPr id="4" name="Схема 3">
            <a:extLst>
              <a:ext uri="{FF2B5EF4-FFF2-40B4-BE49-F238E27FC236}">
                <a16:creationId xmlns:a16="http://schemas.microsoft.com/office/drawing/2014/main" xmlns="" id="{092A17B5-D850-42BB-B47E-17CFA5F3F843}"/>
              </a:ext>
            </a:extLst>
          </p:cNvPr>
          <p:cNvGraphicFramePr/>
          <p:nvPr/>
        </p:nvGraphicFramePr>
        <p:xfrm>
          <a:off x="510139" y="2625561"/>
          <a:ext cx="11480800" cy="1823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Группа 4">
            <a:extLst>
              <a:ext uri="{FF2B5EF4-FFF2-40B4-BE49-F238E27FC236}">
                <a16:creationId xmlns:a16="http://schemas.microsoft.com/office/drawing/2014/main" xmlns="" id="{89ED6DE8-6B25-4B40-9A2F-C27026EBB350}"/>
              </a:ext>
            </a:extLst>
          </p:cNvPr>
          <p:cNvGrpSpPr/>
          <p:nvPr/>
        </p:nvGrpSpPr>
        <p:grpSpPr>
          <a:xfrm>
            <a:off x="510139" y="5880242"/>
            <a:ext cx="11480800" cy="582295"/>
            <a:chOff x="0" y="0"/>
            <a:chExt cx="11480800" cy="809978"/>
          </a:xfrm>
        </p:grpSpPr>
        <p:sp>
          <p:nvSpPr>
            <p:cNvPr id="6" name="Прямоугольник 5">
              <a:extLst>
                <a:ext uri="{FF2B5EF4-FFF2-40B4-BE49-F238E27FC236}">
                  <a16:creationId xmlns:a16="http://schemas.microsoft.com/office/drawing/2014/main" xmlns="" id="{F050D067-DB99-42A1-970B-E745735885CA}"/>
                </a:ext>
              </a:extLst>
            </p:cNvPr>
            <p:cNvSpPr/>
            <p:nvPr/>
          </p:nvSpPr>
          <p:spPr>
            <a:xfrm>
              <a:off x="0" y="0"/>
              <a:ext cx="11480800" cy="809978"/>
            </a:xfrm>
            <a:prstGeom prst="rect">
              <a:avLst/>
            </a:prstGeom>
          </p:spPr>
          <p:style>
            <a:lnRef idx="0">
              <a:schemeClr val="accent5">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hueOff val="0"/>
                <a:satOff val="0"/>
                <a:lumOff val="0"/>
                <a:alphaOff val="0"/>
              </a:schemeClr>
            </a:fontRef>
          </p:style>
          <p:txBody>
            <a:bodyPr/>
            <a:lstStyle/>
            <a:p>
              <a:endParaRPr lang="ru-RU"/>
            </a:p>
          </p:txBody>
        </p:sp>
        <p:sp>
          <p:nvSpPr>
            <p:cNvPr id="7" name="TextBox 6">
              <a:extLst>
                <a:ext uri="{FF2B5EF4-FFF2-40B4-BE49-F238E27FC236}">
                  <a16:creationId xmlns:a16="http://schemas.microsoft.com/office/drawing/2014/main" xmlns="" id="{77D292F1-A1B4-446D-BA16-F1C5F7C1806F}"/>
                </a:ext>
              </a:extLst>
            </p:cNvPr>
            <p:cNvSpPr txBox="1"/>
            <p:nvPr/>
          </p:nvSpPr>
          <p:spPr>
            <a:xfrm>
              <a:off x="0" y="0"/>
              <a:ext cx="11480800" cy="80997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7150" tIns="57150" rIns="57150" bIns="57150" numCol="1" spcCol="1270" anchor="ctr" anchorCtr="0">
              <a:noAutofit/>
            </a:bodyPr>
            <a:lstStyle/>
            <a:p>
              <a:pPr marL="0" lvl="0" indent="0" defTabSz="666750">
                <a:lnSpc>
                  <a:spcPct val="90000"/>
                </a:lnSpc>
                <a:spcBef>
                  <a:spcPct val="0"/>
                </a:spcBef>
                <a:spcAft>
                  <a:spcPct val="35000"/>
                </a:spcAft>
                <a:buNone/>
              </a:pPr>
              <a:r>
                <a:rPr lang="ru-RU" sz="1400" dirty="0"/>
                <a:t>Извещение об осуществлении закупки, если иное не предусмотрено 44-ФЗ, должно содержать следующие электронные документы:</a:t>
              </a:r>
            </a:p>
            <a:p>
              <a:pPr marL="285750" lvl="0" indent="-285750" defTabSz="666750">
                <a:lnSpc>
                  <a:spcPct val="90000"/>
                </a:lnSpc>
                <a:spcBef>
                  <a:spcPct val="0"/>
                </a:spcBef>
                <a:spcAft>
                  <a:spcPct val="35000"/>
                </a:spcAft>
                <a:buFont typeface="Wingdings" panose="05000000000000000000" pitchFamily="2" charset="2"/>
                <a:buChar char="Ø"/>
              </a:pPr>
              <a:r>
                <a:rPr lang="ru-RU" sz="1400" dirty="0"/>
                <a:t>обоснование начальной (максимальной) цены контракта;</a:t>
              </a:r>
            </a:p>
          </p:txBody>
        </p:sp>
      </p:grpSp>
      <p:sp>
        <p:nvSpPr>
          <p:cNvPr id="8" name="Прямоугольник 7">
            <a:extLst>
              <a:ext uri="{FF2B5EF4-FFF2-40B4-BE49-F238E27FC236}">
                <a16:creationId xmlns:a16="http://schemas.microsoft.com/office/drawing/2014/main" xmlns="" id="{3B83DB1F-D9A9-4A2C-8B4C-6B55E295F5C4}"/>
              </a:ext>
            </a:extLst>
          </p:cNvPr>
          <p:cNvSpPr/>
          <p:nvPr/>
        </p:nvSpPr>
        <p:spPr>
          <a:xfrm>
            <a:off x="5132939" y="4629976"/>
            <a:ext cx="3376061" cy="106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 dirty="0"/>
              <a:t>формула цены - правила расчета сумм, подлежащих уплате заказчиком поставщику (исполнителю, подрядчику) в ходе исполнения договора, которые в любом случае не могут превышать максимальное значение цены контракта</a:t>
            </a:r>
          </a:p>
        </p:txBody>
      </p:sp>
      <p:pic>
        <p:nvPicPr>
          <p:cNvPr id="9" name="Рисунок 8">
            <a:extLst>
              <a:ext uri="{FF2B5EF4-FFF2-40B4-BE49-F238E27FC236}">
                <a16:creationId xmlns:a16="http://schemas.microsoft.com/office/drawing/2014/main" xmlns="" id="{0654E302-E583-4F8E-BBAB-AFC5C1E1224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
        <p:nvSpPr>
          <p:cNvPr id="10" name="Прямоугольник 9">
            <a:extLst>
              <a:ext uri="{FF2B5EF4-FFF2-40B4-BE49-F238E27FC236}">
                <a16:creationId xmlns:a16="http://schemas.microsoft.com/office/drawing/2014/main" xmlns="" id="{7F6790B3-4E03-49A7-9059-209998D8B80C}"/>
              </a:ext>
            </a:extLst>
          </p:cNvPr>
          <p:cNvSpPr/>
          <p:nvPr/>
        </p:nvSpPr>
        <p:spPr>
          <a:xfrm>
            <a:off x="8585212" y="4629975"/>
            <a:ext cx="3376061" cy="106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цена единицы товара, работы, услуги и максимальное значение цены контракта</a:t>
            </a:r>
          </a:p>
        </p:txBody>
      </p:sp>
      <p:sp>
        <p:nvSpPr>
          <p:cNvPr id="11" name="Стрелка вправо 14">
            <a:extLst>
              <a:ext uri="{FF2B5EF4-FFF2-40B4-BE49-F238E27FC236}">
                <a16:creationId xmlns:a16="http://schemas.microsoft.com/office/drawing/2014/main" xmlns="" id="{F800DD9A-0125-4DDB-9694-73FB06EE656B}"/>
              </a:ext>
            </a:extLst>
          </p:cNvPr>
          <p:cNvSpPr/>
          <p:nvPr/>
        </p:nvSpPr>
        <p:spPr>
          <a:xfrm rot="10800000">
            <a:off x="4821110" y="4733556"/>
            <a:ext cx="235617" cy="85392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2" name="Прямоугольник: скругленные углы 11">
            <a:extLst>
              <a:ext uri="{FF2B5EF4-FFF2-40B4-BE49-F238E27FC236}">
                <a16:creationId xmlns:a16="http://schemas.microsoft.com/office/drawing/2014/main" xmlns="" id="{A681ECD1-0CEF-4B25-B831-00EA381F836A}"/>
              </a:ext>
            </a:extLst>
          </p:cNvPr>
          <p:cNvSpPr/>
          <p:nvPr/>
        </p:nvSpPr>
        <p:spPr>
          <a:xfrm>
            <a:off x="1244600" y="4629975"/>
            <a:ext cx="3500297" cy="10610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a:t>Постановление Правительства РФ от 13.01.2014 №19 «Об установлении случаев, в которых при заключении контракта указываются формула цены и максимальное значение цены контракта»</a:t>
            </a:r>
          </a:p>
        </p:txBody>
      </p:sp>
    </p:spTree>
    <p:extLst>
      <p:ext uri="{BB962C8B-B14F-4D97-AF65-F5344CB8AC3E}">
        <p14:creationId xmlns:p14="http://schemas.microsoft.com/office/powerpoint/2010/main" xmlns="" val="12228675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ОБЩИЕ ПОЛОЖЕНИЯ</a:t>
            </a:r>
          </a:p>
        </p:txBody>
      </p:sp>
      <p:sp>
        <p:nvSpPr>
          <p:cNvPr id="3" name="Объект 2"/>
          <p:cNvSpPr>
            <a:spLocks noGrp="1"/>
          </p:cNvSpPr>
          <p:nvPr>
            <p:ph idx="1"/>
          </p:nvPr>
        </p:nvSpPr>
        <p:spPr>
          <a:xfrm>
            <a:off x="510140" y="905565"/>
            <a:ext cx="11300860" cy="1277141"/>
          </a:xfrm>
          <a:ln w="19050">
            <a:solidFill>
              <a:srgbClr val="0070C0"/>
            </a:solidFill>
          </a:ln>
        </p:spPr>
        <p:txBody>
          <a:bodyPr>
            <a:normAutofit/>
          </a:bodyPr>
          <a:lstStyle/>
          <a:p>
            <a:pPr marL="0" indent="0">
              <a:buNone/>
            </a:pPr>
            <a:r>
              <a:rPr lang="ru-RU" i="1" dirty="0">
                <a:solidFill>
                  <a:srgbClr val="FF0000"/>
                </a:solidFill>
                <a:latin typeface="+mj-lt"/>
              </a:rPr>
              <a:t>ч. 1 ст. 22 44-ФЗ</a:t>
            </a:r>
          </a:p>
          <a:p>
            <a:r>
              <a:rPr lang="ru-RU" dirty="0">
                <a:latin typeface="+mj-lt"/>
              </a:rPr>
              <a:t>НМЦК, ЦКЕП (П, И) - </a:t>
            </a:r>
            <a:r>
              <a:rPr lang="ru-RU" b="1" dirty="0">
                <a:solidFill>
                  <a:srgbClr val="0070C0"/>
                </a:solidFill>
                <a:latin typeface="+mj-lt"/>
              </a:rPr>
              <a:t>определяется</a:t>
            </a:r>
            <a:r>
              <a:rPr lang="ru-RU" dirty="0">
                <a:latin typeface="+mj-lt"/>
              </a:rPr>
              <a:t> и </a:t>
            </a:r>
            <a:r>
              <a:rPr lang="ru-RU" b="1" dirty="0">
                <a:solidFill>
                  <a:srgbClr val="0070C0"/>
                </a:solidFill>
                <a:latin typeface="+mj-lt"/>
              </a:rPr>
              <a:t>обосновываются</a:t>
            </a:r>
            <a:r>
              <a:rPr lang="ru-RU" dirty="0">
                <a:latin typeface="+mj-lt"/>
              </a:rPr>
              <a:t> заказчиком посредством применения </a:t>
            </a:r>
            <a:r>
              <a:rPr lang="ru-RU" i="1" dirty="0">
                <a:latin typeface="+mj-lt"/>
              </a:rPr>
              <a:t>метода </a:t>
            </a:r>
            <a:r>
              <a:rPr lang="ru-RU" dirty="0">
                <a:latin typeface="+mj-lt"/>
              </a:rPr>
              <a:t>или </a:t>
            </a:r>
            <a:r>
              <a:rPr lang="ru-RU" i="1" dirty="0">
                <a:latin typeface="+mj-lt"/>
              </a:rPr>
              <a:t>нескольких методов;</a:t>
            </a:r>
          </a:p>
          <a:p>
            <a:pPr marL="0" indent="0">
              <a:buNone/>
            </a:pPr>
            <a:endParaRPr lang="ru-RU" dirty="0">
              <a:latin typeface="+mj-lt"/>
            </a:endParaRPr>
          </a:p>
          <a:p>
            <a:endParaRPr lang="ru-RU" dirty="0">
              <a:latin typeface="+mj-lt"/>
            </a:endParaRPr>
          </a:p>
        </p:txBody>
      </p:sp>
      <p:pic>
        <p:nvPicPr>
          <p:cNvPr id="10" name="Рисунок 9">
            <a:extLst>
              <a:ext uri="{FF2B5EF4-FFF2-40B4-BE49-F238E27FC236}">
                <a16:creationId xmlns:a16="http://schemas.microsoft.com/office/drawing/2014/main" xmlns="" id="{63AD4C5C-85C3-A587-FD9E-9F34CCCE2C3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graphicFrame>
        <p:nvGraphicFramePr>
          <p:cNvPr id="13" name="Схема 12">
            <a:extLst>
              <a:ext uri="{FF2B5EF4-FFF2-40B4-BE49-F238E27FC236}">
                <a16:creationId xmlns:a16="http://schemas.microsoft.com/office/drawing/2014/main" xmlns="" id="{9BDD36DB-DF57-E8F6-D6A1-C0B7CD6225CC}"/>
              </a:ext>
            </a:extLst>
          </p:cNvPr>
          <p:cNvGraphicFramePr/>
          <p:nvPr/>
        </p:nvGraphicFramePr>
        <p:xfrm>
          <a:off x="510139" y="2182706"/>
          <a:ext cx="11300860" cy="4383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xmlns="" id="{7C532BC7-9BF1-E92A-12D9-532CFED4093E}"/>
              </a:ext>
            </a:extLst>
          </p:cNvPr>
          <p:cNvSpPr txBox="1"/>
          <p:nvPr/>
        </p:nvSpPr>
        <p:spPr>
          <a:xfrm>
            <a:off x="6160569" y="4443128"/>
            <a:ext cx="5650430" cy="2208297"/>
          </a:xfrm>
          <a:prstGeom prst="rect">
            <a:avLst/>
          </a:prstGeom>
          <a:noFill/>
          <a:ln w="19050">
            <a:solidFill>
              <a:srgbClr val="0070C0"/>
            </a:solidFill>
          </a:ln>
        </p:spPr>
        <p:txBody>
          <a:bodyPr wrap="square">
            <a:spAutoFit/>
          </a:bodyPr>
          <a:lstStyle/>
          <a:p>
            <a:r>
              <a:rPr lang="ru-RU" sz="1250" b="1" dirty="0">
                <a:solidFill>
                  <a:srgbClr val="0070C0"/>
                </a:solidFill>
              </a:rPr>
              <a:t>Начальная (максимальная) цена контракта (НМЦК)</a:t>
            </a:r>
            <a:r>
              <a:rPr lang="ru-RU" sz="1250" b="1" dirty="0"/>
              <a:t> </a:t>
            </a:r>
            <a:r>
              <a:rPr lang="ru-RU" sz="1250" dirty="0"/>
              <a:t>– это определяемая и/или обосновываемая заказчиком, уполномоченным органом предельная цена товаров, работ, услуг выраженная в денежном эквиваленте в результате уплаты которой предполагается приобретение таких товаров, (выполнение работ, оказание услуг) у поставщика (подрядчика, исполнителя) на условиях предусмотренных контрактом. При этом, по итогам определения поставщика (подрядчика, исполнителя) указанная цена может быть снижена на основании предложения участника закупки с которым заключается контракт.</a:t>
            </a:r>
          </a:p>
          <a:p>
            <a:endParaRPr lang="ru-RU" sz="1250" dirty="0"/>
          </a:p>
          <a:p>
            <a:r>
              <a:rPr lang="ru-RU" sz="1250" b="1" dirty="0">
                <a:solidFill>
                  <a:srgbClr val="0070C0"/>
                </a:solidFill>
              </a:rPr>
              <a:t>Цена контракта, заключаемого с единственным поставщиком</a:t>
            </a:r>
            <a:r>
              <a:rPr lang="ru-RU" sz="1250" dirty="0">
                <a:solidFill>
                  <a:srgbClr val="0070C0"/>
                </a:solidFill>
              </a:rPr>
              <a:t> </a:t>
            </a:r>
            <a:r>
              <a:rPr lang="ru-RU" sz="1250" dirty="0"/>
              <a:t>— это фиксированное значение цены, определенное и обоснованное заказчиком.</a:t>
            </a:r>
          </a:p>
        </p:txBody>
      </p:sp>
    </p:spTree>
    <p:extLst>
      <p:ext uri="{BB962C8B-B14F-4D97-AF65-F5344CB8AC3E}">
        <p14:creationId xmlns:p14="http://schemas.microsoft.com/office/powerpoint/2010/main" xmlns="" val="28142755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a:extLst>
              <a:ext uri="{FF2B5EF4-FFF2-40B4-BE49-F238E27FC236}">
                <a16:creationId xmlns:a16="http://schemas.microsoft.com/office/drawing/2014/main" xmlns="" id="{CA388BEB-CF6D-BCD2-591D-4976F28DECEA}"/>
              </a:ext>
            </a:extLst>
          </p:cNvPr>
          <p:cNvSpPr>
            <a:spLocks noGrp="1"/>
          </p:cNvSpPr>
          <p:nvPr>
            <p:ph type="title" idx="4294967295"/>
          </p:nvPr>
        </p:nvSpPr>
        <p:spPr>
          <a:xfrm rot="16200000">
            <a:off x="-1567342" y="4524561"/>
            <a:ext cx="3884588" cy="541337"/>
          </a:xfrm>
        </p:spPr>
        <p:txBody>
          <a:bodyPr>
            <a:noAutofit/>
          </a:bodyPr>
          <a:lstStyle/>
          <a:p>
            <a:r>
              <a:rPr lang="ru-RU" sz="1400" dirty="0"/>
              <a:t>ОБОСНОВАНИЕ НМЦК.</a:t>
            </a:r>
            <a:br>
              <a:rPr lang="ru-RU" sz="1400" dirty="0"/>
            </a:br>
            <a:r>
              <a:rPr lang="ru-RU" sz="1400" dirty="0"/>
              <a:t>Методические рекомендации (Приказ МЭР от 02.10.2013 №567)</a:t>
            </a:r>
          </a:p>
        </p:txBody>
      </p:sp>
      <p:cxnSp>
        <p:nvCxnSpPr>
          <p:cNvPr id="14" name="Прямая соединительная линия 13">
            <a:extLst>
              <a:ext uri="{FF2B5EF4-FFF2-40B4-BE49-F238E27FC236}">
                <a16:creationId xmlns:a16="http://schemas.microsoft.com/office/drawing/2014/main" xmlns="" id="{DE6721F6-E871-D51A-F9A6-76C66652FE60}"/>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7" name="Рисунок 6">
            <a:extLst>
              <a:ext uri="{FF2B5EF4-FFF2-40B4-BE49-F238E27FC236}">
                <a16:creationId xmlns:a16="http://schemas.microsoft.com/office/drawing/2014/main" xmlns="" id="{BDC74F8B-FB57-A52B-A630-A1A81B58C2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50141" y="1324460"/>
            <a:ext cx="2489517" cy="361894"/>
          </a:xfrm>
          <a:prstGeom prst="rect">
            <a:avLst/>
          </a:prstGeom>
        </p:spPr>
      </p:pic>
      <p:sp>
        <p:nvSpPr>
          <p:cNvPr id="10" name="Объект 7">
            <a:extLst>
              <a:ext uri="{FF2B5EF4-FFF2-40B4-BE49-F238E27FC236}">
                <a16:creationId xmlns:a16="http://schemas.microsoft.com/office/drawing/2014/main" xmlns="" id="{F25F807E-281E-1E3D-3510-1A1C529D6A77}"/>
              </a:ext>
            </a:extLst>
          </p:cNvPr>
          <p:cNvSpPr txBox="1">
            <a:spLocks/>
          </p:cNvSpPr>
          <p:nvPr/>
        </p:nvSpPr>
        <p:spPr>
          <a:xfrm>
            <a:off x="774701" y="825500"/>
            <a:ext cx="11270550" cy="5912024"/>
          </a:xfrm>
          <a:prstGeom prst="rect">
            <a:avLst/>
          </a:prstGeom>
          <a:ln w="19050">
            <a:solidFill>
              <a:srgbClr val="7030A0"/>
            </a:solidFill>
          </a:ln>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indent="-457200">
              <a:buFont typeface="+mj-lt"/>
              <a:buAutoNum type="arabicPeriod"/>
            </a:pPr>
            <a:r>
              <a:rPr lang="ru-RU" dirty="0"/>
              <a:t>определить потребность в конкретном ТРУ, обусловленную целями осуществления закупок в соответствии со ст. 13 44-ФЗ;</a:t>
            </a:r>
          </a:p>
          <a:p>
            <a:pPr marL="457200" indent="-457200">
              <a:buFont typeface="+mj-lt"/>
              <a:buAutoNum type="arabicPeriod"/>
            </a:pPr>
            <a:r>
              <a:rPr lang="ru-RU" dirty="0"/>
              <a:t>установить перечень требований к ТРУ, закупка которых планируется, а также требований к условиям поставки товаров, выполнения работ, оказания услуг;</a:t>
            </a:r>
          </a:p>
          <a:p>
            <a:pPr marL="457200" indent="-457200">
              <a:buFont typeface="+mj-lt"/>
              <a:buAutoNum type="arabicPeriod"/>
            </a:pPr>
            <a:r>
              <a:rPr lang="ru-RU" dirty="0"/>
              <a:t>провести исследование рынка путем изучения общедоступных источников информации, в том числе использование которых предусмотрено Рекомендациями, в целях выявления имеющихся на рынке ТРУ, отвечающих требованиям, определенным в соответствии с пунктом 2;</a:t>
            </a:r>
          </a:p>
          <a:p>
            <a:pPr marL="457200" indent="-457200">
              <a:buFont typeface="+mj-lt"/>
              <a:buAutoNum type="arabicPeriod"/>
            </a:pPr>
            <a:r>
              <a:rPr lang="ru-RU" dirty="0"/>
              <a:t>сформировать описание объекта закупки в соответствии с требованиями ст. 33 44-ФЗ;</a:t>
            </a:r>
            <a:endParaRPr lang="en-US" dirty="0"/>
          </a:p>
          <a:p>
            <a:pPr marL="457200" indent="-457200">
              <a:buFont typeface="+mj-lt"/>
              <a:buAutoNum type="arabicPeriod"/>
            </a:pPr>
            <a:r>
              <a:rPr lang="ru-RU" dirty="0"/>
              <a:t>проверить наличие принятых в отношении планируемых к закупке видов, групп ТРУ:</a:t>
            </a:r>
          </a:p>
          <a:p>
            <a:pPr marL="630936" lvl="1" indent="-457200">
              <a:buFont typeface="+mj-lt"/>
              <a:buAutoNum type="arabicPeriod"/>
            </a:pPr>
            <a:r>
              <a:rPr lang="ru-RU" dirty="0"/>
              <a:t>нормативных правовых актов ФОИВ, локальных нормативных актов государственной корпорации "Росатом", которыми устанавливаются порядки определения НМЦК в соответствии с ч. 22 ст. 22 44-ФЗ;</a:t>
            </a:r>
          </a:p>
          <a:p>
            <a:pPr marL="630936" lvl="1" indent="-457200">
              <a:buFont typeface="+mj-lt"/>
              <a:buAutoNum type="arabicPeriod"/>
            </a:pPr>
            <a:r>
              <a:rPr lang="ru-RU" dirty="0"/>
              <a:t>актов Правительства РФ, устанавливающих исчерпывающие перечни источников информации, которые могут быть использованы для целей определения НМЦК;</a:t>
            </a:r>
          </a:p>
          <a:p>
            <a:pPr marL="630936" lvl="1" indent="-457200">
              <a:buFont typeface="+mj-lt"/>
              <a:buAutoNum type="arabicPeriod"/>
            </a:pPr>
            <a:r>
              <a:rPr lang="ru-RU" dirty="0"/>
              <a:t>правовых актов о нормировании в сфере закупок, принятых в соответствии со ст. 19 44-ФЗ;</a:t>
            </a:r>
            <a:endParaRPr lang="en-US" dirty="0"/>
          </a:p>
          <a:p>
            <a:pPr marL="457200" indent="-457200">
              <a:buFont typeface="+mj-lt"/>
              <a:buAutoNum type="arabicPeriod"/>
            </a:pPr>
            <a:r>
              <a:rPr lang="ru-RU" dirty="0"/>
              <a:t>в соответствии с установленными ст. 22 44-ФЗ требованиями определить </a:t>
            </a:r>
            <a:r>
              <a:rPr lang="ru-RU" b="1" i="1" dirty="0"/>
              <a:t>применимый метод определения НМЦК</a:t>
            </a:r>
            <a:r>
              <a:rPr lang="ru-RU" dirty="0"/>
              <a:t> или несколько таких методов;</a:t>
            </a:r>
          </a:p>
          <a:p>
            <a:pPr marL="457200" indent="-457200">
              <a:buFont typeface="+mj-lt"/>
              <a:buAutoNum type="arabicPeriod"/>
            </a:pPr>
            <a:r>
              <a:rPr lang="ru-RU" dirty="0"/>
              <a:t>осуществить соответствующим методом </a:t>
            </a:r>
            <a:r>
              <a:rPr lang="ru-RU" b="1" dirty="0"/>
              <a:t>определение НМЦК</a:t>
            </a:r>
            <a:r>
              <a:rPr lang="ru-RU" dirty="0"/>
              <a:t> с учетом Рекомендаций;</a:t>
            </a:r>
          </a:p>
          <a:p>
            <a:pPr marL="457200" indent="-457200">
              <a:buFont typeface="+mj-lt"/>
              <a:buAutoNum type="arabicPeriod"/>
            </a:pPr>
            <a:r>
              <a:rPr lang="ru-RU" dirty="0"/>
              <a:t>сформировать обоснование НМЦК в соответствии с п. 2.1 Рекомендаций. Рекомендуемая форма обоснования НМЦК приведена в приложении №1 к Рекомендациям.</a:t>
            </a:r>
          </a:p>
          <a:p>
            <a:pPr marL="0" indent="0">
              <a:buFont typeface="Tw Cen MT" panose="020B0602020104020603" pitchFamily="34" charset="0"/>
              <a:buNone/>
            </a:pPr>
            <a:endParaRPr lang="ru-RU" dirty="0"/>
          </a:p>
        </p:txBody>
      </p:sp>
      <p:sp>
        <p:nvSpPr>
          <p:cNvPr id="2" name="Прямоугольник: скругленные углы 1">
            <a:extLst>
              <a:ext uri="{FF2B5EF4-FFF2-40B4-BE49-F238E27FC236}">
                <a16:creationId xmlns:a16="http://schemas.microsoft.com/office/drawing/2014/main" xmlns="" id="{C224F498-43CC-A0D1-6867-03D347CE2F8F}"/>
              </a:ext>
            </a:extLst>
          </p:cNvPr>
          <p:cNvSpPr/>
          <p:nvPr/>
        </p:nvSpPr>
        <p:spPr>
          <a:xfrm>
            <a:off x="774700" y="279524"/>
            <a:ext cx="11270543" cy="4316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a:t>В целях осуществления закупки рекомендуется выполнить следующую последовательность действий</a:t>
            </a:r>
          </a:p>
        </p:txBody>
      </p:sp>
    </p:spTree>
    <p:extLst>
      <p:ext uri="{BB962C8B-B14F-4D97-AF65-F5344CB8AC3E}">
        <p14:creationId xmlns:p14="http://schemas.microsoft.com/office/powerpoint/2010/main" xmlns="" val="37446687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35082"/>
            <a:ext cx="10601325" cy="6526664"/>
          </a:xfrm>
          <a:prstGeom prst="rect">
            <a:avLst/>
          </a:prstGeom>
        </p:spPr>
      </p:pic>
      <p:graphicFrame>
        <p:nvGraphicFramePr>
          <p:cNvPr id="2" name="Схема 1">
            <a:extLst>
              <a:ext uri="{FF2B5EF4-FFF2-40B4-BE49-F238E27FC236}">
                <a16:creationId xmlns:a16="http://schemas.microsoft.com/office/drawing/2014/main" xmlns="" id="{38DE126B-8680-2183-B63C-BC29A72BC3C8}"/>
              </a:ext>
            </a:extLst>
          </p:cNvPr>
          <p:cNvGraphicFramePr/>
          <p:nvPr/>
        </p:nvGraphicFramePr>
        <p:xfrm>
          <a:off x="6492192" y="3429000"/>
          <a:ext cx="5585508" cy="3259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a:extLst>
              <a:ext uri="{FF2B5EF4-FFF2-40B4-BE49-F238E27FC236}">
                <a16:creationId xmlns:a16="http://schemas.microsoft.com/office/drawing/2014/main" xmlns="" id="{6B86F0CD-E38C-2F73-D775-ADDEE1BEFBB6}"/>
              </a:ext>
            </a:extLst>
          </p:cNvPr>
          <p:cNvSpPr/>
          <p:nvPr/>
        </p:nvSpPr>
        <p:spPr>
          <a:xfrm>
            <a:off x="10719511" y="6380269"/>
            <a:ext cx="1240003" cy="181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FF0000"/>
                </a:solidFill>
              </a:rPr>
              <a:t>ч. </a:t>
            </a:r>
            <a:r>
              <a:rPr lang="en-US" sz="1100" dirty="0">
                <a:solidFill>
                  <a:srgbClr val="FF0000"/>
                </a:solidFill>
              </a:rPr>
              <a:t>4</a:t>
            </a:r>
            <a:r>
              <a:rPr lang="ru-RU" sz="1100" dirty="0">
                <a:solidFill>
                  <a:srgbClr val="FF0000"/>
                </a:solidFill>
              </a:rPr>
              <a:t> ст. </a:t>
            </a:r>
            <a:r>
              <a:rPr lang="en-US" sz="1100" dirty="0">
                <a:solidFill>
                  <a:srgbClr val="FF0000"/>
                </a:solidFill>
              </a:rPr>
              <a:t>93</a:t>
            </a:r>
            <a:r>
              <a:rPr lang="ru-RU" sz="1100" dirty="0">
                <a:solidFill>
                  <a:srgbClr val="FF0000"/>
                </a:solidFill>
              </a:rPr>
              <a:t> 44-ФЗ</a:t>
            </a:r>
          </a:p>
        </p:txBody>
      </p:sp>
    </p:spTree>
    <p:extLst>
      <p:ext uri="{BB962C8B-B14F-4D97-AF65-F5344CB8AC3E}">
        <p14:creationId xmlns:p14="http://schemas.microsoft.com/office/powerpoint/2010/main" xmlns="" val="389926341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B98D75-DAF3-4E09-B45E-51271EBF32DE}"/>
              </a:ext>
            </a:extLst>
          </p:cNvPr>
          <p:cNvSpPr>
            <a:spLocks noGrp="1"/>
          </p:cNvSpPr>
          <p:nvPr>
            <p:ph type="title"/>
          </p:nvPr>
        </p:nvSpPr>
        <p:spPr/>
        <p:txBody>
          <a:bodyPr/>
          <a:lstStyle/>
          <a:p>
            <a:r>
              <a:rPr lang="ru-RU" dirty="0"/>
              <a:t>ПОЛНОМОЧИЯ </a:t>
            </a:r>
          </a:p>
        </p:txBody>
      </p:sp>
      <p:graphicFrame>
        <p:nvGraphicFramePr>
          <p:cNvPr id="5" name="Объект 4">
            <a:extLst>
              <a:ext uri="{FF2B5EF4-FFF2-40B4-BE49-F238E27FC236}">
                <a16:creationId xmlns:a16="http://schemas.microsoft.com/office/drawing/2014/main" xmlns="" id="{2932F5A7-585A-439F-AB21-61A40571940C}"/>
              </a:ext>
            </a:extLst>
          </p:cNvPr>
          <p:cNvGraphicFramePr>
            <a:graphicFrameLocks noGrp="1"/>
          </p:cNvGraphicFramePr>
          <p:nvPr>
            <p:ph idx="1"/>
          </p:nvPr>
        </p:nvGraphicFramePr>
        <p:xfrm>
          <a:off x="208511" y="1287645"/>
          <a:ext cx="6809509" cy="4156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трелка: вправо 5">
            <a:extLst>
              <a:ext uri="{FF2B5EF4-FFF2-40B4-BE49-F238E27FC236}">
                <a16:creationId xmlns:a16="http://schemas.microsoft.com/office/drawing/2014/main" xmlns="" id="{839CB5BC-8E9A-4E84-8534-10AD4CBD5240}"/>
              </a:ext>
            </a:extLst>
          </p:cNvPr>
          <p:cNvSpPr/>
          <p:nvPr/>
        </p:nvSpPr>
        <p:spPr>
          <a:xfrm>
            <a:off x="6756733" y="1793826"/>
            <a:ext cx="915900" cy="644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extLst>
              <a:ext uri="{FF2B5EF4-FFF2-40B4-BE49-F238E27FC236}">
                <a16:creationId xmlns:a16="http://schemas.microsoft.com/office/drawing/2014/main" xmlns="" id="{33CD2829-B317-4257-8272-70A632F06FCE}"/>
              </a:ext>
            </a:extLst>
          </p:cNvPr>
          <p:cNvSpPr/>
          <p:nvPr/>
        </p:nvSpPr>
        <p:spPr>
          <a:xfrm>
            <a:off x="6756732" y="2639271"/>
            <a:ext cx="915900" cy="644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extLst>
              <a:ext uri="{FF2B5EF4-FFF2-40B4-BE49-F238E27FC236}">
                <a16:creationId xmlns:a16="http://schemas.microsoft.com/office/drawing/2014/main" xmlns="" id="{31B22C05-2E94-4252-993D-915C365ED38A}"/>
              </a:ext>
            </a:extLst>
          </p:cNvPr>
          <p:cNvSpPr/>
          <p:nvPr/>
        </p:nvSpPr>
        <p:spPr>
          <a:xfrm>
            <a:off x="6756731" y="3501075"/>
            <a:ext cx="915900" cy="644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a:extLst>
              <a:ext uri="{FF2B5EF4-FFF2-40B4-BE49-F238E27FC236}">
                <a16:creationId xmlns:a16="http://schemas.microsoft.com/office/drawing/2014/main" xmlns="" id="{E1566381-A0C3-4E96-85B9-5DCEA7DA842F}"/>
              </a:ext>
            </a:extLst>
          </p:cNvPr>
          <p:cNvSpPr/>
          <p:nvPr/>
        </p:nvSpPr>
        <p:spPr>
          <a:xfrm>
            <a:off x="6756731" y="4313270"/>
            <a:ext cx="915900" cy="644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скругленные углы 11">
            <a:extLst>
              <a:ext uri="{FF2B5EF4-FFF2-40B4-BE49-F238E27FC236}">
                <a16:creationId xmlns:a16="http://schemas.microsoft.com/office/drawing/2014/main" xmlns="" id="{E4579D3E-7B16-4E4A-95AB-CDF9D1003216}"/>
              </a:ext>
            </a:extLst>
          </p:cNvPr>
          <p:cNvSpPr/>
          <p:nvPr/>
        </p:nvSpPr>
        <p:spPr>
          <a:xfrm>
            <a:off x="7797348" y="1793826"/>
            <a:ext cx="3940215" cy="6447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400" dirty="0"/>
              <a:t>Включая, положения ч. 20 ст. 22 44-ФЗ – Методические рекомендации</a:t>
            </a:r>
          </a:p>
        </p:txBody>
      </p:sp>
      <p:sp>
        <p:nvSpPr>
          <p:cNvPr id="13" name="Прямоугольник: скругленные углы 12">
            <a:extLst>
              <a:ext uri="{FF2B5EF4-FFF2-40B4-BE49-F238E27FC236}">
                <a16:creationId xmlns:a16="http://schemas.microsoft.com/office/drawing/2014/main" xmlns="" id="{90685A18-D6DB-4A2C-9CC4-FC2E4F99B7EA}"/>
              </a:ext>
            </a:extLst>
          </p:cNvPr>
          <p:cNvSpPr/>
          <p:nvPr/>
        </p:nvSpPr>
        <p:spPr>
          <a:xfrm>
            <a:off x="7797352" y="2626749"/>
            <a:ext cx="3940216" cy="64474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400" dirty="0"/>
              <a:t>Особенности определения НМЦК</a:t>
            </a:r>
          </a:p>
        </p:txBody>
      </p:sp>
      <p:sp>
        <p:nvSpPr>
          <p:cNvPr id="14" name="Прямоугольник: скругленные углы 13">
            <a:extLst>
              <a:ext uri="{FF2B5EF4-FFF2-40B4-BE49-F238E27FC236}">
                <a16:creationId xmlns:a16="http://schemas.microsoft.com/office/drawing/2014/main" xmlns="" id="{94706199-2579-4D09-A9AE-1F358EDAD574}"/>
              </a:ext>
            </a:extLst>
          </p:cNvPr>
          <p:cNvSpPr/>
          <p:nvPr/>
        </p:nvSpPr>
        <p:spPr>
          <a:xfrm>
            <a:off x="7797351" y="3435888"/>
            <a:ext cx="3940220" cy="7099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200" dirty="0"/>
              <a:t>Особенности определения НМЦК; сферы деятельности (порядки определения - ФОИВ); перечень источников информации для целей определения НМЦК</a:t>
            </a:r>
          </a:p>
        </p:txBody>
      </p:sp>
      <p:sp>
        <p:nvSpPr>
          <p:cNvPr id="15" name="Прямоугольник: скругленные углы 14">
            <a:extLst>
              <a:ext uri="{FF2B5EF4-FFF2-40B4-BE49-F238E27FC236}">
                <a16:creationId xmlns:a16="http://schemas.microsoft.com/office/drawing/2014/main" xmlns="" id="{A4435722-0230-40A6-AB48-4159B7E71144}"/>
              </a:ext>
            </a:extLst>
          </p:cNvPr>
          <p:cNvSpPr/>
          <p:nvPr/>
        </p:nvSpPr>
        <p:spPr>
          <a:xfrm>
            <a:off x="7797349" y="4337818"/>
            <a:ext cx="3940219" cy="64474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400" dirty="0"/>
              <a:t>Дополнение к Методическим рекомендациям в части иных методов обоснования НМЦК</a:t>
            </a:r>
          </a:p>
        </p:txBody>
      </p:sp>
      <p:cxnSp>
        <p:nvCxnSpPr>
          <p:cNvPr id="4" name="Соединительная линия уступом 3"/>
          <p:cNvCxnSpPr>
            <a:stCxn id="12" idx="3"/>
          </p:cNvCxnSpPr>
          <p:nvPr/>
        </p:nvCxnSpPr>
        <p:spPr>
          <a:xfrm flipH="1">
            <a:off x="7634770" y="2116200"/>
            <a:ext cx="4102793" cy="4036950"/>
          </a:xfrm>
          <a:prstGeom prst="bentConnector3">
            <a:avLst>
              <a:gd name="adj1" fmla="val -5572"/>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скругленные углы 14">
            <a:extLst>
              <a:ext uri="{FF2B5EF4-FFF2-40B4-BE49-F238E27FC236}">
                <a16:creationId xmlns:a16="http://schemas.microsoft.com/office/drawing/2014/main" xmlns="" id="{A4435722-0230-40A6-AB48-4159B7E71144}"/>
              </a:ext>
            </a:extLst>
          </p:cNvPr>
          <p:cNvSpPr/>
          <p:nvPr/>
        </p:nvSpPr>
        <p:spPr>
          <a:xfrm>
            <a:off x="723901" y="5611166"/>
            <a:ext cx="6910862" cy="11134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400" dirty="0"/>
              <a:t>Приказ Минэкономразвития России от 02.10.2013 №567 «Об 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p>
        </p:txBody>
      </p:sp>
      <p:pic>
        <p:nvPicPr>
          <p:cNvPr id="17" name="Рисунок 16">
            <a:extLst>
              <a:ext uri="{FF2B5EF4-FFF2-40B4-BE49-F238E27FC236}">
                <a16:creationId xmlns:a16="http://schemas.microsoft.com/office/drawing/2014/main" xmlns="" id="{F024E172-D465-4648-6DEB-D9B2EC17A0E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17787829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ОБЩИЕ ПОЛОЖЕНИЯ</a:t>
            </a:r>
          </a:p>
        </p:txBody>
      </p:sp>
      <p:graphicFrame>
        <p:nvGraphicFramePr>
          <p:cNvPr id="6" name="Объект 5"/>
          <p:cNvGraphicFramePr>
            <a:graphicFrameLocks noGrp="1"/>
          </p:cNvGraphicFramePr>
          <p:nvPr>
            <p:ph idx="1"/>
          </p:nvPr>
        </p:nvGraphicFramePr>
        <p:xfrm>
          <a:off x="180974" y="904874"/>
          <a:ext cx="11877676" cy="5743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406006" y="1107624"/>
            <a:ext cx="476412" cy="784830"/>
          </a:xfrm>
          <a:prstGeom prst="rect">
            <a:avLst/>
          </a:prstGeom>
          <a:noFill/>
        </p:spPr>
        <p:txBody>
          <a:bodyPr wrap="none" lIns="91440" tIns="45720" rIns="91440" bIns="45720">
            <a:spAutoFit/>
          </a:bodyPr>
          <a:lstStyle/>
          <a:p>
            <a:pPr algn="ctr"/>
            <a:r>
              <a:rPr lang="ru-RU" sz="4500" dirty="0">
                <a:ln w="0"/>
                <a:solidFill>
                  <a:schemeClr val="accent1"/>
                </a:solidFill>
                <a:effectLst>
                  <a:outerShdw blurRad="38100" dist="25400" dir="5400000" algn="ctr" rotWithShape="0">
                    <a:srgbClr val="6E747A">
                      <a:alpha val="43000"/>
                    </a:srgbClr>
                  </a:outerShdw>
                </a:effectLst>
              </a:rPr>
              <a:t>1</a:t>
            </a:r>
          </a:p>
        </p:txBody>
      </p:sp>
      <p:sp>
        <p:nvSpPr>
          <p:cNvPr id="8" name="Прямоугольник 7"/>
          <p:cNvSpPr/>
          <p:nvPr/>
        </p:nvSpPr>
        <p:spPr>
          <a:xfrm>
            <a:off x="909670" y="2030954"/>
            <a:ext cx="476412" cy="784830"/>
          </a:xfrm>
          <a:prstGeom prst="rect">
            <a:avLst/>
          </a:prstGeom>
          <a:noFill/>
        </p:spPr>
        <p:txBody>
          <a:bodyPr wrap="none" lIns="91440" tIns="45720" rIns="91440" bIns="45720">
            <a:spAutoFit/>
          </a:bodyPr>
          <a:lstStyle/>
          <a:p>
            <a:pPr algn="ctr"/>
            <a:r>
              <a:rPr lang="ru-RU" sz="4500" dirty="0">
                <a:ln w="0"/>
                <a:solidFill>
                  <a:schemeClr val="accent1"/>
                </a:solidFill>
                <a:effectLst>
                  <a:outerShdw blurRad="38100" dist="25400" dir="5400000" algn="ctr" rotWithShape="0">
                    <a:srgbClr val="6E747A">
                      <a:alpha val="43000"/>
                    </a:srgbClr>
                  </a:outerShdw>
                </a:effectLst>
              </a:rPr>
              <a:t>2</a:t>
            </a:r>
          </a:p>
        </p:txBody>
      </p:sp>
      <p:sp>
        <p:nvSpPr>
          <p:cNvPr id="9" name="Прямоугольник 8"/>
          <p:cNvSpPr/>
          <p:nvPr/>
        </p:nvSpPr>
        <p:spPr>
          <a:xfrm>
            <a:off x="1132230" y="2937570"/>
            <a:ext cx="476412" cy="784830"/>
          </a:xfrm>
          <a:prstGeom prst="rect">
            <a:avLst/>
          </a:prstGeom>
          <a:noFill/>
        </p:spPr>
        <p:txBody>
          <a:bodyPr wrap="none" lIns="91440" tIns="45720" rIns="91440" bIns="45720">
            <a:spAutoFit/>
          </a:bodyPr>
          <a:lstStyle/>
          <a:p>
            <a:pPr algn="ctr"/>
            <a:r>
              <a:rPr lang="ru-RU" sz="4500" dirty="0">
                <a:ln w="0"/>
                <a:solidFill>
                  <a:schemeClr val="accent1"/>
                </a:solidFill>
                <a:effectLst>
                  <a:outerShdw blurRad="38100" dist="25400" dir="5400000" algn="ctr" rotWithShape="0">
                    <a:srgbClr val="6E747A">
                      <a:alpha val="43000"/>
                    </a:srgbClr>
                  </a:outerShdw>
                </a:effectLst>
              </a:rPr>
              <a:t>3</a:t>
            </a:r>
          </a:p>
        </p:txBody>
      </p:sp>
      <p:sp>
        <p:nvSpPr>
          <p:cNvPr id="10" name="Прямоугольник 9"/>
          <p:cNvSpPr/>
          <p:nvPr/>
        </p:nvSpPr>
        <p:spPr>
          <a:xfrm>
            <a:off x="1132230" y="3843336"/>
            <a:ext cx="476412" cy="784830"/>
          </a:xfrm>
          <a:prstGeom prst="rect">
            <a:avLst/>
          </a:prstGeom>
          <a:noFill/>
        </p:spPr>
        <p:txBody>
          <a:bodyPr wrap="none" lIns="91440" tIns="45720" rIns="91440" bIns="45720">
            <a:spAutoFit/>
          </a:bodyPr>
          <a:lstStyle/>
          <a:p>
            <a:pPr algn="ctr"/>
            <a:r>
              <a:rPr lang="ru-RU" sz="4500" dirty="0">
                <a:ln w="0"/>
                <a:solidFill>
                  <a:schemeClr val="accent1"/>
                </a:solidFill>
                <a:effectLst>
                  <a:outerShdw blurRad="38100" dist="25400" dir="5400000" algn="ctr" rotWithShape="0">
                    <a:srgbClr val="6E747A">
                      <a:alpha val="43000"/>
                    </a:srgbClr>
                  </a:outerShdw>
                </a:effectLst>
              </a:rPr>
              <a:t>4</a:t>
            </a:r>
          </a:p>
        </p:txBody>
      </p:sp>
      <p:sp>
        <p:nvSpPr>
          <p:cNvPr id="11" name="Прямоугольник 10"/>
          <p:cNvSpPr/>
          <p:nvPr/>
        </p:nvSpPr>
        <p:spPr>
          <a:xfrm>
            <a:off x="894103" y="4747913"/>
            <a:ext cx="476412" cy="784830"/>
          </a:xfrm>
          <a:prstGeom prst="rect">
            <a:avLst/>
          </a:prstGeom>
          <a:noFill/>
        </p:spPr>
        <p:txBody>
          <a:bodyPr wrap="none" lIns="91440" tIns="45720" rIns="91440" bIns="45720">
            <a:spAutoFit/>
          </a:bodyPr>
          <a:lstStyle/>
          <a:p>
            <a:pPr algn="ctr"/>
            <a:r>
              <a:rPr lang="en-US" sz="4500" dirty="0">
                <a:ln w="0"/>
                <a:solidFill>
                  <a:schemeClr val="accent1"/>
                </a:solidFill>
                <a:effectLst>
                  <a:outerShdw blurRad="38100" dist="25400" dir="5400000" algn="ctr" rotWithShape="0">
                    <a:srgbClr val="6E747A">
                      <a:alpha val="43000"/>
                    </a:srgbClr>
                  </a:outerShdw>
                </a:effectLst>
              </a:rPr>
              <a:t>5</a:t>
            </a:r>
            <a:endParaRPr lang="ru-RU" sz="4500" dirty="0">
              <a:ln w="0"/>
              <a:solidFill>
                <a:schemeClr val="accent1"/>
              </a:solidFill>
              <a:effectLst>
                <a:outerShdw blurRad="38100" dist="25400" dir="5400000" algn="ctr" rotWithShape="0">
                  <a:srgbClr val="6E747A">
                    <a:alpha val="43000"/>
                  </a:srgbClr>
                </a:outerShdw>
              </a:effectLst>
            </a:endParaRPr>
          </a:p>
        </p:txBody>
      </p:sp>
      <p:sp>
        <p:nvSpPr>
          <p:cNvPr id="12" name="Прямоугольник 11"/>
          <p:cNvSpPr/>
          <p:nvPr/>
        </p:nvSpPr>
        <p:spPr>
          <a:xfrm>
            <a:off x="406007" y="5660231"/>
            <a:ext cx="476412" cy="784830"/>
          </a:xfrm>
          <a:prstGeom prst="rect">
            <a:avLst/>
          </a:prstGeom>
          <a:noFill/>
        </p:spPr>
        <p:txBody>
          <a:bodyPr wrap="none" lIns="91440" tIns="45720" rIns="91440" bIns="45720">
            <a:spAutoFit/>
          </a:bodyPr>
          <a:lstStyle/>
          <a:p>
            <a:pPr algn="ctr"/>
            <a:r>
              <a:rPr lang="en-US" sz="4500" dirty="0">
                <a:ln w="0"/>
                <a:solidFill>
                  <a:schemeClr val="accent1"/>
                </a:solidFill>
                <a:effectLst>
                  <a:outerShdw blurRad="38100" dist="25400" dir="5400000" algn="ctr" rotWithShape="0">
                    <a:srgbClr val="6E747A">
                      <a:alpha val="43000"/>
                    </a:srgbClr>
                  </a:outerShdw>
                </a:effectLst>
              </a:rPr>
              <a:t>6</a:t>
            </a:r>
            <a:endParaRPr lang="ru-RU" sz="4500" dirty="0">
              <a:ln w="0"/>
              <a:solidFill>
                <a:schemeClr val="accent1"/>
              </a:solidFill>
              <a:effectLst>
                <a:outerShdw blurRad="38100" dist="25400" dir="5400000" algn="ctr" rotWithShape="0">
                  <a:srgbClr val="6E747A">
                    <a:alpha val="43000"/>
                  </a:srgbClr>
                </a:outerShdw>
              </a:effectLst>
            </a:endParaRPr>
          </a:p>
        </p:txBody>
      </p:sp>
      <p:pic>
        <p:nvPicPr>
          <p:cNvPr id="13" name="Рисунок 12">
            <a:extLst>
              <a:ext uri="{FF2B5EF4-FFF2-40B4-BE49-F238E27FC236}">
                <a16:creationId xmlns:a16="http://schemas.microsoft.com/office/drawing/2014/main" xmlns="" id="{1413C485-8CD1-0AA9-18B0-2DDB081D925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64697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B2F41B-96D8-4C83-96B8-95F245503BE3}"/>
            </a:ext>
          </a:extLst>
        </p:cNvPr>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xmlns="" id="{FAD156A2-8377-5E80-B5FA-C30972D45501}"/>
              </a:ext>
            </a:extLst>
          </p:cNvPr>
          <p:cNvSpPr/>
          <p:nvPr/>
        </p:nvSpPr>
        <p:spPr>
          <a:xfrm>
            <a:off x="1529927" y="986765"/>
            <a:ext cx="8248541" cy="3939540"/>
          </a:xfrm>
          <a:prstGeom prst="rect">
            <a:avLst/>
          </a:prstGeom>
          <a:noFill/>
        </p:spPr>
        <p:txBody>
          <a:bodyPr wrap="none" lIns="91440" tIns="45720" rIns="91440" bIns="45720">
            <a:prstTxWarp prst="textPlain">
              <a:avLst/>
            </a:prstTxWarp>
            <a:spAutoFit/>
          </a:bodyPr>
          <a:lstStyle/>
          <a:p>
            <a:pPr algn="ctr"/>
            <a:r>
              <a:rPr lang="ru-RU" sz="25000" b="1" dirty="0">
                <a:ln w="12700">
                  <a:solidFill>
                    <a:schemeClr val="accent5"/>
                  </a:solidFill>
                  <a:prstDash val="solid"/>
                </a:ln>
                <a:pattFill prst="ltDnDiag">
                  <a:fgClr>
                    <a:schemeClr val="accent5">
                      <a:lumMod val="60000"/>
                      <a:lumOff val="40000"/>
                    </a:schemeClr>
                  </a:fgClr>
                  <a:bgClr>
                    <a:schemeClr val="bg1"/>
                  </a:bgClr>
                </a:pattFill>
              </a:rPr>
              <a:t>44-ФЗ</a:t>
            </a:r>
          </a:p>
        </p:txBody>
      </p:sp>
      <p:cxnSp>
        <p:nvCxnSpPr>
          <p:cNvPr id="25" name="Прямая соединительная линия 24">
            <a:extLst>
              <a:ext uri="{FF2B5EF4-FFF2-40B4-BE49-F238E27FC236}">
                <a16:creationId xmlns:a16="http://schemas.microsoft.com/office/drawing/2014/main" xmlns="" id="{C934F4DA-E1B1-F617-8868-0210EB51ED0C}"/>
              </a:ext>
            </a:extLst>
          </p:cNvPr>
          <p:cNvCxnSpPr/>
          <p:nvPr/>
        </p:nvCxnSpPr>
        <p:spPr>
          <a:xfrm flipH="1">
            <a:off x="3064348" y="2960094"/>
            <a:ext cx="3183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Соединитель: уступ 5">
            <a:extLst>
              <a:ext uri="{FF2B5EF4-FFF2-40B4-BE49-F238E27FC236}">
                <a16:creationId xmlns:a16="http://schemas.microsoft.com/office/drawing/2014/main" xmlns="" id="{52339499-5D16-AD79-2189-99429D7D8468}"/>
              </a:ext>
            </a:extLst>
          </p:cNvPr>
          <p:cNvCxnSpPr>
            <a:cxnSpLocks/>
          </p:cNvCxnSpPr>
          <p:nvPr/>
        </p:nvCxnSpPr>
        <p:spPr>
          <a:xfrm rot="10800000">
            <a:off x="2808525" y="1079158"/>
            <a:ext cx="2361165" cy="105370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Объект 5">
            <a:extLst>
              <a:ext uri="{FF2B5EF4-FFF2-40B4-BE49-F238E27FC236}">
                <a16:creationId xmlns:a16="http://schemas.microsoft.com/office/drawing/2014/main" xmlns="" id="{28C02924-EC73-29C8-1184-D24341F764A6}"/>
              </a:ext>
            </a:extLst>
          </p:cNvPr>
          <p:cNvGraphicFramePr>
            <a:graphicFrameLocks/>
          </p:cNvGraphicFramePr>
          <p:nvPr/>
        </p:nvGraphicFramePr>
        <p:xfrm>
          <a:off x="400050" y="0"/>
          <a:ext cx="738661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a:extLst>
              <a:ext uri="{FF2B5EF4-FFF2-40B4-BE49-F238E27FC236}">
                <a16:creationId xmlns:a16="http://schemas.microsoft.com/office/drawing/2014/main" xmlns="" id="{D083A037-F3DF-B0F2-3E17-99E13E613990}"/>
              </a:ext>
            </a:extLst>
          </p:cNvPr>
          <p:cNvSpPr/>
          <p:nvPr/>
        </p:nvSpPr>
        <p:spPr>
          <a:xfrm>
            <a:off x="7936462" y="3502801"/>
            <a:ext cx="4180207" cy="5817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800" b="1" dirty="0"/>
              <a:t>не допускается:</a:t>
            </a:r>
          </a:p>
          <a:p>
            <a:r>
              <a:rPr lang="ru-RU" sz="800" dirty="0"/>
              <a:t>а) заключение договора на выполнение работ, оказание услуг с подрядчиком (исполнителем), являющимся иностранным лицом;</a:t>
            </a:r>
          </a:p>
          <a:p>
            <a:r>
              <a:rPr lang="ru-RU" sz="800" dirty="0"/>
              <a:t>б) перемена при исполнении договора подрядчика (исполнителя) на иностранное лицо;</a:t>
            </a:r>
          </a:p>
        </p:txBody>
      </p:sp>
      <p:sp>
        <p:nvSpPr>
          <p:cNvPr id="9" name="Прямоугольник 8">
            <a:extLst>
              <a:ext uri="{FF2B5EF4-FFF2-40B4-BE49-F238E27FC236}">
                <a16:creationId xmlns:a16="http://schemas.microsoft.com/office/drawing/2014/main" xmlns="" id="{574200A4-FB52-CD12-C81C-5C00DCC5A132}"/>
              </a:ext>
            </a:extLst>
          </p:cNvPr>
          <p:cNvSpPr/>
          <p:nvPr/>
        </p:nvSpPr>
        <p:spPr>
          <a:xfrm>
            <a:off x="7936462" y="4365104"/>
            <a:ext cx="4180207" cy="115212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ru-RU" sz="780" b="1" dirty="0"/>
              <a:t>не допускается:</a:t>
            </a:r>
          </a:p>
          <a:p>
            <a:r>
              <a:rPr lang="ru-RU" sz="780" dirty="0"/>
              <a:t>а) заключение договора с участником закупки, являющимся </a:t>
            </a:r>
            <a:r>
              <a:rPr lang="ru-RU" sz="780" dirty="0" err="1"/>
              <a:t>ин.лицом</a:t>
            </a:r>
            <a:r>
              <a:rPr lang="ru-RU" sz="780" dirty="0"/>
              <a:t>, в случае участия в закупке участника закупки, являющегося российским лицом, при условии соответствия такого российского лица и его предложения, поданного при участии в закупке, требованиям положения о закупке, извещения об осуществлении конкурентной закупки (в случае проведения конкурентной закупки), документации о конкурентной закупке (в случае проведения конкурентной закупки);</a:t>
            </a:r>
          </a:p>
          <a:p>
            <a:r>
              <a:rPr lang="ru-RU" sz="780" dirty="0"/>
              <a:t>б) перемена при исполнении договора подрядчика (исполнителя) на иностранное лицо, если такой договор заключен с российским лицом</a:t>
            </a:r>
          </a:p>
        </p:txBody>
      </p:sp>
      <p:sp>
        <p:nvSpPr>
          <p:cNvPr id="10" name="Прямоугольник 9">
            <a:extLst>
              <a:ext uri="{FF2B5EF4-FFF2-40B4-BE49-F238E27FC236}">
                <a16:creationId xmlns:a16="http://schemas.microsoft.com/office/drawing/2014/main" xmlns="" id="{92DF4457-9FCB-ABB0-A603-B6E8976990E0}"/>
              </a:ext>
            </a:extLst>
          </p:cNvPr>
          <p:cNvSpPr/>
          <p:nvPr/>
        </p:nvSpPr>
        <p:spPr>
          <a:xfrm>
            <a:off x="7936462" y="5805264"/>
            <a:ext cx="4180207"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1000" dirty="0"/>
              <a:t>а) оценка, рассмотрение, сопоставление заявок +15%/-15%;</a:t>
            </a:r>
          </a:p>
          <a:p>
            <a:r>
              <a:rPr lang="ru-RU" sz="1000" dirty="0"/>
              <a:t>б) договор +15%/-15%</a:t>
            </a:r>
          </a:p>
          <a:p>
            <a:r>
              <a:rPr lang="ru-RU" sz="1000" dirty="0"/>
              <a:t>в) при исполнении договора не допускается перемена подрядчика (исполнителя) на иностранное лицо, если такой договор заключен с российским лицом</a:t>
            </a:r>
          </a:p>
        </p:txBody>
      </p:sp>
      <p:sp>
        <p:nvSpPr>
          <p:cNvPr id="11" name="Прямоугольник 10">
            <a:extLst>
              <a:ext uri="{FF2B5EF4-FFF2-40B4-BE49-F238E27FC236}">
                <a16:creationId xmlns:a16="http://schemas.microsoft.com/office/drawing/2014/main" xmlns="" id="{45CB1388-6C53-3F57-6662-1E4550334977}"/>
              </a:ext>
            </a:extLst>
          </p:cNvPr>
          <p:cNvSpPr/>
          <p:nvPr/>
        </p:nvSpPr>
        <p:spPr>
          <a:xfrm>
            <a:off x="348289" y="1156438"/>
            <a:ext cx="2258675" cy="131272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ru-RU" sz="800" dirty="0"/>
              <a:t>По итогам года заказчик до 1 февраля года, следующего за отчетным годом, формирует и размещает в ЕИС отчет об объеме закупок товаров российского происхождения. Если заказчиком не достигнута минимальная обязательная доля закупок товаров российского происхождения, в такой отчет включается обоснование невозможности достижения минимальной обязательной доли закупок товаров российского происхождения.</a:t>
            </a:r>
          </a:p>
        </p:txBody>
      </p:sp>
      <p:cxnSp>
        <p:nvCxnSpPr>
          <p:cNvPr id="12" name="Соединитель: уступ 11">
            <a:extLst>
              <a:ext uri="{FF2B5EF4-FFF2-40B4-BE49-F238E27FC236}">
                <a16:creationId xmlns:a16="http://schemas.microsoft.com/office/drawing/2014/main" xmlns="" id="{9C5A3D5F-CF17-886D-81CD-54C21E89A985}"/>
              </a:ext>
            </a:extLst>
          </p:cNvPr>
          <p:cNvCxnSpPr>
            <a:cxnSpLocks/>
            <a:stCxn id="11" idx="1"/>
          </p:cNvCxnSpPr>
          <p:nvPr/>
        </p:nvCxnSpPr>
        <p:spPr>
          <a:xfrm rot="10800000" flipH="1" flipV="1">
            <a:off x="348288" y="1812798"/>
            <a:ext cx="1645611" cy="1688210"/>
          </a:xfrm>
          <a:prstGeom prst="bentConnector4">
            <a:avLst>
              <a:gd name="adj1" fmla="val -13891"/>
              <a:gd name="adj2" fmla="val 89263"/>
            </a:avLst>
          </a:prstGeom>
          <a:ln>
            <a:tailEnd type="triangle"/>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xmlns="" id="{9B3C577D-2E96-75D1-258D-6D612C14410D}"/>
              </a:ext>
            </a:extLst>
          </p:cNvPr>
          <p:cNvSpPr txBox="1"/>
          <p:nvPr/>
        </p:nvSpPr>
        <p:spPr>
          <a:xfrm>
            <a:off x="348288" y="140439"/>
            <a:ext cx="2716060" cy="938719"/>
          </a:xfrm>
          <a:prstGeom prst="rect">
            <a:avLst/>
          </a:prstGeom>
          <a:noFill/>
          <a:ln>
            <a:solidFill>
              <a:srgbClr val="FF0000"/>
            </a:solidFill>
          </a:ln>
        </p:spPr>
        <p:txBody>
          <a:bodyPr wrap="square">
            <a:spAutoFit/>
          </a:bodyPr>
          <a:lstStyle/>
          <a:p>
            <a:r>
              <a:rPr lang="ru-RU" sz="1100" dirty="0"/>
              <a:t>Определяет информацию и документы, которые подтверждают российское происхождение товара в случае принятия мер, предусмотренных пунктом 1 настоящей части</a:t>
            </a:r>
          </a:p>
        </p:txBody>
      </p:sp>
      <p:sp>
        <p:nvSpPr>
          <p:cNvPr id="14" name="TextBox 13">
            <a:extLst>
              <a:ext uri="{FF2B5EF4-FFF2-40B4-BE49-F238E27FC236}">
                <a16:creationId xmlns:a16="http://schemas.microsoft.com/office/drawing/2014/main" xmlns="" id="{E7565CB8-B896-0379-3D06-07F20D879871}"/>
              </a:ext>
            </a:extLst>
          </p:cNvPr>
          <p:cNvSpPr txBox="1"/>
          <p:nvPr/>
        </p:nvSpPr>
        <p:spPr>
          <a:xfrm>
            <a:off x="7936462" y="140439"/>
            <a:ext cx="4180207" cy="178510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100" dirty="0"/>
              <a:t>*</a:t>
            </a:r>
            <a:r>
              <a:rPr lang="ru-RU" sz="1100" b="1" dirty="0"/>
              <a:t>не могут быть приняты </a:t>
            </a:r>
            <a:r>
              <a:rPr lang="ru-RU" sz="1100" dirty="0"/>
              <a:t>в отношении товара, происходящего из иностранного государства, работы, услуги, выполняемой, оказываемой лицом, зарегистрированным на территории иностранного государства, если РФ с таким иностранным государством заключен международный договор, предусматривающий предоставление таким товарам, работам, услугам национального режима. При этом такие меры могут быть приняты в случаях, при которых международным договором допускается возможность непредоставления национального режима.</a:t>
            </a:r>
          </a:p>
        </p:txBody>
      </p:sp>
      <p:grpSp>
        <p:nvGrpSpPr>
          <p:cNvPr id="2" name="Группа 1">
            <a:extLst>
              <a:ext uri="{FF2B5EF4-FFF2-40B4-BE49-F238E27FC236}">
                <a16:creationId xmlns:a16="http://schemas.microsoft.com/office/drawing/2014/main" xmlns="" id="{144D45D6-EEEF-99F7-6034-8071596A0AC1}"/>
              </a:ext>
            </a:extLst>
          </p:cNvPr>
          <p:cNvGrpSpPr/>
          <p:nvPr/>
        </p:nvGrpSpPr>
        <p:grpSpPr>
          <a:xfrm>
            <a:off x="7936461" y="2001692"/>
            <a:ext cx="4180207" cy="211883"/>
            <a:chOff x="2935326" y="3501014"/>
            <a:chExt cx="1212767" cy="606383"/>
          </a:xfrm>
        </p:grpSpPr>
        <p:sp>
          <p:nvSpPr>
            <p:cNvPr id="3" name="Прямоугольник 2">
              <a:extLst>
                <a:ext uri="{FF2B5EF4-FFF2-40B4-BE49-F238E27FC236}">
                  <a16:creationId xmlns:a16="http://schemas.microsoft.com/office/drawing/2014/main" xmlns="" id="{F7974F8A-7A78-0FCE-A305-28C7F1B249E2}"/>
                </a:ext>
              </a:extLst>
            </p:cNvPr>
            <p:cNvSpPr/>
            <p:nvPr/>
          </p:nvSpPr>
          <p:spPr>
            <a:xfrm>
              <a:off x="2935326" y="3501014"/>
              <a:ext cx="1212767" cy="606383"/>
            </a:xfrm>
            <a:prstGeom prst="rect">
              <a:avLst/>
            </a:prstGeom>
          </p:spPr>
          <p:style>
            <a:lnRef idx="2">
              <a:schemeClr val="accent4"/>
            </a:lnRef>
            <a:fillRef idx="1">
              <a:schemeClr val="lt1"/>
            </a:fillRef>
            <a:effectRef idx="0">
              <a:schemeClr val="accent4"/>
            </a:effectRef>
            <a:fontRef idx="minor">
              <a:schemeClr val="dk1"/>
            </a:fontRef>
          </p:style>
          <p:txBody>
            <a:bodyPr/>
            <a:lstStyle/>
            <a:p>
              <a:endParaRPr lang="ru-RU"/>
            </a:p>
          </p:txBody>
        </p:sp>
        <p:sp>
          <p:nvSpPr>
            <p:cNvPr id="15" name="TextBox 14">
              <a:extLst>
                <a:ext uri="{FF2B5EF4-FFF2-40B4-BE49-F238E27FC236}">
                  <a16:creationId xmlns:a16="http://schemas.microsoft.com/office/drawing/2014/main" xmlns="" id="{E6B549E7-12EF-E0D9-18EE-4989AF7F690C}"/>
                </a:ext>
              </a:extLst>
            </p:cNvPr>
            <p:cNvSpPr txBox="1"/>
            <p:nvPr/>
          </p:nvSpPr>
          <p:spPr>
            <a:xfrm>
              <a:off x="2935326" y="3501014"/>
              <a:ext cx="1212767" cy="60638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5715" tIns="5715" rIns="5715" bIns="5715" numCol="1" spcCol="1270" anchor="ctr" anchorCtr="0">
              <a:noAutofit/>
            </a:bodyPr>
            <a:lstStyle/>
            <a:p>
              <a:pPr marL="85725" lvl="0" defTabSz="400050">
                <a:lnSpc>
                  <a:spcPct val="90000"/>
                </a:lnSpc>
                <a:spcBef>
                  <a:spcPct val="0"/>
                </a:spcBef>
                <a:spcAft>
                  <a:spcPct val="35000"/>
                </a:spcAft>
                <a:buNone/>
              </a:pPr>
              <a:r>
                <a:rPr lang="ru-RU" sz="900" kern="1200" dirty="0"/>
                <a:t>Если установлен запрет </a:t>
              </a:r>
              <a:r>
                <a:rPr lang="ru-RU" sz="900" b="1" kern="1200" dirty="0"/>
                <a:t>не может быть </a:t>
              </a:r>
              <a:r>
                <a:rPr lang="ru-RU" sz="900" kern="1200" dirty="0"/>
                <a:t>ограничения и/или преимущества</a:t>
              </a:r>
            </a:p>
          </p:txBody>
        </p:sp>
      </p:grpSp>
      <p:grpSp>
        <p:nvGrpSpPr>
          <p:cNvPr id="21" name="Группа 20">
            <a:extLst>
              <a:ext uri="{FF2B5EF4-FFF2-40B4-BE49-F238E27FC236}">
                <a16:creationId xmlns:a16="http://schemas.microsoft.com/office/drawing/2014/main" xmlns="" id="{465BB863-5A73-3B50-7959-FDED146566DA}"/>
              </a:ext>
            </a:extLst>
          </p:cNvPr>
          <p:cNvGrpSpPr/>
          <p:nvPr/>
        </p:nvGrpSpPr>
        <p:grpSpPr>
          <a:xfrm>
            <a:off x="3382723" y="2656903"/>
            <a:ext cx="1212767" cy="606383"/>
            <a:chOff x="2935326" y="3501014"/>
            <a:chExt cx="1212767" cy="606383"/>
          </a:xfrm>
        </p:grpSpPr>
        <p:sp>
          <p:nvSpPr>
            <p:cNvPr id="22" name="Прямоугольник 21">
              <a:extLst>
                <a:ext uri="{FF2B5EF4-FFF2-40B4-BE49-F238E27FC236}">
                  <a16:creationId xmlns:a16="http://schemas.microsoft.com/office/drawing/2014/main" xmlns="" id="{BCF4FD9F-E04D-BF05-68D0-BD56027CAECE}"/>
                </a:ext>
              </a:extLst>
            </p:cNvPr>
            <p:cNvSpPr/>
            <p:nvPr/>
          </p:nvSpPr>
          <p:spPr>
            <a:xfrm>
              <a:off x="2935326" y="3501014"/>
              <a:ext cx="1212767" cy="606383"/>
            </a:xfrm>
            <a:prstGeom prst="rect">
              <a:avLst/>
            </a:prstGeom>
          </p:spPr>
          <p:style>
            <a:lnRef idx="2">
              <a:schemeClr val="accent5"/>
            </a:lnRef>
            <a:fillRef idx="1">
              <a:schemeClr val="lt1"/>
            </a:fillRef>
            <a:effectRef idx="0">
              <a:schemeClr val="accent5"/>
            </a:effectRef>
            <a:fontRef idx="minor">
              <a:schemeClr val="dk1"/>
            </a:fontRef>
          </p:style>
          <p:txBody>
            <a:bodyPr/>
            <a:lstStyle/>
            <a:p>
              <a:endParaRPr lang="ru-RU"/>
            </a:p>
          </p:txBody>
        </p:sp>
        <p:sp>
          <p:nvSpPr>
            <p:cNvPr id="23" name="TextBox 22">
              <a:extLst>
                <a:ext uri="{FF2B5EF4-FFF2-40B4-BE49-F238E27FC236}">
                  <a16:creationId xmlns:a16="http://schemas.microsoft.com/office/drawing/2014/main" xmlns="" id="{6CD3AE57-F396-24B3-E021-7BDA51022A61}"/>
                </a:ext>
              </a:extLst>
            </p:cNvPr>
            <p:cNvSpPr txBox="1"/>
            <p:nvPr/>
          </p:nvSpPr>
          <p:spPr>
            <a:xfrm>
              <a:off x="2935326" y="3501014"/>
              <a:ext cx="1212767" cy="606383"/>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ru-RU" sz="900" kern="1200" dirty="0"/>
                <a:t>Случаи РФ=</a:t>
              </a:r>
              <a:r>
                <a:rPr lang="ru-RU" sz="900" kern="1200" dirty="0" err="1"/>
                <a:t>ин.товар</a:t>
              </a:r>
              <a:r>
                <a:rPr lang="ru-RU" sz="900" kern="1200" dirty="0"/>
                <a:t>, если есть РФ с более высоким </a:t>
              </a:r>
              <a:r>
                <a:rPr lang="ru-RU" sz="900" kern="1200" dirty="0" err="1"/>
                <a:t>уровене</a:t>
              </a:r>
              <a:r>
                <a:rPr lang="ru-RU" sz="900" dirty="0" err="1"/>
                <a:t>м</a:t>
              </a:r>
              <a:r>
                <a:rPr lang="ru-RU" sz="900" dirty="0"/>
                <a:t> локализации</a:t>
              </a:r>
              <a:endParaRPr lang="ru-RU" sz="900" kern="1200" dirty="0"/>
            </a:p>
          </p:txBody>
        </p:sp>
      </p:grpSp>
      <p:sp>
        <p:nvSpPr>
          <p:cNvPr id="4" name="Прямоугольник 3">
            <a:extLst>
              <a:ext uri="{FF2B5EF4-FFF2-40B4-BE49-F238E27FC236}">
                <a16:creationId xmlns:a16="http://schemas.microsoft.com/office/drawing/2014/main" xmlns="" id="{6955D480-D5D3-069E-F486-8C60CB02E028}"/>
              </a:ext>
            </a:extLst>
          </p:cNvPr>
          <p:cNvSpPr/>
          <p:nvPr/>
        </p:nvSpPr>
        <p:spPr>
          <a:xfrm>
            <a:off x="666661" y="6041288"/>
            <a:ext cx="2716061" cy="6762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ru-RU" sz="800" dirty="0"/>
              <a:t>*При осуществлении в соответствии с Законом №44-ФЗ закупок, в отношении которых установлено ограничение, Законопроект не предусматривает использование механизма минимального обязательного объема закупок товаров российского происхождения</a:t>
            </a:r>
          </a:p>
        </p:txBody>
      </p:sp>
      <p:sp>
        <p:nvSpPr>
          <p:cNvPr id="5" name="Прямоугольник: скругленные углы 4">
            <a:extLst>
              <a:ext uri="{FF2B5EF4-FFF2-40B4-BE49-F238E27FC236}">
                <a16:creationId xmlns:a16="http://schemas.microsoft.com/office/drawing/2014/main" xmlns="" id="{CC1C0C6D-D6DB-FB32-612C-6EE5CA24A670}"/>
              </a:ext>
            </a:extLst>
          </p:cNvPr>
          <p:cNvSpPr/>
          <p:nvPr/>
        </p:nvSpPr>
        <p:spPr>
          <a:xfrm rot="16200000">
            <a:off x="-1471771" y="4993316"/>
            <a:ext cx="3384376" cy="25574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000" dirty="0"/>
              <a:t>Письмо Минфина РФ от 16.01.2024 №01-06-12/24-2476</a:t>
            </a:r>
          </a:p>
        </p:txBody>
      </p:sp>
      <p:sp>
        <p:nvSpPr>
          <p:cNvPr id="20" name="TextBox 19">
            <a:extLst>
              <a:ext uri="{FF2B5EF4-FFF2-40B4-BE49-F238E27FC236}">
                <a16:creationId xmlns:a16="http://schemas.microsoft.com/office/drawing/2014/main" xmlns="" id="{A95CD7E1-5206-5871-5400-496BE96D0D5C}"/>
              </a:ext>
            </a:extLst>
          </p:cNvPr>
          <p:cNvSpPr txBox="1"/>
          <p:nvPr/>
        </p:nvSpPr>
        <p:spPr>
          <a:xfrm>
            <a:off x="7936461" y="2158456"/>
            <a:ext cx="4180207" cy="1200329"/>
          </a:xfrm>
          <a:prstGeom prst="rect">
            <a:avLst/>
          </a:prstGeom>
          <a:noFill/>
        </p:spPr>
        <p:txBody>
          <a:bodyPr wrap="square">
            <a:spAutoFit/>
          </a:bodyPr>
          <a:lstStyle/>
          <a:p>
            <a:endParaRPr lang="ru-RU" dirty="0"/>
          </a:p>
          <a:p>
            <a:r>
              <a:rPr lang="ru-RU" dirty="0"/>
              <a:t>Законопроект</a:t>
            </a:r>
          </a:p>
          <a:p>
            <a:r>
              <a:rPr lang="ru-RU" dirty="0"/>
              <a:t>№ 547583-8 </a:t>
            </a:r>
          </a:p>
          <a:p>
            <a:r>
              <a:rPr lang="en-US" dirty="0"/>
              <a:t>https://sozd.duma.gov.ru/bill/547583-8</a:t>
            </a:r>
            <a:endParaRPr lang="ru-RU" dirty="0"/>
          </a:p>
        </p:txBody>
      </p:sp>
    </p:spTree>
    <p:extLst>
      <p:ext uri="{BB962C8B-B14F-4D97-AF65-F5344CB8AC3E}">
        <p14:creationId xmlns:p14="http://schemas.microsoft.com/office/powerpoint/2010/main" xmlns="" val="27045314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68" y="116632"/>
            <a:ext cx="10515600" cy="576064"/>
          </a:xfrm>
        </p:spPr>
        <p:txBody>
          <a:bodyPr/>
          <a:lstStyle/>
          <a:p>
            <a:r>
              <a:rPr lang="ru-RU" dirty="0"/>
              <a:t>ПОРЯДКИ ОПРЕДЕЛЕНИЯ НМЦК, ЦКЕП, НЦЕТРУ</a:t>
            </a:r>
          </a:p>
        </p:txBody>
      </p:sp>
      <p:graphicFrame>
        <p:nvGraphicFramePr>
          <p:cNvPr id="4" name="Объект 3">
            <a:extLst>
              <a:ext uri="{FF2B5EF4-FFF2-40B4-BE49-F238E27FC236}">
                <a16:creationId xmlns:a16="http://schemas.microsoft.com/office/drawing/2014/main" xmlns="" id="{8E68708D-C885-4E96-92E8-33CE21A12BE6}"/>
              </a:ext>
            </a:extLst>
          </p:cNvPr>
          <p:cNvGraphicFramePr>
            <a:graphicFrameLocks noGrp="1"/>
          </p:cNvGraphicFramePr>
          <p:nvPr>
            <p:ph idx="1"/>
          </p:nvPr>
        </p:nvGraphicFramePr>
        <p:xfrm>
          <a:off x="224246" y="1721626"/>
          <a:ext cx="11743507" cy="4199114"/>
        </p:xfrm>
        <a:graphic>
          <a:graphicData uri="http://schemas.openxmlformats.org/drawingml/2006/table">
            <a:tbl>
              <a:tblPr firstRow="1" firstCol="1" bandRow="1">
                <a:tableStyleId>{5C22544A-7EE6-4342-B048-85BDC9FD1C3A}</a:tableStyleId>
              </a:tblPr>
              <a:tblGrid>
                <a:gridCol w="4031870">
                  <a:extLst>
                    <a:ext uri="{9D8B030D-6E8A-4147-A177-3AD203B41FA5}">
                      <a16:colId xmlns:a16="http://schemas.microsoft.com/office/drawing/2014/main" xmlns="" val="2274518243"/>
                    </a:ext>
                  </a:extLst>
                </a:gridCol>
                <a:gridCol w="4339244">
                  <a:extLst>
                    <a:ext uri="{9D8B030D-6E8A-4147-A177-3AD203B41FA5}">
                      <a16:colId xmlns:a16="http://schemas.microsoft.com/office/drawing/2014/main" xmlns="" val="467527657"/>
                    </a:ext>
                  </a:extLst>
                </a:gridCol>
                <a:gridCol w="3372393">
                  <a:extLst>
                    <a:ext uri="{9D8B030D-6E8A-4147-A177-3AD203B41FA5}">
                      <a16:colId xmlns:a16="http://schemas.microsoft.com/office/drawing/2014/main" xmlns="" val="1516173021"/>
                    </a:ext>
                  </a:extLst>
                </a:gridCol>
              </a:tblGrid>
              <a:tr h="554849">
                <a:tc>
                  <a:txBody>
                    <a:bodyPr/>
                    <a:lstStyle/>
                    <a:p>
                      <a:pPr algn="ctr"/>
                      <a:r>
                        <a:rPr lang="ru-RU" sz="1200" dirty="0">
                          <a:effectLst/>
                          <a:latin typeface="Circe" panose="020B0502020203020203" pitchFamily="34" charset="-52"/>
                        </a:rPr>
                        <a:t>Реквизиты решения Правительства РФ</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Сферы деятельности (закупки ТРУ)</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Реквизиты НПА, утвердивших порядок определения</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extLst>
                  <a:ext uri="{0D108BD9-81ED-4DB2-BD59-A6C34878D82A}">
                    <a16:rowId xmlns:a16="http://schemas.microsoft.com/office/drawing/2014/main" xmlns="" val="3784464967"/>
                  </a:ext>
                </a:extLst>
              </a:tr>
              <a:tr h="352425">
                <a:tc>
                  <a:txBody>
                    <a:bodyPr/>
                    <a:lstStyle/>
                    <a:p>
                      <a:r>
                        <a:rPr lang="ru-RU" sz="1200" dirty="0">
                          <a:effectLst/>
                          <a:latin typeface="Circe" panose="020B0502020203020203" pitchFamily="34" charset="-52"/>
                          <a:ea typeface="Times New Roman" panose="02020603050405020304" pitchFamily="18" charset="0"/>
                          <a:cs typeface="Times New Roman" panose="02020603050405020304" pitchFamily="18" charset="0"/>
                        </a:rPr>
                        <a:t>Постановление Правительства РФ от 05.02.2015 №102</a:t>
                      </a:r>
                    </a:p>
                  </a:txBody>
                  <a:tcPr marL="55995" marR="5599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effectLst/>
                          <a:latin typeface="Circe" panose="020B0502020203020203" pitchFamily="34" charset="-52"/>
                          <a:ea typeface="+mn-ea"/>
                          <a:cs typeface="+mn-cs"/>
                        </a:rPr>
                        <a:t>МИ  одноразового применения (использования) из ПВХ пластиков и иных пластиков, полимеров и материалов</a:t>
                      </a:r>
                    </a:p>
                  </a:txBody>
                  <a:tcPr marL="55995" marR="55995" marT="0" marB="0" anchor="ctr"/>
                </a:tc>
                <a:tc>
                  <a:txBody>
                    <a:bodyPr/>
                    <a:lstStyle/>
                    <a:p>
                      <a:pPr algn="ctr"/>
                      <a:r>
                        <a:rPr lang="ru-RU" sz="1200" dirty="0">
                          <a:effectLst/>
                          <a:latin typeface="Circe" panose="020B0502020203020203" pitchFamily="34" charset="-52"/>
                          <a:ea typeface="Times New Roman" panose="02020603050405020304" pitchFamily="18" charset="0"/>
                          <a:cs typeface="Times New Roman" panose="02020603050405020304" pitchFamily="18" charset="0"/>
                        </a:rPr>
                        <a:t>Приказ Минздрава России №759н, Минпромторга России №3450 от 04.10.2017</a:t>
                      </a:r>
                    </a:p>
                  </a:txBody>
                  <a:tcPr marL="55995" marR="55995" marT="0" marB="0" anchor="ctr"/>
                </a:tc>
                <a:extLst>
                  <a:ext uri="{0D108BD9-81ED-4DB2-BD59-A6C34878D82A}">
                    <a16:rowId xmlns:a16="http://schemas.microsoft.com/office/drawing/2014/main" xmlns="" val="3515273830"/>
                  </a:ext>
                </a:extLst>
              </a:tr>
              <a:tr h="352425">
                <a:tc>
                  <a:txBody>
                    <a:bodyPr/>
                    <a:lstStyle/>
                    <a:p>
                      <a:r>
                        <a:rPr lang="ru-RU" sz="1200" dirty="0">
                          <a:effectLst/>
                          <a:latin typeface="Circe" panose="020B0502020203020203" pitchFamily="34" charset="-52"/>
                        </a:rPr>
                        <a:t>Постановление Правительства РФ от 11.09.2015 №964</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Закупки в сфере градостроительной деятельности (за исключением территориального планирования)</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Приказ Минстроя России от 23.12.2019 №841/</a:t>
                      </a:r>
                      <a:r>
                        <a:rPr lang="ru-RU" sz="1200" dirty="0" err="1">
                          <a:effectLst/>
                          <a:latin typeface="Circe" panose="020B0502020203020203" pitchFamily="34" charset="-52"/>
                        </a:rPr>
                        <a:t>пр</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extLst>
                  <a:ext uri="{0D108BD9-81ED-4DB2-BD59-A6C34878D82A}">
                    <a16:rowId xmlns:a16="http://schemas.microsoft.com/office/drawing/2014/main" xmlns="" val="4041029115"/>
                  </a:ext>
                </a:extLst>
              </a:tr>
              <a:tr h="352425">
                <a:tc>
                  <a:txBody>
                    <a:bodyPr/>
                    <a:lstStyle/>
                    <a:p>
                      <a:r>
                        <a:rPr lang="ru-RU" sz="1200" dirty="0">
                          <a:effectLst/>
                          <a:latin typeface="Circe" panose="020B0502020203020203" pitchFamily="34" charset="-52"/>
                        </a:rPr>
                        <a:t>Постановление Правительства РФ от 11.10.2016 №1028 </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Закупки в сфере регулярных перевозок пассажиров и багажа автомобильным транспортом и городским наземным электрическим транспортом</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Приказ Минтранса России от 20.10.2021 №351</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extLst>
                  <a:ext uri="{0D108BD9-81ED-4DB2-BD59-A6C34878D82A}">
                    <a16:rowId xmlns:a16="http://schemas.microsoft.com/office/drawing/2014/main" xmlns="" val="1150321272"/>
                  </a:ext>
                </a:extLst>
              </a:tr>
              <a:tr h="352425">
                <a:tc>
                  <a:txBody>
                    <a:bodyPr/>
                    <a:lstStyle/>
                    <a:p>
                      <a:r>
                        <a:rPr lang="ru-RU" sz="1200" dirty="0">
                          <a:effectLst/>
                          <a:latin typeface="Circe" panose="020B0502020203020203" pitchFamily="34" charset="-52"/>
                        </a:rPr>
                        <a:t>Постановление Правительства РФ от 08.02.2017 №149 </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Закупки лекарственных препаратов для медицинского применения</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Приказ Минздрава России от 19.12.2019 №1064н</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extLst>
                  <a:ext uri="{0D108BD9-81ED-4DB2-BD59-A6C34878D82A}">
                    <a16:rowId xmlns:a16="http://schemas.microsoft.com/office/drawing/2014/main" xmlns="" val="1904302684"/>
                  </a:ext>
                </a:extLst>
              </a:tr>
              <a:tr h="352425">
                <a:tc>
                  <a:txBody>
                    <a:bodyPr/>
                    <a:lstStyle/>
                    <a:p>
                      <a:r>
                        <a:rPr lang="ru-RU" sz="1200" dirty="0">
                          <a:effectLst/>
                          <a:latin typeface="Circe" panose="020B0502020203020203" pitchFamily="34" charset="-52"/>
                        </a:rPr>
                        <a:t>Постановление Правительства РФ от 08.09.2018 №1074 </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Закупки топлива моторного, включая автомобильный и авиационный бензин</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extLst>
                  <a:ext uri="{0D108BD9-81ED-4DB2-BD59-A6C34878D82A}">
                    <a16:rowId xmlns:a16="http://schemas.microsoft.com/office/drawing/2014/main" xmlns="" val="1393808462"/>
                  </a:ext>
                </a:extLst>
              </a:tr>
              <a:tr h="352425">
                <a:tc>
                  <a:txBody>
                    <a:bodyPr/>
                    <a:lstStyle/>
                    <a:p>
                      <a:r>
                        <a:rPr lang="ru-RU" sz="1200" dirty="0">
                          <a:effectLst/>
                          <a:latin typeface="Circe" panose="020B0502020203020203" pitchFamily="34" charset="-52"/>
                        </a:rPr>
                        <a:t>Постановление Правительства РФ от 02.07.2019 №847 </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Закупки медицинских изделий</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Приказ Минздрава России от 15.05.2020 №450н</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extLst>
                  <a:ext uri="{0D108BD9-81ED-4DB2-BD59-A6C34878D82A}">
                    <a16:rowId xmlns:a16="http://schemas.microsoft.com/office/drawing/2014/main" xmlns="" val="3862700411"/>
                  </a:ext>
                </a:extLst>
              </a:tr>
              <a:tr h="352425">
                <a:tc>
                  <a:txBody>
                    <a:bodyPr/>
                    <a:lstStyle/>
                    <a:p>
                      <a:r>
                        <a:rPr lang="ru-RU" sz="1200" dirty="0">
                          <a:effectLst/>
                          <a:latin typeface="Circe" panose="020B0502020203020203" pitchFamily="34" charset="-52"/>
                          <a:ea typeface="Times New Roman" panose="02020603050405020304" pitchFamily="18" charset="0"/>
                          <a:cs typeface="Times New Roman" panose="02020603050405020304" pitchFamily="18" charset="0"/>
                        </a:rPr>
                        <a:t>Постановление Правительства РФ от 10.07.2019 №878</a:t>
                      </a:r>
                    </a:p>
                  </a:txBody>
                  <a:tcPr marL="55995" marR="5599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effectLst/>
                          <a:latin typeface="Circe" panose="020B0502020203020203" pitchFamily="34" charset="-52"/>
                          <a:ea typeface="Times New Roman" panose="02020603050405020304" pitchFamily="18" charset="0"/>
                          <a:cs typeface="Times New Roman" panose="02020603050405020304" pitchFamily="18" charset="0"/>
                        </a:rPr>
                        <a:t>Закупка РЭП, включенной в ЕРРЭП (РФ)/ЕРПП </a:t>
                      </a:r>
                      <a:r>
                        <a:rPr lang="ru-RU" sz="1200" b="0" kern="1200" dirty="0">
                          <a:solidFill>
                            <a:schemeClr val="dk1"/>
                          </a:solidFill>
                          <a:effectLst/>
                          <a:latin typeface="Circe" panose="020B0502020203020203" pitchFamily="34" charset="-52"/>
                          <a:ea typeface="+mn-ea"/>
                          <a:cs typeface="+mn-cs"/>
                        </a:rPr>
                        <a:t>для обеспечения государственных и муниципальных нужд (кроме ГОЗ)</a:t>
                      </a:r>
                    </a:p>
                  </a:txBody>
                  <a:tcPr marL="55995" marR="5599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effectLst/>
                          <a:latin typeface="Circe" panose="020B0502020203020203" pitchFamily="34" charset="-52"/>
                        </a:rPr>
                        <a:t>«-«</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extLst>
                  <a:ext uri="{0D108BD9-81ED-4DB2-BD59-A6C34878D82A}">
                    <a16:rowId xmlns:a16="http://schemas.microsoft.com/office/drawing/2014/main" xmlns="" val="3221040912"/>
                  </a:ext>
                </a:extLst>
              </a:tr>
              <a:tr h="352425">
                <a:tc>
                  <a:txBody>
                    <a:bodyPr/>
                    <a:lstStyle/>
                    <a:p>
                      <a:r>
                        <a:rPr lang="ru-RU" sz="1200" dirty="0">
                          <a:effectLst/>
                          <a:latin typeface="Circe" panose="020B0502020203020203" pitchFamily="34" charset="-52"/>
                        </a:rPr>
                        <a:t>Постановление Правительства РФ от 08.05.2020 №645 </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Закупки охранных услуг</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Приказ </a:t>
                      </a:r>
                      <a:r>
                        <a:rPr lang="ru-RU" sz="1200" dirty="0" err="1">
                          <a:effectLst/>
                          <a:latin typeface="Circe" panose="020B0502020203020203" pitchFamily="34" charset="-52"/>
                        </a:rPr>
                        <a:t>Росгвардии</a:t>
                      </a:r>
                      <a:r>
                        <a:rPr lang="ru-RU" sz="1200" dirty="0">
                          <a:effectLst/>
                          <a:latin typeface="Circe" panose="020B0502020203020203" pitchFamily="34" charset="-52"/>
                        </a:rPr>
                        <a:t> от 15.02.2021 №45</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extLst>
                  <a:ext uri="{0D108BD9-81ED-4DB2-BD59-A6C34878D82A}">
                    <a16:rowId xmlns:a16="http://schemas.microsoft.com/office/drawing/2014/main" xmlns="" val="2488129417"/>
                  </a:ext>
                </a:extLst>
              </a:tr>
              <a:tr h="352425">
                <a:tc>
                  <a:txBody>
                    <a:bodyPr/>
                    <a:lstStyle/>
                    <a:p>
                      <a:r>
                        <a:rPr lang="ru-RU" sz="1200" dirty="0">
                          <a:effectLst/>
                          <a:latin typeface="Circe" panose="020B0502020203020203" pitchFamily="34" charset="-52"/>
                        </a:rPr>
                        <a:t>Постановление Правительства РФ от 23.01.2021 №34 </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Закупки продукции судостроительной промышленности </a:t>
                      </a:r>
                      <a:endParaRPr lang="ru-RU" sz="12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55995" marR="55995" marT="0" marB="0" anchor="ctr"/>
                </a:tc>
                <a:tc>
                  <a:txBody>
                    <a:bodyPr/>
                    <a:lstStyle/>
                    <a:p>
                      <a:pPr algn="ctr"/>
                      <a:r>
                        <a:rPr lang="ru-RU" sz="1200" dirty="0">
                          <a:effectLst/>
                          <a:latin typeface="Circe" panose="020B0502020203020203" pitchFamily="34" charset="-52"/>
                        </a:rPr>
                        <a:t>Приказ Минпромторга России от 28.02.2023 №639</a:t>
                      </a:r>
                    </a:p>
                  </a:txBody>
                  <a:tcPr marL="55995" marR="55995" marT="0" marB="0" anchor="ctr"/>
                </a:tc>
                <a:extLst>
                  <a:ext uri="{0D108BD9-81ED-4DB2-BD59-A6C34878D82A}">
                    <a16:rowId xmlns:a16="http://schemas.microsoft.com/office/drawing/2014/main" xmlns="" val="1298657219"/>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4246" y="910874"/>
            <a:ext cx="10058400" cy="810752"/>
          </a:xfrm>
          <a:prstGeom prst="rect">
            <a:avLst/>
          </a:prstGeom>
        </p:spPr>
      </p:pic>
      <p:pic>
        <p:nvPicPr>
          <p:cNvPr id="5" name="Рисунок 4">
            <a:extLst>
              <a:ext uri="{FF2B5EF4-FFF2-40B4-BE49-F238E27FC236}">
                <a16:creationId xmlns:a16="http://schemas.microsoft.com/office/drawing/2014/main" xmlns="" id="{6FB0BBAD-692D-1DD2-2651-FBBC0ED923A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99657840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Таблица 23">
            <a:extLst>
              <a:ext uri="{FF2B5EF4-FFF2-40B4-BE49-F238E27FC236}">
                <a16:creationId xmlns:a16="http://schemas.microsoft.com/office/drawing/2014/main" xmlns="" id="{6468812E-C95D-4213-8A8C-A2863FD59EC9}"/>
              </a:ext>
            </a:extLst>
          </p:cNvPr>
          <p:cNvGraphicFramePr>
            <a:graphicFrameLocks noGrp="1"/>
          </p:cNvGraphicFramePr>
          <p:nvPr>
            <p:ph idx="1"/>
          </p:nvPr>
        </p:nvGraphicFramePr>
        <p:xfrm>
          <a:off x="631768" y="1123113"/>
          <a:ext cx="11089180" cy="3210560"/>
        </p:xfrm>
        <a:graphic>
          <a:graphicData uri="http://schemas.openxmlformats.org/drawingml/2006/table">
            <a:tbl>
              <a:tblPr firstRow="1" bandRow="1">
                <a:tableStyleId>{9D7B26C5-4107-4FEC-AEDC-1716B250A1EF}</a:tableStyleId>
              </a:tblPr>
              <a:tblGrid>
                <a:gridCol w="1911927">
                  <a:extLst>
                    <a:ext uri="{9D8B030D-6E8A-4147-A177-3AD203B41FA5}">
                      <a16:colId xmlns:a16="http://schemas.microsoft.com/office/drawing/2014/main" xmlns="" val="3080406939"/>
                    </a:ext>
                  </a:extLst>
                </a:gridCol>
                <a:gridCol w="1256409">
                  <a:extLst>
                    <a:ext uri="{9D8B030D-6E8A-4147-A177-3AD203B41FA5}">
                      <a16:colId xmlns:a16="http://schemas.microsoft.com/office/drawing/2014/main" xmlns="" val="124059408"/>
                    </a:ext>
                  </a:extLst>
                </a:gridCol>
                <a:gridCol w="921525">
                  <a:extLst>
                    <a:ext uri="{9D8B030D-6E8A-4147-A177-3AD203B41FA5}">
                      <a16:colId xmlns:a16="http://schemas.microsoft.com/office/drawing/2014/main" xmlns="" val="2520149796"/>
                    </a:ext>
                  </a:extLst>
                </a:gridCol>
                <a:gridCol w="662645">
                  <a:extLst>
                    <a:ext uri="{9D8B030D-6E8A-4147-A177-3AD203B41FA5}">
                      <a16:colId xmlns:a16="http://schemas.microsoft.com/office/drawing/2014/main" xmlns="" val="886067365"/>
                    </a:ext>
                  </a:extLst>
                </a:gridCol>
                <a:gridCol w="1615042">
                  <a:extLst>
                    <a:ext uri="{9D8B030D-6E8A-4147-A177-3AD203B41FA5}">
                      <a16:colId xmlns:a16="http://schemas.microsoft.com/office/drawing/2014/main" xmlns="" val="459504275"/>
                    </a:ext>
                  </a:extLst>
                </a:gridCol>
                <a:gridCol w="1373159">
                  <a:extLst>
                    <a:ext uri="{9D8B030D-6E8A-4147-A177-3AD203B41FA5}">
                      <a16:colId xmlns:a16="http://schemas.microsoft.com/office/drawing/2014/main" xmlns="" val="3916706291"/>
                    </a:ext>
                  </a:extLst>
                </a:gridCol>
                <a:gridCol w="821401">
                  <a:extLst>
                    <a:ext uri="{9D8B030D-6E8A-4147-A177-3AD203B41FA5}">
                      <a16:colId xmlns:a16="http://schemas.microsoft.com/office/drawing/2014/main" xmlns="" val="4277066760"/>
                    </a:ext>
                  </a:extLst>
                </a:gridCol>
                <a:gridCol w="816899">
                  <a:extLst>
                    <a:ext uri="{9D8B030D-6E8A-4147-A177-3AD203B41FA5}">
                      <a16:colId xmlns:a16="http://schemas.microsoft.com/office/drawing/2014/main" xmlns="" val="744110008"/>
                    </a:ext>
                  </a:extLst>
                </a:gridCol>
                <a:gridCol w="1710173">
                  <a:extLst>
                    <a:ext uri="{9D8B030D-6E8A-4147-A177-3AD203B41FA5}">
                      <a16:colId xmlns:a16="http://schemas.microsoft.com/office/drawing/2014/main" xmlns="" val="2679383550"/>
                    </a:ext>
                  </a:extLst>
                </a:gridCol>
              </a:tblGrid>
              <a:tr h="370840">
                <a:tc gridSpan="9">
                  <a:txBody>
                    <a:bodyPr/>
                    <a:lstStyle/>
                    <a:p>
                      <a:pPr algn="ctr"/>
                      <a:r>
                        <a:rPr lang="ru-RU" dirty="0">
                          <a:latin typeface="Circe" panose="020B0502020203020203" pitchFamily="34" charset="-52"/>
                        </a:rPr>
                        <a:t>Иерархия ст. 22 44-ФЗ</a:t>
                      </a:r>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xmlns="" val="3119587689"/>
                  </a:ext>
                </a:extLst>
              </a:tr>
              <a:tr h="514494">
                <a:tc>
                  <a:txBody>
                    <a:bodyPr/>
                    <a:lstStyle/>
                    <a:p>
                      <a:r>
                        <a:rPr lang="ru-RU" b="1" dirty="0">
                          <a:latin typeface="Circe" panose="020B0502020203020203" pitchFamily="34" charset="-52"/>
                        </a:rPr>
                        <a:t>Способ</a:t>
                      </a:r>
                    </a:p>
                  </a:txBody>
                  <a:tcPr anchor="ctr"/>
                </a:tc>
                <a:tc gridSpan="4">
                  <a:txBody>
                    <a:bodyPr/>
                    <a:lstStyle/>
                    <a:p>
                      <a:pPr algn="ctr"/>
                      <a:r>
                        <a:rPr lang="ru-RU" dirty="0">
                          <a:latin typeface="Circe" panose="020B0502020203020203" pitchFamily="34" charset="-52"/>
                        </a:rPr>
                        <a:t>Конкурентные способы (ЭА, ЭК, ЭЗК)</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a:p>
                  </a:txBody>
                  <a:tcPr/>
                </a:tc>
                <a:tc hMerge="1">
                  <a:txBody>
                    <a:bodyPr/>
                    <a:lstStyle/>
                    <a:p>
                      <a:endParaRPr lang="ru-RU" dirty="0"/>
                    </a:p>
                  </a:txBody>
                  <a:tcPr/>
                </a:tc>
                <a:tc gridSpan="4">
                  <a:txBody>
                    <a:bodyPr/>
                    <a:lstStyle/>
                    <a:p>
                      <a:pPr algn="ctr"/>
                      <a:r>
                        <a:rPr lang="ru-RU" dirty="0">
                          <a:latin typeface="Circe" panose="020B0502020203020203" pitchFamily="34" charset="-52"/>
                        </a:rPr>
                        <a:t>Единственный поставщик (подрядчик, исполнитель)</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xmlns="" val="2985777511"/>
                  </a:ext>
                </a:extLst>
              </a:tr>
              <a:tr h="370840">
                <a:tc>
                  <a:txBody>
                    <a:bodyPr/>
                    <a:lstStyle/>
                    <a:p>
                      <a:r>
                        <a:rPr lang="ru-RU" b="1" dirty="0">
                          <a:latin typeface="Circe" panose="020B0502020203020203" pitchFamily="34" charset="-52"/>
                        </a:rPr>
                        <a:t>Объем ТРУ</a:t>
                      </a:r>
                    </a:p>
                  </a:txBody>
                  <a:tcPr/>
                </a:tc>
                <a:tc gridSpan="2">
                  <a:txBody>
                    <a:bodyPr/>
                    <a:lstStyle/>
                    <a:p>
                      <a:pPr algn="ctr"/>
                      <a:r>
                        <a:rPr lang="ru-RU" dirty="0">
                          <a:latin typeface="Circe" panose="020B0502020203020203" pitchFamily="34" charset="-52"/>
                        </a:rPr>
                        <a:t>Определен</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ru-RU" dirty="0"/>
                        <a:t>Объем неизвестен</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Circe" panose="020B0502020203020203" pitchFamily="34" charset="-52"/>
                        </a:rPr>
                        <a:t>Не определён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gridSpan="2">
                  <a:txBody>
                    <a:bodyPr/>
                    <a:lstStyle/>
                    <a:p>
                      <a:pPr algn="ctr"/>
                      <a:r>
                        <a:rPr lang="ru-RU" dirty="0">
                          <a:latin typeface="Circe" panose="020B0502020203020203" pitchFamily="34" charset="-52"/>
                        </a:rPr>
                        <a:t>Определен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ru-RU" dirty="0"/>
                        <a:t>Объем неизвестен</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Circe" panose="020B0502020203020203" pitchFamily="34" charset="-52"/>
                        </a:rPr>
                        <a:t>Не определён</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extLst>
                  <a:ext uri="{0D108BD9-81ED-4DB2-BD59-A6C34878D82A}">
                    <a16:rowId xmlns:a16="http://schemas.microsoft.com/office/drawing/2014/main" xmlns="" val="1649844090"/>
                  </a:ext>
                </a:extLst>
              </a:tr>
              <a:tr h="370840">
                <a:tc>
                  <a:txBody>
                    <a:bodyPr/>
                    <a:lstStyle/>
                    <a:p>
                      <a:r>
                        <a:rPr lang="ru-RU" b="1" dirty="0">
                          <a:latin typeface="Circe" panose="020B0502020203020203" pitchFamily="34" charset="-52"/>
                        </a:rPr>
                        <a:t>Предмет обоснования/</a:t>
                      </a:r>
                    </a:p>
                    <a:p>
                      <a:r>
                        <a:rPr lang="ru-RU" b="1" dirty="0">
                          <a:latin typeface="Circe" panose="020B0502020203020203" pitchFamily="34" charset="-52"/>
                        </a:rPr>
                        <a:t>определения</a:t>
                      </a:r>
                    </a:p>
                  </a:txBody>
                  <a:tcPr/>
                </a:tc>
                <a:tc gridSpan="2">
                  <a:txBody>
                    <a:bodyPr/>
                    <a:lstStyle/>
                    <a:p>
                      <a:pPr algn="ctr"/>
                      <a:r>
                        <a:rPr lang="ru-RU" dirty="0">
                          <a:latin typeface="Circe" panose="020B0502020203020203" pitchFamily="34" charset="-52"/>
                        </a:rPr>
                        <a:t>НМЦК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ru-RU" dirty="0"/>
                        <a:t>НСЕТРУ (МЗЦК)</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latin typeface="Circe" panose="020B0502020203020203" pitchFamily="34" charset="-52"/>
                        </a:rPr>
                        <a:t>НЦЕТРУ, НСЕТРУ (МЗЦК)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gridSpan="2">
                  <a:txBody>
                    <a:bodyPr/>
                    <a:lstStyle/>
                    <a:p>
                      <a:pPr algn="ctr"/>
                      <a:r>
                        <a:rPr lang="ru-RU" dirty="0">
                          <a:latin typeface="Circe" panose="020B0502020203020203" pitchFamily="34" charset="-52"/>
                        </a:rPr>
                        <a:t>ЦКЕП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gridSpan="2">
                  <a:txBody>
                    <a:bodyPr/>
                    <a:lstStyle/>
                    <a:p>
                      <a:pPr algn="ctr"/>
                      <a:r>
                        <a:rPr lang="ru-RU" dirty="0">
                          <a:latin typeface="Circe" panose="020B0502020203020203" pitchFamily="34" charset="-52"/>
                        </a:rPr>
                        <a:t>ЦЕТРУ, (ЦКЕП)</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extLst>
                  <a:ext uri="{0D108BD9-81ED-4DB2-BD59-A6C34878D82A}">
                    <a16:rowId xmlns:a16="http://schemas.microsoft.com/office/drawing/2014/main" xmlns="" val="1614740941"/>
                  </a:ext>
                </a:extLst>
              </a:tr>
              <a:tr h="370840">
                <a:tc>
                  <a:txBody>
                    <a:bodyPr/>
                    <a:lstStyle/>
                    <a:p>
                      <a:r>
                        <a:rPr lang="ru-RU" b="1" dirty="0">
                          <a:latin typeface="Circe" panose="020B0502020203020203" pitchFamily="34" charset="-52"/>
                        </a:rPr>
                        <a:t>Тип обоснования/</a:t>
                      </a:r>
                    </a:p>
                    <a:p>
                      <a:r>
                        <a:rPr lang="ru-RU" b="1" dirty="0">
                          <a:latin typeface="Circe" panose="020B0502020203020203" pitchFamily="34" charset="-52"/>
                        </a:rPr>
                        <a:t>определения</a:t>
                      </a:r>
                    </a:p>
                  </a:txBody>
                  <a:tcPr/>
                </a:tc>
                <a:tc>
                  <a:txBody>
                    <a:bodyPr/>
                    <a:lstStyle/>
                    <a:p>
                      <a:pPr algn="ctr"/>
                      <a:r>
                        <a:rPr lang="ru-RU" sz="1600" dirty="0">
                          <a:latin typeface="Circe" panose="020B0502020203020203" pitchFamily="34" charset="-52"/>
                        </a:rPr>
                        <a:t>Общий порядок ст. 22 44-ФЗ</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ru-RU" dirty="0">
                          <a:latin typeface="Circe" panose="020B0502020203020203" pitchFamily="34" charset="-52"/>
                        </a:rPr>
                        <a:t>Порядки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ru-RU"/>
                    </a:p>
                  </a:txBody>
                  <a:tcPr/>
                </a:tc>
                <a:tc>
                  <a:txBody>
                    <a:bodyPr/>
                    <a:lstStyle/>
                    <a:p>
                      <a:pPr algn="ctr"/>
                      <a:r>
                        <a:rPr lang="ru-RU" dirty="0">
                          <a:latin typeface="Circe" panose="020B0502020203020203" pitchFamily="34" charset="-52"/>
                        </a:rPr>
                        <a:t>Особенности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1600" dirty="0">
                          <a:latin typeface="Circe" panose="020B0502020203020203" pitchFamily="34" charset="-52"/>
                        </a:rPr>
                        <a:t>Общий порядок ст. 22 44-ФЗ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ru-RU" dirty="0">
                          <a:latin typeface="Circe" panose="020B0502020203020203" pitchFamily="34" charset="-52"/>
                        </a:rPr>
                        <a:t>Порядки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ru-RU"/>
                    </a:p>
                  </a:txBody>
                  <a:tcPr/>
                </a:tc>
                <a:tc>
                  <a:txBody>
                    <a:bodyPr/>
                    <a:lstStyle/>
                    <a:p>
                      <a:pPr algn="ctr"/>
                      <a:r>
                        <a:rPr lang="ru-RU" dirty="0">
                          <a:latin typeface="Circe" panose="020B0502020203020203" pitchFamily="34" charset="-52"/>
                        </a:rPr>
                        <a:t>Особенности</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917561602"/>
                  </a:ext>
                </a:extLst>
              </a:tr>
            </a:tbl>
          </a:graphicData>
        </a:graphic>
      </p:graphicFrame>
      <p:sp>
        <p:nvSpPr>
          <p:cNvPr id="2" name="Прямоугольник 1"/>
          <p:cNvSpPr/>
          <p:nvPr/>
        </p:nvSpPr>
        <p:spPr>
          <a:xfrm>
            <a:off x="631768" y="4789128"/>
            <a:ext cx="11089180" cy="14465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ru-RU" dirty="0">
                <a:latin typeface="+mj-lt"/>
              </a:rPr>
              <a:t>в информации и документах, подлежащих в соответствии с 44-ФЗ размещению в ЕИС, НМЦК, ЦКЕП, начальная цена единицы товара, работы, услуги, начальная сумма цен единиц товара, работы, услуги, максимальное значение цены контракта (в случае, если количество поставляемых товаров, объем подлежащих выполнению работ, оказанию услуг невозможно определить) указываются с использованием ЕИС</a:t>
            </a:r>
          </a:p>
          <a:p>
            <a:pPr algn="r"/>
            <a:r>
              <a:rPr lang="ru-RU" sz="1600" i="1" dirty="0">
                <a:solidFill>
                  <a:srgbClr val="FF0000"/>
                </a:solidFill>
                <a:latin typeface="+mj-lt"/>
              </a:rPr>
              <a:t>ч. 23 ст. 22 44-ФЗ</a:t>
            </a:r>
          </a:p>
        </p:txBody>
      </p:sp>
      <p:sp>
        <p:nvSpPr>
          <p:cNvPr id="5" name="Заголовок 1"/>
          <p:cNvSpPr>
            <a:spLocks noGrp="1"/>
          </p:cNvSpPr>
          <p:nvPr>
            <p:ph type="title"/>
          </p:nvPr>
        </p:nvSpPr>
        <p:spPr>
          <a:xfrm>
            <a:off x="407368" y="159657"/>
            <a:ext cx="9020630" cy="508001"/>
          </a:xfrm>
        </p:spPr>
        <p:txBody>
          <a:bodyPr/>
          <a:lstStyle/>
          <a:p>
            <a:r>
              <a:rPr lang="ru-RU" dirty="0"/>
              <a:t>ОБЩИЕ ПОЛОЖЕНИЯ</a:t>
            </a:r>
          </a:p>
        </p:txBody>
      </p:sp>
      <p:pic>
        <p:nvPicPr>
          <p:cNvPr id="6" name="Рисунок 5">
            <a:extLst>
              <a:ext uri="{FF2B5EF4-FFF2-40B4-BE49-F238E27FC236}">
                <a16:creationId xmlns:a16="http://schemas.microsoft.com/office/drawing/2014/main" xmlns="" id="{DE4C6C9E-29D1-E8B6-2FE5-7E4A20D183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15635322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МЕТОДЫ ОБОСНОВАНИЯ НМЦК</a:t>
            </a:r>
          </a:p>
        </p:txBody>
      </p:sp>
      <p:grpSp>
        <p:nvGrpSpPr>
          <p:cNvPr id="15" name="Группа 14"/>
          <p:cNvGrpSpPr/>
          <p:nvPr/>
        </p:nvGrpSpPr>
        <p:grpSpPr>
          <a:xfrm>
            <a:off x="0" y="941388"/>
            <a:ext cx="11099800" cy="5092700"/>
            <a:chOff x="0" y="941388"/>
            <a:chExt cx="11099800" cy="5092700"/>
          </a:xfrm>
        </p:grpSpPr>
        <p:sp>
          <p:nvSpPr>
            <p:cNvPr id="16" name="Прямоугольник 15"/>
            <p:cNvSpPr/>
            <p:nvPr/>
          </p:nvSpPr>
          <p:spPr>
            <a:xfrm>
              <a:off x="0" y="941388"/>
              <a:ext cx="11099800" cy="5092700"/>
            </a:xfrm>
            <a:prstGeom prst="rect">
              <a:avLst/>
            </a:prstGeom>
            <a:ln w="25400">
              <a:noFill/>
            </a:ln>
          </p:spPr>
          <p:txBody>
            <a:bodyPr/>
            <a:lstStyle/>
            <a:p>
              <a:endParaRPr lang="ru-RU"/>
            </a:p>
          </p:txBody>
        </p:sp>
        <p:sp>
          <p:nvSpPr>
            <p:cNvPr id="17" name="Равнобедренный треугольник 16"/>
            <p:cNvSpPr/>
            <p:nvPr/>
          </p:nvSpPr>
          <p:spPr>
            <a:xfrm>
              <a:off x="738950" y="941388"/>
              <a:ext cx="5092700" cy="5092700"/>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a:p>
          </p:txBody>
        </p:sp>
        <p:sp>
          <p:nvSpPr>
            <p:cNvPr id="18" name="Полилиния 17"/>
            <p:cNvSpPr/>
            <p:nvPr/>
          </p:nvSpPr>
          <p:spPr>
            <a:xfrm>
              <a:off x="2358597" y="1453393"/>
              <a:ext cx="4439978" cy="602768"/>
            </a:xfrm>
            <a:custGeom>
              <a:avLst/>
              <a:gdLst>
                <a:gd name="connsiteX0" fmla="*/ 0 w 4439978"/>
                <a:gd name="connsiteY0" fmla="*/ 100463 h 602768"/>
                <a:gd name="connsiteX1" fmla="*/ 100463 w 4439978"/>
                <a:gd name="connsiteY1" fmla="*/ 0 h 602768"/>
                <a:gd name="connsiteX2" fmla="*/ 4339515 w 4439978"/>
                <a:gd name="connsiteY2" fmla="*/ 0 h 602768"/>
                <a:gd name="connsiteX3" fmla="*/ 4439978 w 4439978"/>
                <a:gd name="connsiteY3" fmla="*/ 100463 h 602768"/>
                <a:gd name="connsiteX4" fmla="*/ 4439978 w 4439978"/>
                <a:gd name="connsiteY4" fmla="*/ 502305 h 602768"/>
                <a:gd name="connsiteX5" fmla="*/ 4339515 w 4439978"/>
                <a:gd name="connsiteY5" fmla="*/ 602768 h 602768"/>
                <a:gd name="connsiteX6" fmla="*/ 100463 w 4439978"/>
                <a:gd name="connsiteY6" fmla="*/ 602768 h 602768"/>
                <a:gd name="connsiteX7" fmla="*/ 0 w 4439978"/>
                <a:gd name="connsiteY7" fmla="*/ 502305 h 602768"/>
                <a:gd name="connsiteX8" fmla="*/ 0 w 4439978"/>
                <a:gd name="connsiteY8" fmla="*/ 100463 h 60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9978" h="602768">
                  <a:moveTo>
                    <a:pt x="0" y="100463"/>
                  </a:moveTo>
                  <a:cubicBezTo>
                    <a:pt x="0" y="44979"/>
                    <a:pt x="44979" y="0"/>
                    <a:pt x="100463" y="0"/>
                  </a:cubicBezTo>
                  <a:lnTo>
                    <a:pt x="4339515" y="0"/>
                  </a:lnTo>
                  <a:cubicBezTo>
                    <a:pt x="4394999" y="0"/>
                    <a:pt x="4439978" y="44979"/>
                    <a:pt x="4439978" y="100463"/>
                  </a:cubicBezTo>
                  <a:lnTo>
                    <a:pt x="4439978" y="502305"/>
                  </a:lnTo>
                  <a:cubicBezTo>
                    <a:pt x="4439978" y="557789"/>
                    <a:pt x="4394999" y="602768"/>
                    <a:pt x="4339515" y="602768"/>
                  </a:cubicBezTo>
                  <a:lnTo>
                    <a:pt x="100463" y="602768"/>
                  </a:lnTo>
                  <a:cubicBezTo>
                    <a:pt x="44979" y="602768"/>
                    <a:pt x="0" y="557789"/>
                    <a:pt x="0" y="502305"/>
                  </a:cubicBezTo>
                  <a:lnTo>
                    <a:pt x="0" y="100463"/>
                  </a:lnTo>
                  <a:close/>
                </a:path>
              </a:pathLst>
            </a:custGeom>
            <a:ln w="25400">
              <a:solidFill>
                <a:srgbClr val="FF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765" tIns="82765" rIns="82765" bIns="82765" numCol="1" spcCol="1270" anchor="ctr" anchorCtr="0">
              <a:noAutofit/>
            </a:bodyPr>
            <a:lstStyle/>
            <a:p>
              <a:pPr lvl="0" algn="ctr" defTabSz="622300">
                <a:lnSpc>
                  <a:spcPct val="90000"/>
                </a:lnSpc>
                <a:spcBef>
                  <a:spcPct val="0"/>
                </a:spcBef>
                <a:spcAft>
                  <a:spcPct val="35000"/>
                </a:spcAft>
              </a:pPr>
              <a:r>
                <a:rPr lang="ru-RU" sz="1400" b="0" kern="1200" dirty="0">
                  <a:latin typeface="Circe" panose="020B0502020203020203" pitchFamily="34" charset="-52"/>
                </a:rPr>
                <a:t>Метод сопоставимых рыночных цен (анализа рынка)</a:t>
              </a:r>
              <a:endParaRPr lang="ru-RU" sz="1400" kern="1200" dirty="0">
                <a:latin typeface="Circe" panose="020B0502020203020203" pitchFamily="34" charset="-52"/>
              </a:endParaRPr>
            </a:p>
          </p:txBody>
        </p:sp>
        <p:sp>
          <p:nvSpPr>
            <p:cNvPr id="19" name="Полилиния 18"/>
            <p:cNvSpPr/>
            <p:nvPr/>
          </p:nvSpPr>
          <p:spPr>
            <a:xfrm>
              <a:off x="3013713" y="2131508"/>
              <a:ext cx="3758562" cy="602768"/>
            </a:xfrm>
            <a:custGeom>
              <a:avLst/>
              <a:gdLst>
                <a:gd name="connsiteX0" fmla="*/ 0 w 3758562"/>
                <a:gd name="connsiteY0" fmla="*/ 100463 h 602768"/>
                <a:gd name="connsiteX1" fmla="*/ 100463 w 3758562"/>
                <a:gd name="connsiteY1" fmla="*/ 0 h 602768"/>
                <a:gd name="connsiteX2" fmla="*/ 3658099 w 3758562"/>
                <a:gd name="connsiteY2" fmla="*/ 0 h 602768"/>
                <a:gd name="connsiteX3" fmla="*/ 3758562 w 3758562"/>
                <a:gd name="connsiteY3" fmla="*/ 100463 h 602768"/>
                <a:gd name="connsiteX4" fmla="*/ 3758562 w 3758562"/>
                <a:gd name="connsiteY4" fmla="*/ 502305 h 602768"/>
                <a:gd name="connsiteX5" fmla="*/ 3658099 w 3758562"/>
                <a:gd name="connsiteY5" fmla="*/ 602768 h 602768"/>
                <a:gd name="connsiteX6" fmla="*/ 100463 w 3758562"/>
                <a:gd name="connsiteY6" fmla="*/ 602768 h 602768"/>
                <a:gd name="connsiteX7" fmla="*/ 0 w 3758562"/>
                <a:gd name="connsiteY7" fmla="*/ 502305 h 602768"/>
                <a:gd name="connsiteX8" fmla="*/ 0 w 3758562"/>
                <a:gd name="connsiteY8" fmla="*/ 100463 h 60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8562" h="602768">
                  <a:moveTo>
                    <a:pt x="0" y="100463"/>
                  </a:moveTo>
                  <a:cubicBezTo>
                    <a:pt x="0" y="44979"/>
                    <a:pt x="44979" y="0"/>
                    <a:pt x="100463" y="0"/>
                  </a:cubicBezTo>
                  <a:lnTo>
                    <a:pt x="3658099" y="0"/>
                  </a:lnTo>
                  <a:cubicBezTo>
                    <a:pt x="3713583" y="0"/>
                    <a:pt x="3758562" y="44979"/>
                    <a:pt x="3758562" y="100463"/>
                  </a:cubicBezTo>
                  <a:lnTo>
                    <a:pt x="3758562" y="502305"/>
                  </a:lnTo>
                  <a:cubicBezTo>
                    <a:pt x="3758562" y="557789"/>
                    <a:pt x="3713583" y="602768"/>
                    <a:pt x="3658099" y="602768"/>
                  </a:cubicBezTo>
                  <a:lnTo>
                    <a:pt x="100463" y="602768"/>
                  </a:lnTo>
                  <a:cubicBezTo>
                    <a:pt x="44979" y="602768"/>
                    <a:pt x="0" y="557789"/>
                    <a:pt x="0" y="502305"/>
                  </a:cubicBezTo>
                  <a:lnTo>
                    <a:pt x="0" y="100463"/>
                  </a:lnTo>
                  <a:close/>
                </a:path>
              </a:pathLst>
            </a:custGeom>
            <a:ln w="25400">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765" tIns="82765" rIns="82765" bIns="82765" numCol="1" spcCol="1270" anchor="ctr" anchorCtr="0">
              <a:noAutofit/>
            </a:bodyPr>
            <a:lstStyle/>
            <a:p>
              <a:pPr lvl="0" algn="ctr" defTabSz="622300">
                <a:lnSpc>
                  <a:spcPct val="90000"/>
                </a:lnSpc>
                <a:spcBef>
                  <a:spcPct val="0"/>
                </a:spcBef>
                <a:spcAft>
                  <a:spcPct val="35000"/>
                </a:spcAft>
              </a:pPr>
              <a:r>
                <a:rPr lang="ru-RU" sz="1400" b="0" kern="1200" dirty="0">
                  <a:latin typeface="Circe" panose="020B0502020203020203" pitchFamily="34" charset="-52"/>
                </a:rPr>
                <a:t>Нормативный метод</a:t>
              </a:r>
              <a:endParaRPr lang="ru-RU" sz="1400" kern="1200" dirty="0">
                <a:latin typeface="Circe" panose="020B0502020203020203" pitchFamily="34" charset="-52"/>
              </a:endParaRPr>
            </a:p>
          </p:txBody>
        </p:sp>
        <p:sp>
          <p:nvSpPr>
            <p:cNvPr id="20" name="Полилиния 19"/>
            <p:cNvSpPr/>
            <p:nvPr/>
          </p:nvSpPr>
          <p:spPr>
            <a:xfrm>
              <a:off x="3023247" y="2809623"/>
              <a:ext cx="3739495" cy="602768"/>
            </a:xfrm>
            <a:custGeom>
              <a:avLst/>
              <a:gdLst>
                <a:gd name="connsiteX0" fmla="*/ 0 w 3739495"/>
                <a:gd name="connsiteY0" fmla="*/ 100463 h 602768"/>
                <a:gd name="connsiteX1" fmla="*/ 100463 w 3739495"/>
                <a:gd name="connsiteY1" fmla="*/ 0 h 602768"/>
                <a:gd name="connsiteX2" fmla="*/ 3639032 w 3739495"/>
                <a:gd name="connsiteY2" fmla="*/ 0 h 602768"/>
                <a:gd name="connsiteX3" fmla="*/ 3739495 w 3739495"/>
                <a:gd name="connsiteY3" fmla="*/ 100463 h 602768"/>
                <a:gd name="connsiteX4" fmla="*/ 3739495 w 3739495"/>
                <a:gd name="connsiteY4" fmla="*/ 502305 h 602768"/>
                <a:gd name="connsiteX5" fmla="*/ 3639032 w 3739495"/>
                <a:gd name="connsiteY5" fmla="*/ 602768 h 602768"/>
                <a:gd name="connsiteX6" fmla="*/ 100463 w 3739495"/>
                <a:gd name="connsiteY6" fmla="*/ 602768 h 602768"/>
                <a:gd name="connsiteX7" fmla="*/ 0 w 3739495"/>
                <a:gd name="connsiteY7" fmla="*/ 502305 h 602768"/>
                <a:gd name="connsiteX8" fmla="*/ 0 w 3739495"/>
                <a:gd name="connsiteY8" fmla="*/ 100463 h 60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495" h="602768">
                  <a:moveTo>
                    <a:pt x="0" y="100463"/>
                  </a:moveTo>
                  <a:cubicBezTo>
                    <a:pt x="0" y="44979"/>
                    <a:pt x="44979" y="0"/>
                    <a:pt x="100463" y="0"/>
                  </a:cubicBezTo>
                  <a:lnTo>
                    <a:pt x="3639032" y="0"/>
                  </a:lnTo>
                  <a:cubicBezTo>
                    <a:pt x="3694516" y="0"/>
                    <a:pt x="3739495" y="44979"/>
                    <a:pt x="3739495" y="100463"/>
                  </a:cubicBezTo>
                  <a:lnTo>
                    <a:pt x="3739495" y="502305"/>
                  </a:lnTo>
                  <a:cubicBezTo>
                    <a:pt x="3739495" y="557789"/>
                    <a:pt x="3694516" y="602768"/>
                    <a:pt x="3639032" y="602768"/>
                  </a:cubicBezTo>
                  <a:lnTo>
                    <a:pt x="100463" y="602768"/>
                  </a:lnTo>
                  <a:cubicBezTo>
                    <a:pt x="44979" y="602768"/>
                    <a:pt x="0" y="557789"/>
                    <a:pt x="0" y="502305"/>
                  </a:cubicBezTo>
                  <a:lnTo>
                    <a:pt x="0" y="100463"/>
                  </a:lnTo>
                  <a:close/>
                </a:path>
              </a:pathLst>
            </a:custGeom>
            <a:ln w="25400">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765" tIns="82765" rIns="82765" bIns="82765" numCol="1" spcCol="1270" anchor="ctr" anchorCtr="0">
              <a:noAutofit/>
            </a:bodyPr>
            <a:lstStyle/>
            <a:p>
              <a:pPr lvl="0" algn="ctr" defTabSz="622300">
                <a:lnSpc>
                  <a:spcPct val="90000"/>
                </a:lnSpc>
                <a:spcBef>
                  <a:spcPct val="0"/>
                </a:spcBef>
                <a:spcAft>
                  <a:spcPct val="35000"/>
                </a:spcAft>
              </a:pPr>
              <a:r>
                <a:rPr lang="ru-RU" sz="1400" b="0" kern="1200" dirty="0">
                  <a:latin typeface="Circe" panose="020B0502020203020203" pitchFamily="34" charset="-52"/>
                </a:rPr>
                <a:t>Тарифный метод</a:t>
              </a:r>
              <a:endParaRPr lang="ru-RU" sz="1400" kern="1200" dirty="0">
                <a:latin typeface="Circe" panose="020B0502020203020203" pitchFamily="34" charset="-52"/>
              </a:endParaRPr>
            </a:p>
          </p:txBody>
        </p:sp>
        <p:sp>
          <p:nvSpPr>
            <p:cNvPr id="21" name="Полилиния 20"/>
            <p:cNvSpPr/>
            <p:nvPr/>
          </p:nvSpPr>
          <p:spPr>
            <a:xfrm>
              <a:off x="3013713" y="3487737"/>
              <a:ext cx="3758562" cy="602768"/>
            </a:xfrm>
            <a:custGeom>
              <a:avLst/>
              <a:gdLst>
                <a:gd name="connsiteX0" fmla="*/ 0 w 3758562"/>
                <a:gd name="connsiteY0" fmla="*/ 100463 h 602768"/>
                <a:gd name="connsiteX1" fmla="*/ 100463 w 3758562"/>
                <a:gd name="connsiteY1" fmla="*/ 0 h 602768"/>
                <a:gd name="connsiteX2" fmla="*/ 3658099 w 3758562"/>
                <a:gd name="connsiteY2" fmla="*/ 0 h 602768"/>
                <a:gd name="connsiteX3" fmla="*/ 3758562 w 3758562"/>
                <a:gd name="connsiteY3" fmla="*/ 100463 h 602768"/>
                <a:gd name="connsiteX4" fmla="*/ 3758562 w 3758562"/>
                <a:gd name="connsiteY4" fmla="*/ 502305 h 602768"/>
                <a:gd name="connsiteX5" fmla="*/ 3658099 w 3758562"/>
                <a:gd name="connsiteY5" fmla="*/ 602768 h 602768"/>
                <a:gd name="connsiteX6" fmla="*/ 100463 w 3758562"/>
                <a:gd name="connsiteY6" fmla="*/ 602768 h 602768"/>
                <a:gd name="connsiteX7" fmla="*/ 0 w 3758562"/>
                <a:gd name="connsiteY7" fmla="*/ 502305 h 602768"/>
                <a:gd name="connsiteX8" fmla="*/ 0 w 3758562"/>
                <a:gd name="connsiteY8" fmla="*/ 100463 h 60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8562" h="602768">
                  <a:moveTo>
                    <a:pt x="0" y="100463"/>
                  </a:moveTo>
                  <a:cubicBezTo>
                    <a:pt x="0" y="44979"/>
                    <a:pt x="44979" y="0"/>
                    <a:pt x="100463" y="0"/>
                  </a:cubicBezTo>
                  <a:lnTo>
                    <a:pt x="3658099" y="0"/>
                  </a:lnTo>
                  <a:cubicBezTo>
                    <a:pt x="3713583" y="0"/>
                    <a:pt x="3758562" y="44979"/>
                    <a:pt x="3758562" y="100463"/>
                  </a:cubicBezTo>
                  <a:lnTo>
                    <a:pt x="3758562" y="502305"/>
                  </a:lnTo>
                  <a:cubicBezTo>
                    <a:pt x="3758562" y="557789"/>
                    <a:pt x="3713583" y="602768"/>
                    <a:pt x="3658099" y="602768"/>
                  </a:cubicBezTo>
                  <a:lnTo>
                    <a:pt x="100463" y="602768"/>
                  </a:lnTo>
                  <a:cubicBezTo>
                    <a:pt x="44979" y="602768"/>
                    <a:pt x="0" y="557789"/>
                    <a:pt x="0" y="502305"/>
                  </a:cubicBezTo>
                  <a:lnTo>
                    <a:pt x="0" y="100463"/>
                  </a:lnTo>
                  <a:close/>
                </a:path>
              </a:pathLst>
            </a:custGeom>
            <a:ln w="25400">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765" tIns="82765" rIns="82765" bIns="82765" numCol="1" spcCol="1270" anchor="ctr" anchorCtr="0">
              <a:noAutofit/>
            </a:bodyPr>
            <a:lstStyle/>
            <a:p>
              <a:pPr lvl="0" algn="ctr" defTabSz="622300">
                <a:lnSpc>
                  <a:spcPct val="90000"/>
                </a:lnSpc>
                <a:spcBef>
                  <a:spcPct val="0"/>
                </a:spcBef>
                <a:spcAft>
                  <a:spcPct val="35000"/>
                </a:spcAft>
              </a:pPr>
              <a:r>
                <a:rPr lang="ru-RU" sz="1400" b="0" kern="1200" dirty="0">
                  <a:latin typeface="Circe" panose="020B0502020203020203" pitchFamily="34" charset="-52"/>
                </a:rPr>
                <a:t>Проектно-сметный метод</a:t>
              </a:r>
              <a:endParaRPr lang="ru-RU" sz="1400" kern="1200" dirty="0">
                <a:latin typeface="Circe" panose="020B0502020203020203" pitchFamily="34" charset="-52"/>
              </a:endParaRPr>
            </a:p>
          </p:txBody>
        </p:sp>
        <p:sp>
          <p:nvSpPr>
            <p:cNvPr id="22" name="Полилиния 21"/>
            <p:cNvSpPr/>
            <p:nvPr/>
          </p:nvSpPr>
          <p:spPr>
            <a:xfrm>
              <a:off x="3004196" y="4165852"/>
              <a:ext cx="3777596" cy="602768"/>
            </a:xfrm>
            <a:custGeom>
              <a:avLst/>
              <a:gdLst>
                <a:gd name="connsiteX0" fmla="*/ 0 w 3777596"/>
                <a:gd name="connsiteY0" fmla="*/ 100463 h 602768"/>
                <a:gd name="connsiteX1" fmla="*/ 100463 w 3777596"/>
                <a:gd name="connsiteY1" fmla="*/ 0 h 602768"/>
                <a:gd name="connsiteX2" fmla="*/ 3677133 w 3777596"/>
                <a:gd name="connsiteY2" fmla="*/ 0 h 602768"/>
                <a:gd name="connsiteX3" fmla="*/ 3777596 w 3777596"/>
                <a:gd name="connsiteY3" fmla="*/ 100463 h 602768"/>
                <a:gd name="connsiteX4" fmla="*/ 3777596 w 3777596"/>
                <a:gd name="connsiteY4" fmla="*/ 502305 h 602768"/>
                <a:gd name="connsiteX5" fmla="*/ 3677133 w 3777596"/>
                <a:gd name="connsiteY5" fmla="*/ 602768 h 602768"/>
                <a:gd name="connsiteX6" fmla="*/ 100463 w 3777596"/>
                <a:gd name="connsiteY6" fmla="*/ 602768 h 602768"/>
                <a:gd name="connsiteX7" fmla="*/ 0 w 3777596"/>
                <a:gd name="connsiteY7" fmla="*/ 502305 h 602768"/>
                <a:gd name="connsiteX8" fmla="*/ 0 w 3777596"/>
                <a:gd name="connsiteY8" fmla="*/ 100463 h 60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7596" h="602768">
                  <a:moveTo>
                    <a:pt x="0" y="100463"/>
                  </a:moveTo>
                  <a:cubicBezTo>
                    <a:pt x="0" y="44979"/>
                    <a:pt x="44979" y="0"/>
                    <a:pt x="100463" y="0"/>
                  </a:cubicBezTo>
                  <a:lnTo>
                    <a:pt x="3677133" y="0"/>
                  </a:lnTo>
                  <a:cubicBezTo>
                    <a:pt x="3732617" y="0"/>
                    <a:pt x="3777596" y="44979"/>
                    <a:pt x="3777596" y="100463"/>
                  </a:cubicBezTo>
                  <a:lnTo>
                    <a:pt x="3777596" y="502305"/>
                  </a:lnTo>
                  <a:cubicBezTo>
                    <a:pt x="3777596" y="557789"/>
                    <a:pt x="3732617" y="602768"/>
                    <a:pt x="3677133" y="602768"/>
                  </a:cubicBezTo>
                  <a:lnTo>
                    <a:pt x="100463" y="602768"/>
                  </a:lnTo>
                  <a:cubicBezTo>
                    <a:pt x="44979" y="602768"/>
                    <a:pt x="0" y="557789"/>
                    <a:pt x="0" y="502305"/>
                  </a:cubicBezTo>
                  <a:lnTo>
                    <a:pt x="0" y="100463"/>
                  </a:lnTo>
                  <a:close/>
                </a:path>
              </a:pathLst>
            </a:custGeom>
            <a:ln w="25400">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765" tIns="82765" rIns="82765" bIns="82765" numCol="1" spcCol="1270" anchor="ctr" anchorCtr="0">
              <a:noAutofit/>
            </a:bodyPr>
            <a:lstStyle/>
            <a:p>
              <a:pPr lvl="0" algn="ctr" defTabSz="622300">
                <a:lnSpc>
                  <a:spcPct val="90000"/>
                </a:lnSpc>
                <a:spcBef>
                  <a:spcPct val="0"/>
                </a:spcBef>
                <a:spcAft>
                  <a:spcPct val="35000"/>
                </a:spcAft>
              </a:pPr>
              <a:r>
                <a:rPr lang="ru-RU" sz="1400" b="0" kern="1200" dirty="0">
                  <a:latin typeface="Circe" panose="020B0502020203020203" pitchFamily="34" charset="-52"/>
                </a:rPr>
                <a:t>Затратный метод</a:t>
              </a:r>
              <a:endParaRPr lang="ru-RU" sz="1400" kern="1200" dirty="0">
                <a:latin typeface="Circe" panose="020B0502020203020203" pitchFamily="34" charset="-52"/>
              </a:endParaRPr>
            </a:p>
          </p:txBody>
        </p:sp>
        <p:sp>
          <p:nvSpPr>
            <p:cNvPr id="23" name="Полилиния 22"/>
            <p:cNvSpPr/>
            <p:nvPr/>
          </p:nvSpPr>
          <p:spPr>
            <a:xfrm>
              <a:off x="2382183" y="4843967"/>
              <a:ext cx="4392807" cy="602768"/>
            </a:xfrm>
            <a:custGeom>
              <a:avLst/>
              <a:gdLst>
                <a:gd name="connsiteX0" fmla="*/ 0 w 4392807"/>
                <a:gd name="connsiteY0" fmla="*/ 100463 h 602768"/>
                <a:gd name="connsiteX1" fmla="*/ 100463 w 4392807"/>
                <a:gd name="connsiteY1" fmla="*/ 0 h 602768"/>
                <a:gd name="connsiteX2" fmla="*/ 4292344 w 4392807"/>
                <a:gd name="connsiteY2" fmla="*/ 0 h 602768"/>
                <a:gd name="connsiteX3" fmla="*/ 4392807 w 4392807"/>
                <a:gd name="connsiteY3" fmla="*/ 100463 h 602768"/>
                <a:gd name="connsiteX4" fmla="*/ 4392807 w 4392807"/>
                <a:gd name="connsiteY4" fmla="*/ 502305 h 602768"/>
                <a:gd name="connsiteX5" fmla="*/ 4292344 w 4392807"/>
                <a:gd name="connsiteY5" fmla="*/ 602768 h 602768"/>
                <a:gd name="connsiteX6" fmla="*/ 100463 w 4392807"/>
                <a:gd name="connsiteY6" fmla="*/ 602768 h 602768"/>
                <a:gd name="connsiteX7" fmla="*/ 0 w 4392807"/>
                <a:gd name="connsiteY7" fmla="*/ 502305 h 602768"/>
                <a:gd name="connsiteX8" fmla="*/ 0 w 4392807"/>
                <a:gd name="connsiteY8" fmla="*/ 100463 h 60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807" h="602768">
                  <a:moveTo>
                    <a:pt x="0" y="100463"/>
                  </a:moveTo>
                  <a:cubicBezTo>
                    <a:pt x="0" y="44979"/>
                    <a:pt x="44979" y="0"/>
                    <a:pt x="100463" y="0"/>
                  </a:cubicBezTo>
                  <a:lnTo>
                    <a:pt x="4292344" y="0"/>
                  </a:lnTo>
                  <a:cubicBezTo>
                    <a:pt x="4347828" y="0"/>
                    <a:pt x="4392807" y="44979"/>
                    <a:pt x="4392807" y="100463"/>
                  </a:cubicBezTo>
                  <a:lnTo>
                    <a:pt x="4392807" y="502305"/>
                  </a:lnTo>
                  <a:cubicBezTo>
                    <a:pt x="4392807" y="557789"/>
                    <a:pt x="4347828" y="602768"/>
                    <a:pt x="4292344" y="602768"/>
                  </a:cubicBezTo>
                  <a:lnTo>
                    <a:pt x="100463" y="602768"/>
                  </a:lnTo>
                  <a:cubicBezTo>
                    <a:pt x="44979" y="602768"/>
                    <a:pt x="0" y="557789"/>
                    <a:pt x="0" y="502305"/>
                  </a:cubicBezTo>
                  <a:lnTo>
                    <a:pt x="0" y="100463"/>
                  </a:lnTo>
                  <a:close/>
                </a:path>
              </a:pathLst>
            </a:custGeom>
            <a:ln w="25400">
              <a:solidFill>
                <a:srgbClr val="00B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765" tIns="82765" rIns="82765" bIns="82765" numCol="1" spcCol="1270" anchor="ctr" anchorCtr="0">
              <a:noAutofit/>
            </a:bodyPr>
            <a:lstStyle/>
            <a:p>
              <a:pPr lvl="0" algn="ctr" defTabSz="622300">
                <a:lnSpc>
                  <a:spcPct val="90000"/>
                </a:lnSpc>
                <a:spcBef>
                  <a:spcPct val="0"/>
                </a:spcBef>
                <a:spcAft>
                  <a:spcPct val="35000"/>
                </a:spcAft>
              </a:pPr>
              <a:r>
                <a:rPr lang="ru-RU" sz="1400" kern="1200" dirty="0">
                  <a:latin typeface="Circe" panose="020B0502020203020203" pitchFamily="34" charset="-52"/>
                </a:rPr>
                <a:t>Иные методы</a:t>
              </a:r>
            </a:p>
          </p:txBody>
        </p:sp>
      </p:grpSp>
      <p:sp>
        <p:nvSpPr>
          <p:cNvPr id="5" name="Скругленный прямоугольник 4"/>
          <p:cNvSpPr/>
          <p:nvPr/>
        </p:nvSpPr>
        <p:spPr>
          <a:xfrm>
            <a:off x="9684497" y="1438275"/>
            <a:ext cx="2305050" cy="61912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600" dirty="0">
                <a:latin typeface="Circe" panose="020B0502020203020203" pitchFamily="34" charset="-52"/>
              </a:rPr>
              <a:t>Приоритетный</a:t>
            </a:r>
          </a:p>
        </p:txBody>
      </p:sp>
      <p:sp>
        <p:nvSpPr>
          <p:cNvPr id="6" name="Левая фигурная скобка 5"/>
          <p:cNvSpPr/>
          <p:nvPr/>
        </p:nvSpPr>
        <p:spPr>
          <a:xfrm rot="10800000">
            <a:off x="9201150" y="2152649"/>
            <a:ext cx="361950" cy="2638425"/>
          </a:xfrm>
          <a:prstGeom prst="leftBrace">
            <a:avLst>
              <a:gd name="adj1" fmla="val 29902"/>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Скругленный прямоугольник 6"/>
          <p:cNvSpPr/>
          <p:nvPr/>
        </p:nvSpPr>
        <p:spPr>
          <a:xfrm>
            <a:off x="9853520" y="2920603"/>
            <a:ext cx="2084479" cy="103108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600" dirty="0">
                <a:latin typeface="Circe" panose="020B0502020203020203" pitchFamily="34" charset="-52"/>
              </a:rPr>
              <a:t>Только в случаях предусмотренных ст. 22 44-ФЗ </a:t>
            </a:r>
          </a:p>
        </p:txBody>
      </p:sp>
      <p:sp>
        <p:nvSpPr>
          <p:cNvPr id="8" name="Скругленный прямоугольник 7"/>
          <p:cNvSpPr/>
          <p:nvPr/>
        </p:nvSpPr>
        <p:spPr>
          <a:xfrm>
            <a:off x="9696450" y="4814888"/>
            <a:ext cx="2305050" cy="6191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400" dirty="0">
                <a:latin typeface="Circe" panose="020B0502020203020203" pitchFamily="34" charset="-52"/>
              </a:rPr>
              <a:t>В случае невозможности применения методов</a:t>
            </a:r>
          </a:p>
        </p:txBody>
      </p:sp>
      <p:sp>
        <p:nvSpPr>
          <p:cNvPr id="10" name="Скругленный прямоугольник 9"/>
          <p:cNvSpPr/>
          <p:nvPr/>
        </p:nvSpPr>
        <p:spPr>
          <a:xfrm>
            <a:off x="9696450" y="5655169"/>
            <a:ext cx="2305050" cy="6191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200" dirty="0">
                <a:latin typeface="Circe" panose="020B0502020203020203" pitchFamily="34" charset="-52"/>
              </a:rPr>
              <a:t>обоснование невозможности применения указанных методов</a:t>
            </a:r>
          </a:p>
        </p:txBody>
      </p:sp>
      <p:sp>
        <p:nvSpPr>
          <p:cNvPr id="9" name="Стрелка: вправо 13">
            <a:extLst>
              <a:ext uri="{FF2B5EF4-FFF2-40B4-BE49-F238E27FC236}">
                <a16:creationId xmlns:a16="http://schemas.microsoft.com/office/drawing/2014/main" xmlns="" id="{874C3345-424D-4087-AF06-CAA9E1151896}"/>
              </a:ext>
            </a:extLst>
          </p:cNvPr>
          <p:cNvSpPr/>
          <p:nvPr/>
        </p:nvSpPr>
        <p:spPr>
          <a:xfrm rot="5400000">
            <a:off x="10642800" y="5370806"/>
            <a:ext cx="388445" cy="3380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3">
            <a:extLst>
              <a:ext uri="{FF2B5EF4-FFF2-40B4-BE49-F238E27FC236}">
                <a16:creationId xmlns:a16="http://schemas.microsoft.com/office/drawing/2014/main" xmlns="" id="{874C3345-424D-4087-AF06-CAA9E1151896}"/>
              </a:ext>
            </a:extLst>
          </p:cNvPr>
          <p:cNvSpPr/>
          <p:nvPr/>
        </p:nvSpPr>
        <p:spPr>
          <a:xfrm>
            <a:off x="7608169" y="1603666"/>
            <a:ext cx="1296144" cy="3380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3">
            <a:extLst>
              <a:ext uri="{FF2B5EF4-FFF2-40B4-BE49-F238E27FC236}">
                <a16:creationId xmlns:a16="http://schemas.microsoft.com/office/drawing/2014/main" xmlns="" id="{874C3345-424D-4087-AF06-CAA9E1151896}"/>
              </a:ext>
            </a:extLst>
          </p:cNvPr>
          <p:cNvSpPr/>
          <p:nvPr/>
        </p:nvSpPr>
        <p:spPr>
          <a:xfrm>
            <a:off x="7608169" y="5010540"/>
            <a:ext cx="1296144" cy="3380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7312479" y="4155973"/>
            <a:ext cx="1831521" cy="61912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000" dirty="0">
                <a:latin typeface="Circe" panose="020B0502020203020203" pitchFamily="34" charset="-52"/>
              </a:rPr>
              <a:t>Применяется если невозможно применить остальные методы  </a:t>
            </a:r>
          </a:p>
        </p:txBody>
      </p:sp>
      <p:sp>
        <p:nvSpPr>
          <p:cNvPr id="14" name="Стрелка: вправо 13">
            <a:extLst>
              <a:ext uri="{FF2B5EF4-FFF2-40B4-BE49-F238E27FC236}">
                <a16:creationId xmlns:a16="http://schemas.microsoft.com/office/drawing/2014/main" xmlns="" id="{874C3345-424D-4087-AF06-CAA9E1151896}"/>
              </a:ext>
            </a:extLst>
          </p:cNvPr>
          <p:cNvSpPr/>
          <p:nvPr/>
        </p:nvSpPr>
        <p:spPr>
          <a:xfrm>
            <a:off x="6852913" y="4325040"/>
            <a:ext cx="388445" cy="3380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a:extLst>
              <a:ext uri="{FF2B5EF4-FFF2-40B4-BE49-F238E27FC236}">
                <a16:creationId xmlns:a16="http://schemas.microsoft.com/office/drawing/2014/main" xmlns="" id="{20E86145-85CE-7CEE-0D44-371F58402D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31522562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МЕТОДЫ ОБОСНОВАНИЯ НМЦК, ЦКЕП</a:t>
            </a:r>
          </a:p>
        </p:txBody>
      </p:sp>
      <p:graphicFrame>
        <p:nvGraphicFramePr>
          <p:cNvPr id="4" name="Объект 3"/>
          <p:cNvGraphicFramePr>
            <a:graphicFrameLocks noGrp="1"/>
          </p:cNvGraphicFramePr>
          <p:nvPr>
            <p:ph idx="1"/>
          </p:nvPr>
        </p:nvGraphicFramePr>
        <p:xfrm>
          <a:off x="333375" y="998538"/>
          <a:ext cx="11604625" cy="5506720"/>
        </p:xfrm>
        <a:graphic>
          <a:graphicData uri="http://schemas.openxmlformats.org/drawingml/2006/table">
            <a:tbl>
              <a:tblPr firstRow="1" bandRow="1">
                <a:tableStyleId>{6E25E649-3F16-4E02-A733-19D2CDBF48F0}</a:tableStyleId>
              </a:tblPr>
              <a:tblGrid>
                <a:gridCol w="2409825">
                  <a:extLst>
                    <a:ext uri="{9D8B030D-6E8A-4147-A177-3AD203B41FA5}">
                      <a16:colId xmlns:a16="http://schemas.microsoft.com/office/drawing/2014/main" xmlns="" val="3711062002"/>
                    </a:ext>
                  </a:extLst>
                </a:gridCol>
                <a:gridCol w="9194800">
                  <a:extLst>
                    <a:ext uri="{9D8B030D-6E8A-4147-A177-3AD203B41FA5}">
                      <a16:colId xmlns:a16="http://schemas.microsoft.com/office/drawing/2014/main" xmlns="" val="615539159"/>
                    </a:ext>
                  </a:extLst>
                </a:gridCol>
              </a:tblGrid>
              <a:tr h="370840">
                <a:tc>
                  <a:txBody>
                    <a:bodyPr/>
                    <a:lstStyle/>
                    <a:p>
                      <a:pPr algn="ctr"/>
                      <a:r>
                        <a:rPr lang="ru-RU" sz="1600" b="1" dirty="0">
                          <a:latin typeface="Circe" panose="020B0502020203020203" pitchFamily="34" charset="-52"/>
                        </a:rPr>
                        <a:t>Метод</a:t>
                      </a:r>
                    </a:p>
                  </a:txBody>
                  <a:tcPr/>
                </a:tc>
                <a:tc>
                  <a:txBody>
                    <a:bodyPr/>
                    <a:lstStyle/>
                    <a:p>
                      <a:pPr algn="ctr"/>
                      <a:r>
                        <a:rPr lang="ru-RU" sz="1600" b="0" dirty="0">
                          <a:latin typeface="Circe" panose="020B0502020203020203" pitchFamily="34" charset="-52"/>
                        </a:rPr>
                        <a:t>Суть метода</a:t>
                      </a:r>
                    </a:p>
                  </a:txBody>
                  <a:tcPr/>
                </a:tc>
                <a:extLst>
                  <a:ext uri="{0D108BD9-81ED-4DB2-BD59-A6C34878D82A}">
                    <a16:rowId xmlns:a16="http://schemas.microsoft.com/office/drawing/2014/main" xmlns="" val="2876012709"/>
                  </a:ext>
                </a:extLst>
              </a:tr>
              <a:tr h="370840">
                <a:tc>
                  <a:txBody>
                    <a:bodyPr/>
                    <a:lstStyle/>
                    <a:p>
                      <a:r>
                        <a:rPr lang="ru-RU" sz="1700" b="1" dirty="0">
                          <a:latin typeface="Circe" panose="020B0502020203020203" pitchFamily="34" charset="-52"/>
                        </a:rPr>
                        <a:t>Метод сопоставимых рыночных цен (анализа рынка)</a:t>
                      </a:r>
                    </a:p>
                  </a:txBody>
                  <a:tcPr/>
                </a:tc>
                <a:tc>
                  <a:txBody>
                    <a:bodyPr/>
                    <a:lstStyle/>
                    <a:p>
                      <a:r>
                        <a:rPr lang="ru-RU" sz="1600" dirty="0">
                          <a:latin typeface="Circe" panose="020B0502020203020203" pitchFamily="34" charset="-52"/>
                        </a:rPr>
                        <a:t>НМЦК,</a:t>
                      </a:r>
                      <a:r>
                        <a:rPr lang="ru-RU" sz="1600" baseline="0" dirty="0">
                          <a:latin typeface="Circe" panose="020B0502020203020203" pitchFamily="34" charset="-52"/>
                        </a:rPr>
                        <a:t> ЦКЕП – устанавливается на основании информации о рыночных ценах идентичных ТРУ, планируемых к закупкам, или при их отсутствии однородных ТРУ</a:t>
                      </a:r>
                      <a:endParaRPr lang="ru-RU" sz="1600" dirty="0">
                        <a:latin typeface="Circe" panose="020B0502020203020203" pitchFamily="34" charset="-52"/>
                      </a:endParaRPr>
                    </a:p>
                  </a:txBody>
                  <a:tcPr/>
                </a:tc>
                <a:extLst>
                  <a:ext uri="{0D108BD9-81ED-4DB2-BD59-A6C34878D82A}">
                    <a16:rowId xmlns:a16="http://schemas.microsoft.com/office/drawing/2014/main" xmlns="" val="3316649646"/>
                  </a:ext>
                </a:extLst>
              </a:tr>
              <a:tr h="370840">
                <a:tc>
                  <a:txBody>
                    <a:bodyPr/>
                    <a:lstStyle/>
                    <a:p>
                      <a:r>
                        <a:rPr lang="ru-RU" sz="1700" b="1" dirty="0">
                          <a:latin typeface="Circe" panose="020B0502020203020203" pitchFamily="34" charset="-52"/>
                        </a:rPr>
                        <a:t>Нормативный метод</a:t>
                      </a:r>
                    </a:p>
                  </a:txBody>
                  <a:tcPr/>
                </a:tc>
                <a:tc>
                  <a:txBody>
                    <a:bodyPr/>
                    <a:lstStyle/>
                    <a:p>
                      <a:r>
                        <a:rPr lang="ru-RU" sz="1600" dirty="0">
                          <a:latin typeface="Circe" panose="020B0502020203020203" pitchFamily="34" charset="-52"/>
                        </a:rPr>
                        <a:t>НМЦК, ЦКЕП – рассчитывается на основе требований к закупаемым ТРУ, установленных в соответствии со ст. 19 44-ФЗ в случае, если такие требования предусматривают установление предельных цен ТРУ</a:t>
                      </a:r>
                    </a:p>
                  </a:txBody>
                  <a:tcPr/>
                </a:tc>
                <a:extLst>
                  <a:ext uri="{0D108BD9-81ED-4DB2-BD59-A6C34878D82A}">
                    <a16:rowId xmlns:a16="http://schemas.microsoft.com/office/drawing/2014/main" xmlns="" val="1811988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700" b="1" dirty="0">
                          <a:latin typeface="Circe" panose="020B0502020203020203" pitchFamily="34" charset="-52"/>
                        </a:rPr>
                        <a:t>Тарифный метод</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Circe" panose="020B0502020203020203" pitchFamily="34" charset="-52"/>
                        </a:rPr>
                        <a:t>НМЦК, ЦКЕП - определяются по регулируемым ценам (тарифам) на ТРУ.</a:t>
                      </a:r>
                    </a:p>
                    <a:p>
                      <a:r>
                        <a:rPr lang="ru-RU" sz="1600" dirty="0">
                          <a:latin typeface="Circe" panose="020B0502020203020203" pitchFamily="34" charset="-52"/>
                        </a:rPr>
                        <a:t>применяется, если в соответствии с законодательством РФ цены закупаемых ТРУ для обеспечения государственных и муниципальных нужд подлежат государственному регулированию или установлены муниципальными правовыми актами</a:t>
                      </a:r>
                    </a:p>
                  </a:txBody>
                  <a:tcPr/>
                </a:tc>
                <a:extLst>
                  <a:ext uri="{0D108BD9-81ED-4DB2-BD59-A6C34878D82A}">
                    <a16:rowId xmlns:a16="http://schemas.microsoft.com/office/drawing/2014/main" xmlns="" val="4197099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700" b="1" dirty="0">
                          <a:latin typeface="Circe" panose="020B0502020203020203" pitchFamily="34" charset="-52"/>
                        </a:rPr>
                        <a:t>Проектно-сметный метод</a:t>
                      </a:r>
                    </a:p>
                  </a:txBody>
                  <a:tcPr/>
                </a:tc>
                <a:tc>
                  <a:txBody>
                    <a:bodyPr/>
                    <a:lstStyle/>
                    <a:p>
                      <a:r>
                        <a:rPr lang="ru-RU" sz="1600" dirty="0">
                          <a:latin typeface="Circe" panose="020B0502020203020203" pitchFamily="34" charset="-52"/>
                        </a:rPr>
                        <a:t>1).</a:t>
                      </a:r>
                      <a:r>
                        <a:rPr lang="ru-RU" sz="1600" baseline="0" dirty="0">
                          <a:latin typeface="Circe" panose="020B0502020203020203" pitchFamily="34" charset="-52"/>
                        </a:rPr>
                        <a:t> </a:t>
                      </a:r>
                      <a:r>
                        <a:rPr lang="ru-RU" sz="1600" dirty="0">
                          <a:latin typeface="Circe" panose="020B0502020203020203" pitchFamily="34" charset="-52"/>
                        </a:rPr>
                        <a:t>НМЦК, ЦКЕП –</a:t>
                      </a:r>
                      <a:r>
                        <a:rPr lang="ru-RU" sz="1600" baseline="0" dirty="0">
                          <a:latin typeface="Circe" panose="020B0502020203020203" pitchFamily="34" charset="-52"/>
                        </a:rPr>
                        <a:t> на основании </a:t>
                      </a:r>
                      <a:r>
                        <a:rPr lang="ru-RU" sz="1600" dirty="0">
                          <a:latin typeface="Circe" panose="020B0502020203020203" pitchFamily="34" charset="-52"/>
                        </a:rPr>
                        <a:t>методик и нормативов (ГЭСН) строительных работ и специальных строительных работ, утвержденными в соответствии с компетенцией ФОИВ, осуществляющим функции по выработке государственной политики и нормативно-правовому регулированию в сфере строительства, или органом исполнительной власти субъекта РФ;</a:t>
                      </a:r>
                    </a:p>
                    <a:p>
                      <a:r>
                        <a:rPr lang="ru-RU" sz="1600" dirty="0">
                          <a:latin typeface="Circe" panose="020B0502020203020203" pitchFamily="34" charset="-52"/>
                        </a:rPr>
                        <a:t>2). НМЦК, ЦКЕП – на основании реставрационных норм и правил, утвержденными ФОИВ, уполномоченным Правительством РФ в области государственной охраны объектов культурного наследия</a:t>
                      </a:r>
                    </a:p>
                  </a:txBody>
                  <a:tcPr/>
                </a:tc>
                <a:extLst>
                  <a:ext uri="{0D108BD9-81ED-4DB2-BD59-A6C34878D82A}">
                    <a16:rowId xmlns:a16="http://schemas.microsoft.com/office/drawing/2014/main" xmlns="" val="24972079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700" b="1" dirty="0">
                          <a:latin typeface="Circe" panose="020B0502020203020203" pitchFamily="34" charset="-52"/>
                        </a:rPr>
                        <a:t>Затратный метод</a:t>
                      </a:r>
                    </a:p>
                  </a:txBody>
                  <a:tcPr/>
                </a:tc>
                <a:tc>
                  <a:txBody>
                    <a:bodyPr/>
                    <a:lstStyle/>
                    <a:p>
                      <a:r>
                        <a:rPr lang="ru-RU" sz="1600" dirty="0">
                          <a:latin typeface="Circe" panose="020B0502020203020203" pitchFamily="34" charset="-52"/>
                        </a:rPr>
                        <a:t>НМЦК, ЦКЕП</a:t>
                      </a:r>
                      <a:r>
                        <a:rPr lang="ru-RU" sz="1600" baseline="0" dirty="0">
                          <a:latin typeface="Circe" panose="020B0502020203020203" pitchFamily="34" charset="-52"/>
                        </a:rPr>
                        <a:t> - сумма произведенных затрат и обычной для определенной сферы деятельности прибыли</a:t>
                      </a:r>
                      <a:endParaRPr lang="ru-RU" sz="1600" dirty="0">
                        <a:latin typeface="Circe" panose="020B0502020203020203" pitchFamily="34" charset="-52"/>
                      </a:endParaRPr>
                    </a:p>
                  </a:txBody>
                  <a:tcPr/>
                </a:tc>
                <a:extLst>
                  <a:ext uri="{0D108BD9-81ED-4DB2-BD59-A6C34878D82A}">
                    <a16:rowId xmlns:a16="http://schemas.microsoft.com/office/drawing/2014/main" xmlns="" val="1482303096"/>
                  </a:ext>
                </a:extLst>
              </a:tr>
            </a:tbl>
          </a:graphicData>
        </a:graphic>
      </p:graphicFrame>
      <p:pic>
        <p:nvPicPr>
          <p:cNvPr id="5" name="Рисунок 4">
            <a:extLst>
              <a:ext uri="{FF2B5EF4-FFF2-40B4-BE49-F238E27FC236}">
                <a16:creationId xmlns:a16="http://schemas.microsoft.com/office/drawing/2014/main" xmlns="" id="{3902B941-ED86-F0B6-5929-4405072693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170261040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139" y="129204"/>
            <a:ext cx="8322165" cy="540940"/>
          </a:xfrm>
        </p:spPr>
        <p:txBody>
          <a:bodyPr>
            <a:noAutofit/>
          </a:bodyPr>
          <a:lstStyle/>
          <a:p>
            <a:r>
              <a:rPr lang="ru-RU" sz="2000" dirty="0"/>
              <a:t>МЕТОД СОПОСТАВИМЫХ РЫНОЧНЫХ ЦЕН (АНАЛИЗА РЫНКА).</a:t>
            </a:r>
            <a:br>
              <a:rPr lang="ru-RU" sz="2000" dirty="0"/>
            </a:br>
            <a:r>
              <a:rPr lang="ru-RU" sz="2000" dirty="0"/>
              <a:t>Общие положения</a:t>
            </a:r>
          </a:p>
        </p:txBody>
      </p:sp>
      <p:graphicFrame>
        <p:nvGraphicFramePr>
          <p:cNvPr id="5" name="Объект 4"/>
          <p:cNvGraphicFramePr>
            <a:graphicFrameLocks noGrp="1"/>
          </p:cNvGraphicFramePr>
          <p:nvPr>
            <p:ph idx="1"/>
          </p:nvPr>
        </p:nvGraphicFramePr>
        <p:xfrm>
          <a:off x="257176" y="893763"/>
          <a:ext cx="11757025" cy="4307840"/>
        </p:xfrm>
        <a:graphic>
          <a:graphicData uri="http://schemas.openxmlformats.org/drawingml/2006/table">
            <a:tbl>
              <a:tblPr firstRow="1" bandRow="1">
                <a:tableStyleId>{5C22544A-7EE6-4342-B048-85BDC9FD1C3A}</a:tableStyleId>
              </a:tblPr>
              <a:tblGrid>
                <a:gridCol w="939142">
                  <a:extLst>
                    <a:ext uri="{9D8B030D-6E8A-4147-A177-3AD203B41FA5}">
                      <a16:colId xmlns:a16="http://schemas.microsoft.com/office/drawing/2014/main" xmlns="" val="2775739721"/>
                    </a:ext>
                  </a:extLst>
                </a:gridCol>
                <a:gridCol w="2604157">
                  <a:extLst>
                    <a:ext uri="{9D8B030D-6E8A-4147-A177-3AD203B41FA5}">
                      <a16:colId xmlns:a16="http://schemas.microsoft.com/office/drawing/2014/main" xmlns="" val="3834868015"/>
                    </a:ext>
                  </a:extLst>
                </a:gridCol>
                <a:gridCol w="4106863">
                  <a:extLst>
                    <a:ext uri="{9D8B030D-6E8A-4147-A177-3AD203B41FA5}">
                      <a16:colId xmlns:a16="http://schemas.microsoft.com/office/drawing/2014/main" xmlns="" val="3223868063"/>
                    </a:ext>
                  </a:extLst>
                </a:gridCol>
                <a:gridCol w="4106863">
                  <a:extLst>
                    <a:ext uri="{9D8B030D-6E8A-4147-A177-3AD203B41FA5}">
                      <a16:colId xmlns:a16="http://schemas.microsoft.com/office/drawing/2014/main" xmlns="" val="3702538204"/>
                    </a:ext>
                  </a:extLst>
                </a:gridCol>
              </a:tblGrid>
              <a:tr h="370840">
                <a:tc rowSpan="2">
                  <a:txBody>
                    <a:bodyPr/>
                    <a:lstStyle/>
                    <a:p>
                      <a:pPr algn="ctr"/>
                      <a:r>
                        <a:rPr lang="ru-RU" sz="1300" dirty="0">
                          <a:latin typeface="Circe" panose="020B0502020203020203" pitchFamily="34" charset="-52"/>
                        </a:rPr>
                        <a:t>Тип объекта закупки</a:t>
                      </a:r>
                    </a:p>
                  </a:txBody>
                  <a:tcPr anchor="ctr"/>
                </a:tc>
                <a:tc rowSpan="2">
                  <a:txBody>
                    <a:bodyPr/>
                    <a:lstStyle/>
                    <a:p>
                      <a:pPr algn="ctr"/>
                      <a:r>
                        <a:rPr lang="ru-RU" sz="1300" dirty="0">
                          <a:latin typeface="Circe" panose="020B0502020203020203" pitchFamily="34" charset="-52"/>
                        </a:rPr>
                        <a:t>Условия исполнения</a:t>
                      </a:r>
                    </a:p>
                  </a:txBody>
                  <a:tcPr anchor="ctr"/>
                </a:tc>
                <a:tc gridSpan="2">
                  <a:txBody>
                    <a:bodyPr/>
                    <a:lstStyle/>
                    <a:p>
                      <a:pPr algn="ctr"/>
                      <a:r>
                        <a:rPr lang="ru-RU" sz="1300" dirty="0">
                          <a:latin typeface="Circe" panose="020B0502020203020203" pitchFamily="34" charset="-52"/>
                        </a:rPr>
                        <a:t>Характеристики</a:t>
                      </a:r>
                    </a:p>
                  </a:txBody>
                  <a:tcPr anchor="ctr"/>
                </a:tc>
                <a:tc hMerge="1">
                  <a:txBody>
                    <a:bodyPr/>
                    <a:lstStyle/>
                    <a:p>
                      <a:endParaRPr lang="ru-RU" dirty="0"/>
                    </a:p>
                  </a:txBody>
                  <a:tcPr anchor="ctr"/>
                </a:tc>
                <a:extLst>
                  <a:ext uri="{0D108BD9-81ED-4DB2-BD59-A6C34878D82A}">
                    <a16:rowId xmlns:a16="http://schemas.microsoft.com/office/drawing/2014/main" xmlns="" val="1530587366"/>
                  </a:ext>
                </a:extLst>
              </a:tr>
              <a:tr h="370840">
                <a:tc vMerge="1">
                  <a:txBody>
                    <a:bodyPr/>
                    <a:lstStyle/>
                    <a:p>
                      <a:endParaRPr lang="ru-RU"/>
                    </a:p>
                  </a:txBody>
                  <a:tcPr/>
                </a:tc>
                <a:tc vMerge="1">
                  <a:txBody>
                    <a:bodyPr/>
                    <a:lstStyle/>
                    <a:p>
                      <a:endParaRPr lang="ru-RU" dirty="0"/>
                    </a:p>
                  </a:txBody>
                  <a:tcPr/>
                </a:tc>
                <a:tc>
                  <a:txBody>
                    <a:bodyPr/>
                    <a:lstStyle/>
                    <a:p>
                      <a:pPr algn="ctr"/>
                      <a:r>
                        <a:rPr lang="ru-RU" sz="1300" b="1" dirty="0">
                          <a:latin typeface="Circe" panose="020B0502020203020203" pitchFamily="34" charset="-52"/>
                        </a:rPr>
                        <a:t>Идентичные</a:t>
                      </a:r>
                    </a:p>
                  </a:txBody>
                  <a:tcPr anchor="ctr"/>
                </a:tc>
                <a:tc>
                  <a:txBody>
                    <a:bodyPr/>
                    <a:lstStyle/>
                    <a:p>
                      <a:pPr algn="ctr"/>
                      <a:r>
                        <a:rPr lang="ru-RU" sz="1300" b="1" dirty="0">
                          <a:latin typeface="Circe" panose="020B0502020203020203" pitchFamily="34" charset="-52"/>
                        </a:rPr>
                        <a:t>Однородные</a:t>
                      </a:r>
                    </a:p>
                  </a:txBody>
                  <a:tcPr anchor="ctr"/>
                </a:tc>
                <a:extLst>
                  <a:ext uri="{0D108BD9-81ED-4DB2-BD59-A6C34878D82A}">
                    <a16:rowId xmlns:a16="http://schemas.microsoft.com/office/drawing/2014/main" xmlns="" val="1566707456"/>
                  </a:ext>
                </a:extLst>
              </a:tr>
              <a:tr h="762000">
                <a:tc>
                  <a:txBody>
                    <a:bodyPr/>
                    <a:lstStyle/>
                    <a:p>
                      <a:pPr algn="ctr"/>
                      <a:r>
                        <a:rPr lang="ru-RU" sz="1300" dirty="0">
                          <a:latin typeface="Circe" panose="020B0502020203020203" pitchFamily="34" charset="-52"/>
                        </a:rPr>
                        <a:t>Товары</a:t>
                      </a:r>
                    </a:p>
                  </a:txBody>
                  <a:tcPr anchor="ctr"/>
                </a:tc>
                <a:tc rowSpan="3">
                  <a:txBody>
                    <a:bodyPr/>
                    <a:lstStyle/>
                    <a:p>
                      <a:pPr marL="285750" indent="-285750" algn="l">
                        <a:buFontTx/>
                        <a:buChar char="-"/>
                      </a:pPr>
                      <a:r>
                        <a:rPr lang="ru-RU" sz="1250" dirty="0">
                          <a:latin typeface="Circe" panose="020B0502020203020203" pitchFamily="34" charset="-52"/>
                        </a:rPr>
                        <a:t>информация о ценах ТРУ</a:t>
                      </a:r>
                      <a:r>
                        <a:rPr lang="ru-RU" sz="1250" baseline="0" dirty="0">
                          <a:latin typeface="Circe" panose="020B0502020203020203" pitchFamily="34" charset="-52"/>
                        </a:rPr>
                        <a:t> </a:t>
                      </a:r>
                      <a:r>
                        <a:rPr lang="ru-RU" sz="1250" dirty="0">
                          <a:latin typeface="Circe" panose="020B0502020203020203" pitchFamily="34" charset="-52"/>
                        </a:rPr>
                        <a:t>должна быть получена с учетом </a:t>
                      </a:r>
                      <a:r>
                        <a:rPr lang="ru-RU" sz="1250" b="1" i="1" u="sng" dirty="0">
                          <a:latin typeface="Circe" panose="020B0502020203020203" pitchFamily="34" charset="-52"/>
                        </a:rPr>
                        <a:t>сопоставимых</a:t>
                      </a:r>
                      <a:r>
                        <a:rPr lang="ru-RU" sz="1250" dirty="0">
                          <a:latin typeface="Circe" panose="020B0502020203020203" pitchFamily="34" charset="-52"/>
                        </a:rPr>
                        <a:t> с условиями планируемой закупки коммерческих и (или) финансовых условий поставок товаров, выполнения работ, оказания услуг;</a:t>
                      </a:r>
                    </a:p>
                    <a:p>
                      <a:pPr marL="285750" indent="-285750" algn="l">
                        <a:buFontTx/>
                        <a:buChar char="-"/>
                      </a:pPr>
                      <a:r>
                        <a:rPr lang="ru-RU" sz="1250" dirty="0">
                          <a:latin typeface="Circe" panose="020B0502020203020203" pitchFamily="34" charset="-52"/>
                        </a:rPr>
                        <a:t>различия между такими условиями </a:t>
                      </a:r>
                      <a:r>
                        <a:rPr lang="ru-RU" sz="1250" b="1" i="1" u="sng" dirty="0">
                          <a:latin typeface="Circe" panose="020B0502020203020203" pitchFamily="34" charset="-52"/>
                        </a:rPr>
                        <a:t>не оказывают существенного влияния </a:t>
                      </a:r>
                      <a:r>
                        <a:rPr lang="ru-RU" sz="1250" dirty="0">
                          <a:latin typeface="Circe" panose="020B0502020203020203" pitchFamily="34" charset="-52"/>
                        </a:rPr>
                        <a:t>на соответствующие результаты или эти различия могут быть учтены с применением соответствующих корректировок таких условий</a:t>
                      </a:r>
                    </a:p>
                  </a:txBody>
                  <a:tcPr anchor="ctr"/>
                </a:tc>
                <a:tc>
                  <a:txBody>
                    <a:bodyPr/>
                    <a:lstStyle/>
                    <a:p>
                      <a:r>
                        <a:rPr lang="ru-RU" sz="1300" dirty="0">
                          <a:latin typeface="Circe" panose="020B0502020203020203" pitchFamily="34" charset="-52"/>
                        </a:rPr>
                        <a:t>- одинаковые характерные для них основные признаки;</a:t>
                      </a:r>
                    </a:p>
                    <a:p>
                      <a:r>
                        <a:rPr lang="ru-RU" sz="1300" dirty="0">
                          <a:latin typeface="Circe" panose="020B0502020203020203" pitchFamily="34" charset="-52"/>
                        </a:rPr>
                        <a:t>- незначительные различия во внешнем виде таких товаров могут не учитываться</a:t>
                      </a:r>
                    </a:p>
                  </a:txBody>
                  <a:tcPr anchor="ctr"/>
                </a:tc>
                <a:tc>
                  <a:txBody>
                    <a:bodyPr/>
                    <a:lstStyle/>
                    <a:p>
                      <a:r>
                        <a:rPr lang="ru-RU" sz="1200" dirty="0">
                          <a:latin typeface="Circe" panose="020B0502020203020203" pitchFamily="34" charset="-52"/>
                        </a:rPr>
                        <a:t>- не являются идентичными, имеют сходные характеристики и состоят из схожих компонентов, что позволяет им выполнять одни и те же функции и (или) быть коммерчески взаимозаменяемыми;</a:t>
                      </a:r>
                    </a:p>
                    <a:p>
                      <a:r>
                        <a:rPr lang="ru-RU" sz="1200" dirty="0">
                          <a:latin typeface="Circe" panose="020B0502020203020203" pitchFamily="34" charset="-52"/>
                        </a:rPr>
                        <a:t>- при определении однородности товаров учитываются их качество, репутация на рынке, страна происхождения</a:t>
                      </a:r>
                    </a:p>
                  </a:txBody>
                  <a:tcPr anchor="ctr"/>
                </a:tc>
                <a:extLst>
                  <a:ext uri="{0D108BD9-81ED-4DB2-BD59-A6C34878D82A}">
                    <a16:rowId xmlns:a16="http://schemas.microsoft.com/office/drawing/2014/main" xmlns="" val="3732750445"/>
                  </a:ext>
                </a:extLst>
              </a:tr>
              <a:tr h="762000">
                <a:tc>
                  <a:txBody>
                    <a:bodyPr/>
                    <a:lstStyle/>
                    <a:p>
                      <a:pPr algn="ctr"/>
                      <a:r>
                        <a:rPr lang="ru-RU" sz="1300" dirty="0">
                          <a:latin typeface="Circe" panose="020B0502020203020203" pitchFamily="34" charset="-52"/>
                        </a:rPr>
                        <a:t>Работы</a:t>
                      </a:r>
                    </a:p>
                  </a:txBody>
                  <a:tcPr anchor="ct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latin typeface="Circe" panose="020B0502020203020203" pitchFamily="34" charset="-52"/>
                        </a:rPr>
                        <a:t>- одинаковые характерные для них основные признаки;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a:solidFill>
                            <a:schemeClr val="dk1"/>
                          </a:solidFill>
                          <a:effectLst/>
                          <a:latin typeface="Circe" panose="020B0502020203020203" pitchFamily="34" charset="-52"/>
                          <a:ea typeface="+mn-ea"/>
                          <a:cs typeface="+mn-cs"/>
                        </a:rPr>
                        <a:t>- учитываются характеристики Подрядчика, его деловая репутация на рынке</a:t>
                      </a:r>
                      <a:endParaRPr lang="ru-RU" sz="1300" dirty="0">
                        <a:latin typeface="Circe" panose="020B0502020203020203" pitchFamily="34" charset="-52"/>
                      </a:endParaRPr>
                    </a:p>
                  </a:txBody>
                  <a:tcPr anchor="ctr"/>
                </a:tc>
                <a:tc>
                  <a:txBody>
                    <a:bodyPr/>
                    <a:lstStyle/>
                    <a:p>
                      <a:r>
                        <a:rPr lang="ru-RU" sz="1200" dirty="0">
                          <a:latin typeface="Circe" panose="020B0502020203020203" pitchFamily="34" charset="-52"/>
                        </a:rPr>
                        <a:t>- не являются идентичными, имеют сходные характеристики, что позволяет им быть коммерчески и (или) функционально взаимозаменяемыми;</a:t>
                      </a:r>
                    </a:p>
                    <a:p>
                      <a:r>
                        <a:rPr lang="ru-RU" sz="1200" dirty="0">
                          <a:latin typeface="Circe" panose="020B0502020203020203" pitchFamily="34" charset="-52"/>
                        </a:rPr>
                        <a:t>- учитываются их качество, репутация на рынке, а также вид работ, их объем, уникальность и коммерческая взаимозаменяемость</a:t>
                      </a:r>
                    </a:p>
                  </a:txBody>
                  <a:tcPr anchor="ctr"/>
                </a:tc>
                <a:extLst>
                  <a:ext uri="{0D108BD9-81ED-4DB2-BD59-A6C34878D82A}">
                    <a16:rowId xmlns:a16="http://schemas.microsoft.com/office/drawing/2014/main" xmlns="" val="3102046592"/>
                  </a:ext>
                </a:extLst>
              </a:tr>
              <a:tr h="762000">
                <a:tc>
                  <a:txBody>
                    <a:bodyPr/>
                    <a:lstStyle/>
                    <a:p>
                      <a:pPr algn="ctr"/>
                      <a:r>
                        <a:rPr lang="ru-RU" sz="1300" dirty="0">
                          <a:latin typeface="Circe" panose="020B0502020203020203" pitchFamily="34" charset="-52"/>
                        </a:rPr>
                        <a:t>Услуги</a:t>
                      </a:r>
                    </a:p>
                  </a:txBody>
                  <a:tcPr anchor="ct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latin typeface="Circe" panose="020B0502020203020203" pitchFamily="34" charset="-52"/>
                        </a:rPr>
                        <a:t>- одинаковые характерные для них основные признаки;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b="0" kern="1200" dirty="0">
                          <a:solidFill>
                            <a:schemeClr val="dk1"/>
                          </a:solidFill>
                          <a:effectLst/>
                          <a:latin typeface="Circe" panose="020B0502020203020203" pitchFamily="34" charset="-52"/>
                          <a:ea typeface="+mn-ea"/>
                          <a:cs typeface="+mn-cs"/>
                        </a:rPr>
                        <a:t>- учитываются характеристики Исполнителя, его деловая репутация на рынке</a:t>
                      </a:r>
                      <a:endParaRPr lang="ru-RU" sz="1300" dirty="0">
                        <a:latin typeface="Circe" panose="020B0502020203020203" pitchFamily="34" charset="-52"/>
                      </a:endParaRPr>
                    </a:p>
                  </a:txBody>
                  <a:tcPr anchor="ctr"/>
                </a:tc>
                <a:tc>
                  <a:txBody>
                    <a:bodyPr/>
                    <a:lstStyle/>
                    <a:p>
                      <a:r>
                        <a:rPr lang="ru-RU" sz="1200" dirty="0">
                          <a:latin typeface="Circe" panose="020B0502020203020203" pitchFamily="34" charset="-52"/>
                        </a:rPr>
                        <a:t>- не являются идентичными, имеют сходные характеристики, что позволяет им быть коммерчески и (или) функционально взаимозаменяемыми;</a:t>
                      </a:r>
                    </a:p>
                    <a:p>
                      <a:r>
                        <a:rPr lang="ru-RU" sz="1200" dirty="0">
                          <a:latin typeface="Circe" panose="020B0502020203020203" pitchFamily="34" charset="-52"/>
                        </a:rPr>
                        <a:t>- учитываются их качество, репутация на рынке, а также вид услуг, их объем, уникальность и коммерческая взаимозаменяемость</a:t>
                      </a:r>
                    </a:p>
                  </a:txBody>
                  <a:tcPr anchor="ctr"/>
                </a:tc>
                <a:extLst>
                  <a:ext uri="{0D108BD9-81ED-4DB2-BD59-A6C34878D82A}">
                    <a16:rowId xmlns:a16="http://schemas.microsoft.com/office/drawing/2014/main" xmlns="" val="187902014"/>
                  </a:ext>
                </a:extLst>
              </a:tr>
            </a:tbl>
          </a:graphicData>
        </a:graphic>
      </p:graphicFrame>
      <p:sp>
        <p:nvSpPr>
          <p:cNvPr id="11" name="Скругленный прямоугольник 10"/>
          <p:cNvSpPr/>
          <p:nvPr/>
        </p:nvSpPr>
        <p:spPr>
          <a:xfrm>
            <a:off x="257176" y="5510221"/>
            <a:ext cx="11757025" cy="1004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latin typeface="Circe" panose="020B0502020203020203" pitchFamily="34" charset="-52"/>
              </a:rPr>
              <a:t>Определяются в соответствии с положениями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 утвержденных приказом Минэкономразвития России от 02.10.2013 №567 </a:t>
            </a:r>
          </a:p>
          <a:p>
            <a:pPr algn="ctr"/>
            <a:endParaRPr lang="ru-RU" sz="1500" dirty="0">
              <a:latin typeface="Circe" panose="020B0502020203020203" pitchFamily="34" charset="-52"/>
            </a:endParaRPr>
          </a:p>
        </p:txBody>
      </p:sp>
      <p:sp>
        <p:nvSpPr>
          <p:cNvPr id="8" name="Стрелка: вправо 13">
            <a:extLst>
              <a:ext uri="{FF2B5EF4-FFF2-40B4-BE49-F238E27FC236}">
                <a16:creationId xmlns:a16="http://schemas.microsoft.com/office/drawing/2014/main" xmlns="" id="{874C3345-424D-4087-AF06-CAA9E1151896}"/>
              </a:ext>
            </a:extLst>
          </p:cNvPr>
          <p:cNvSpPr/>
          <p:nvPr/>
        </p:nvSpPr>
        <p:spPr>
          <a:xfrm rot="5400000">
            <a:off x="2320327" y="4727776"/>
            <a:ext cx="514355" cy="1231504"/>
          </a:xfrm>
          <a:prstGeom prst="rightArrow">
            <a:avLst>
              <a:gd name="adj1" fmla="val 44954"/>
              <a:gd name="adj2" fmla="val 5245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13">
            <a:extLst>
              <a:ext uri="{FF2B5EF4-FFF2-40B4-BE49-F238E27FC236}">
                <a16:creationId xmlns:a16="http://schemas.microsoft.com/office/drawing/2014/main" xmlns="" id="{874C3345-424D-4087-AF06-CAA9E1151896}"/>
              </a:ext>
            </a:extLst>
          </p:cNvPr>
          <p:cNvSpPr/>
          <p:nvPr/>
        </p:nvSpPr>
        <p:spPr>
          <a:xfrm rot="5400000">
            <a:off x="5695550" y="4727776"/>
            <a:ext cx="514355" cy="1231504"/>
          </a:xfrm>
          <a:prstGeom prst="rightArrow">
            <a:avLst>
              <a:gd name="adj1" fmla="val 44954"/>
              <a:gd name="adj2" fmla="val 5245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13">
            <a:extLst>
              <a:ext uri="{FF2B5EF4-FFF2-40B4-BE49-F238E27FC236}">
                <a16:creationId xmlns:a16="http://schemas.microsoft.com/office/drawing/2014/main" xmlns="" id="{874C3345-424D-4087-AF06-CAA9E1151896}"/>
              </a:ext>
            </a:extLst>
          </p:cNvPr>
          <p:cNvSpPr/>
          <p:nvPr/>
        </p:nvSpPr>
        <p:spPr>
          <a:xfrm rot="5400000">
            <a:off x="9759352" y="4723017"/>
            <a:ext cx="514355" cy="1231504"/>
          </a:xfrm>
          <a:prstGeom prst="rightArrow">
            <a:avLst>
              <a:gd name="adj1" fmla="val 44954"/>
              <a:gd name="adj2" fmla="val 5245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0632282" y="6134100"/>
            <a:ext cx="1209675"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00" dirty="0">
                <a:latin typeface="Circe" panose="020B0502020203020203" pitchFamily="34" charset="-52"/>
              </a:rPr>
              <a:t>ч. 17 ст. 22 44-ФЗ</a:t>
            </a:r>
          </a:p>
        </p:txBody>
      </p:sp>
      <p:pic>
        <p:nvPicPr>
          <p:cNvPr id="13" name="Рисунок 12">
            <a:extLst>
              <a:ext uri="{FF2B5EF4-FFF2-40B4-BE49-F238E27FC236}">
                <a16:creationId xmlns:a16="http://schemas.microsoft.com/office/drawing/2014/main" xmlns="" id="{E087978E-E330-9A27-55E9-F3BDE7CD88B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5620264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254000" y="904875"/>
          <a:ext cx="11734800" cy="5852160"/>
        </p:xfrm>
        <a:graphic>
          <a:graphicData uri="http://schemas.openxmlformats.org/drawingml/2006/table">
            <a:tbl>
              <a:tblPr firstRow="1" bandRow="1">
                <a:tableStyleId>{5C22544A-7EE6-4342-B048-85BDC9FD1C3A}</a:tableStyleId>
              </a:tblPr>
              <a:tblGrid>
                <a:gridCol w="725719">
                  <a:extLst>
                    <a:ext uri="{9D8B030D-6E8A-4147-A177-3AD203B41FA5}">
                      <a16:colId xmlns:a16="http://schemas.microsoft.com/office/drawing/2014/main" xmlns="" val="2775739721"/>
                    </a:ext>
                  </a:extLst>
                </a:gridCol>
                <a:gridCol w="1748485">
                  <a:extLst>
                    <a:ext uri="{9D8B030D-6E8A-4147-A177-3AD203B41FA5}">
                      <a16:colId xmlns:a16="http://schemas.microsoft.com/office/drawing/2014/main" xmlns="" val="3834868015"/>
                    </a:ext>
                  </a:extLst>
                </a:gridCol>
                <a:gridCol w="9260596">
                  <a:extLst>
                    <a:ext uri="{9D8B030D-6E8A-4147-A177-3AD203B41FA5}">
                      <a16:colId xmlns:a16="http://schemas.microsoft.com/office/drawing/2014/main" xmlns="" val="2687463568"/>
                    </a:ext>
                  </a:extLst>
                </a:gridCol>
              </a:tblGrid>
              <a:tr h="0">
                <a:tc>
                  <a:txBody>
                    <a:bodyPr/>
                    <a:lstStyle/>
                    <a:p>
                      <a:pPr algn="ctr"/>
                      <a:r>
                        <a:rPr lang="ru-RU" sz="1200" dirty="0">
                          <a:latin typeface="+mj-lt"/>
                        </a:rPr>
                        <a:t>Тип объекта закупки</a:t>
                      </a:r>
                    </a:p>
                  </a:txBody>
                  <a:tcPr anchor="ctr"/>
                </a:tc>
                <a:tc>
                  <a:txBody>
                    <a:bodyPr/>
                    <a:lstStyle/>
                    <a:p>
                      <a:pPr algn="ctr"/>
                      <a:r>
                        <a:rPr lang="ru-RU" sz="1200" dirty="0">
                          <a:latin typeface="+mj-lt"/>
                        </a:rPr>
                        <a:t>Условия исполнения</a:t>
                      </a:r>
                    </a:p>
                  </a:txBody>
                  <a:tcPr anchor="ctr"/>
                </a:tc>
                <a:tc>
                  <a:txBody>
                    <a:bodyPr/>
                    <a:lstStyle/>
                    <a:p>
                      <a:pPr algn="ctr"/>
                      <a:r>
                        <a:rPr lang="ru-RU" sz="1200" dirty="0">
                          <a:latin typeface="+mj-lt"/>
                        </a:rPr>
                        <a:t>Примеры нарушений</a:t>
                      </a:r>
                    </a:p>
                  </a:txBody>
                  <a:tcPr anchor="ctr"/>
                </a:tc>
                <a:extLst>
                  <a:ext uri="{0D108BD9-81ED-4DB2-BD59-A6C34878D82A}">
                    <a16:rowId xmlns:a16="http://schemas.microsoft.com/office/drawing/2014/main" xmlns="" val="1530587366"/>
                  </a:ext>
                </a:extLst>
              </a:tr>
              <a:tr h="1733756">
                <a:tc>
                  <a:txBody>
                    <a:bodyPr/>
                    <a:lstStyle/>
                    <a:p>
                      <a:pPr algn="ctr"/>
                      <a:r>
                        <a:rPr lang="ru-RU" sz="1200" dirty="0">
                          <a:latin typeface="+mj-lt"/>
                        </a:rPr>
                        <a:t>Товары</a:t>
                      </a:r>
                    </a:p>
                  </a:txBody>
                  <a:tcPr anchor="ctr"/>
                </a:tc>
                <a:tc rowSpan="3">
                  <a:txBody>
                    <a:bodyPr/>
                    <a:lstStyle/>
                    <a:p>
                      <a:pPr marL="285750" indent="-285750" algn="l">
                        <a:buFontTx/>
                        <a:buChar char="-"/>
                      </a:pPr>
                      <a:r>
                        <a:rPr lang="ru-RU" sz="1200" dirty="0">
                          <a:latin typeface="+mj-lt"/>
                        </a:rPr>
                        <a:t>информация о ценах ТРУ</a:t>
                      </a:r>
                      <a:r>
                        <a:rPr lang="ru-RU" sz="1200" baseline="0" dirty="0">
                          <a:latin typeface="+mj-lt"/>
                        </a:rPr>
                        <a:t> </a:t>
                      </a:r>
                      <a:r>
                        <a:rPr lang="ru-RU" sz="1200" dirty="0">
                          <a:latin typeface="+mj-lt"/>
                        </a:rPr>
                        <a:t>должна быть получена с учетом </a:t>
                      </a:r>
                      <a:r>
                        <a:rPr lang="ru-RU" sz="1200" b="1" i="1" u="sng" dirty="0">
                          <a:latin typeface="+mj-lt"/>
                        </a:rPr>
                        <a:t>сопоставимых</a:t>
                      </a:r>
                      <a:r>
                        <a:rPr lang="ru-RU" sz="1200" dirty="0">
                          <a:latin typeface="+mj-lt"/>
                        </a:rPr>
                        <a:t> с условиями планируемой закупки коммерческих и (или) финансовых условий поставок товаров, выполнения работ, оказания услуг;</a:t>
                      </a:r>
                    </a:p>
                    <a:p>
                      <a:pPr marL="285750" indent="-285750" algn="l">
                        <a:buFontTx/>
                        <a:buChar char="-"/>
                      </a:pPr>
                      <a:r>
                        <a:rPr lang="ru-RU" sz="1200" dirty="0">
                          <a:latin typeface="+mj-lt"/>
                        </a:rPr>
                        <a:t>различия между такими условиями </a:t>
                      </a:r>
                      <a:r>
                        <a:rPr lang="ru-RU" sz="1200" b="1" i="1" u="sng" dirty="0">
                          <a:latin typeface="+mj-lt"/>
                        </a:rPr>
                        <a:t>не оказывают существенного влияния </a:t>
                      </a:r>
                      <a:r>
                        <a:rPr lang="ru-RU" sz="1200" dirty="0">
                          <a:latin typeface="+mj-lt"/>
                        </a:rPr>
                        <a:t>на соответствующие результаты или эти различия могут быть учтены с применением соответствующих корректировок таких условий</a:t>
                      </a:r>
                    </a:p>
                  </a:txBody>
                  <a:tcPr anchor="ctr"/>
                </a:tc>
                <a:tc rowSpan="3">
                  <a:txBody>
                    <a:bodyPr/>
                    <a:lstStyle/>
                    <a:p>
                      <a:pPr marL="0" indent="0" algn="l">
                        <a:buFontTx/>
                        <a:buNone/>
                      </a:pPr>
                      <a:r>
                        <a:rPr lang="ru-RU" sz="1200" i="0" dirty="0">
                          <a:latin typeface="+mj-lt"/>
                        </a:rPr>
                        <a:t>В нарушение частей 2, 3 статьи 22 Закона о контрактной системе заказчиками при обосновании НМЦК использовалась информация о ценах товаров, работ, услуг:</a:t>
                      </a:r>
                    </a:p>
                    <a:p>
                      <a:pPr marL="285750" indent="-285750" algn="l">
                        <a:buFontTx/>
                        <a:buChar char="-"/>
                      </a:pPr>
                      <a:r>
                        <a:rPr lang="ru-RU" sz="1200" i="0" dirty="0">
                          <a:latin typeface="+mj-lt"/>
                        </a:rPr>
                        <a:t>не являющимися идентичными или однородными с планируемым по закупке;</a:t>
                      </a:r>
                    </a:p>
                    <a:p>
                      <a:pPr marL="285750" indent="-285750" algn="l">
                        <a:buFontTx/>
                        <a:buChar char="-"/>
                      </a:pPr>
                      <a:r>
                        <a:rPr lang="ru-RU" sz="1200" i="0" dirty="0">
                          <a:latin typeface="+mj-lt"/>
                        </a:rPr>
                        <a:t>с несопоставимыми с условиями планируемой закупки коммерческими и (или) финансовыми условиями поставок товаров, выполнения работ, оказания услуг (например, в части сроков поставки, порядка оплаты, срока годности товара).</a:t>
                      </a:r>
                    </a:p>
                    <a:p>
                      <a:pPr marL="0" indent="0" algn="r">
                        <a:buFontTx/>
                        <a:buNone/>
                      </a:pPr>
                      <a:r>
                        <a:rPr lang="ru-RU" sz="1200" i="0" dirty="0">
                          <a:solidFill>
                            <a:srgbClr val="FF0000"/>
                          </a:solidFill>
                          <a:latin typeface="+mj-lt"/>
                        </a:rPr>
                        <a:t>Письмо Казначейства России от 28.12.2021 №07-04-05/21-32715</a:t>
                      </a:r>
                    </a:p>
                    <a:p>
                      <a:r>
                        <a:rPr lang="ru-RU" sz="1200" b="0" i="0" kern="1200" dirty="0">
                          <a:solidFill>
                            <a:schemeClr val="dk1"/>
                          </a:solidFill>
                          <a:effectLst/>
                          <a:latin typeface="+mj-lt"/>
                          <a:ea typeface="+mn-ea"/>
                          <a:cs typeface="+mn-cs"/>
                        </a:rPr>
                        <a:t>В нарушение требований, установленных </a:t>
                      </a:r>
                      <a:r>
                        <a:rPr lang="ru-RU" sz="1200" b="0" i="0" u="none" strike="noStrike" kern="1200" dirty="0" err="1">
                          <a:solidFill>
                            <a:schemeClr val="dk1"/>
                          </a:solidFill>
                          <a:effectLst/>
                          <a:latin typeface="+mj-lt"/>
                          <a:ea typeface="+mn-ea"/>
                          <a:cs typeface="+mn-cs"/>
                        </a:rPr>
                        <a:t>ч.ч</a:t>
                      </a:r>
                      <a:r>
                        <a:rPr lang="ru-RU" sz="1200" b="0" i="0" u="none" strike="noStrike" kern="1200" dirty="0">
                          <a:solidFill>
                            <a:schemeClr val="dk1"/>
                          </a:solidFill>
                          <a:effectLst/>
                          <a:latin typeface="+mj-lt"/>
                          <a:ea typeface="+mn-ea"/>
                          <a:cs typeface="+mn-cs"/>
                        </a:rPr>
                        <a:t>. 2</a:t>
                      </a:r>
                      <a:r>
                        <a:rPr lang="ru-RU" sz="1200" b="0" i="0" kern="1200" dirty="0">
                          <a:solidFill>
                            <a:schemeClr val="dk1"/>
                          </a:solidFill>
                          <a:effectLst/>
                          <a:latin typeface="+mj-lt"/>
                          <a:ea typeface="+mn-ea"/>
                          <a:cs typeface="+mn-cs"/>
                        </a:rPr>
                        <a:t>, </a:t>
                      </a:r>
                      <a:r>
                        <a:rPr lang="ru-RU" sz="1200" b="0" i="0" u="none" strike="noStrike" kern="1200" dirty="0">
                          <a:solidFill>
                            <a:schemeClr val="dk1"/>
                          </a:solidFill>
                          <a:effectLst/>
                          <a:latin typeface="+mj-lt"/>
                          <a:ea typeface="+mn-ea"/>
                          <a:cs typeface="+mn-cs"/>
                        </a:rPr>
                        <a:t>3</a:t>
                      </a:r>
                      <a:r>
                        <a:rPr lang="ru-RU" sz="1200" b="0" i="0" kern="1200" dirty="0">
                          <a:solidFill>
                            <a:schemeClr val="dk1"/>
                          </a:solidFill>
                          <a:effectLst/>
                          <a:latin typeface="+mj-lt"/>
                          <a:ea typeface="+mn-ea"/>
                          <a:cs typeface="+mn-cs"/>
                        </a:rPr>
                        <a:t>, </a:t>
                      </a:r>
                      <a:r>
                        <a:rPr lang="ru-RU" sz="1200" b="0" i="0" u="none" strike="noStrike" kern="1200" dirty="0">
                          <a:solidFill>
                            <a:schemeClr val="dk1"/>
                          </a:solidFill>
                          <a:effectLst/>
                          <a:latin typeface="+mj-lt"/>
                          <a:ea typeface="+mn-ea"/>
                          <a:cs typeface="+mn-cs"/>
                        </a:rPr>
                        <a:t>5 ст. 22</a:t>
                      </a:r>
                      <a:r>
                        <a:rPr lang="ru-RU" sz="1200" b="0" i="0" kern="1200" dirty="0">
                          <a:solidFill>
                            <a:schemeClr val="dk1"/>
                          </a:solidFill>
                          <a:effectLst/>
                          <a:latin typeface="+mj-lt"/>
                          <a:ea typeface="+mn-ea"/>
                          <a:cs typeface="+mn-cs"/>
                        </a:rPr>
                        <a:t>  44-ФЗ, заказчиками НМЦК определена: </a:t>
                      </a:r>
                    </a:p>
                    <a:p>
                      <a:pPr marL="285750" indent="-285750" algn="l" defTabSz="914400" rtl="0" eaLnBrk="1" latinLnBrk="0" hangingPunct="1">
                        <a:buFontTx/>
                        <a:buChar char="-"/>
                      </a:pPr>
                      <a:r>
                        <a:rPr lang="ru-RU" sz="1200" i="0" kern="1200" dirty="0">
                          <a:solidFill>
                            <a:schemeClr val="dk1"/>
                          </a:solidFill>
                          <a:latin typeface="+mj-lt"/>
                          <a:ea typeface="+mn-ea"/>
                          <a:cs typeface="+mn-cs"/>
                        </a:rPr>
                        <a:t>на основании информации о ценах товаров, работ, услуг, не являющихся идентичными (однородными) товарам, работам, услугам, планируемым к закупке (например, в части количества, описания характеристик таких товаров, работ, услуг); </a:t>
                      </a:r>
                    </a:p>
                    <a:p>
                      <a:pPr marL="285750" indent="-285750" algn="l" defTabSz="914400" rtl="0" eaLnBrk="1" latinLnBrk="0" hangingPunct="1">
                        <a:buFontTx/>
                        <a:buChar char="-"/>
                      </a:pPr>
                      <a:r>
                        <a:rPr lang="ru-RU" sz="1200" i="0" kern="1200" dirty="0">
                          <a:solidFill>
                            <a:schemeClr val="dk1"/>
                          </a:solidFill>
                          <a:latin typeface="+mj-lt"/>
                          <a:ea typeface="+mn-ea"/>
                          <a:cs typeface="+mn-cs"/>
                        </a:rPr>
                        <a:t>на основании информации о ценах товаров, работ, услуг, полученной у поставщиков (подрядчиков, исполнителей), не осуществляющих поставки идентичных товаров, работ, услуг; </a:t>
                      </a:r>
                    </a:p>
                    <a:p>
                      <a:pPr marL="285750" indent="-285750" algn="l" defTabSz="914400" rtl="0" eaLnBrk="1" latinLnBrk="0" hangingPunct="1">
                        <a:buFontTx/>
                        <a:buChar char="-"/>
                      </a:pPr>
                      <a:r>
                        <a:rPr lang="ru-RU" sz="1200" i="0" kern="1200" dirty="0">
                          <a:solidFill>
                            <a:schemeClr val="dk1"/>
                          </a:solidFill>
                          <a:latin typeface="+mj-lt"/>
                          <a:ea typeface="+mn-ea"/>
                          <a:cs typeface="+mn-cs"/>
                        </a:rPr>
                        <a:t>на основании информации о ценах товаров, работ, услуг, полученной без учета сопоставимых с условиями планируемой закупки коммерческих и (или) финансовых условий поставок товаров, выполнения работ, оказания услуг. </a:t>
                      </a:r>
                    </a:p>
                    <a:p>
                      <a:pPr marL="0" indent="0" algn="r" defTabSz="914400" rtl="0" eaLnBrk="1" latinLnBrk="0" hangingPunct="1">
                        <a:buFontTx/>
                        <a:buNone/>
                      </a:pPr>
                      <a:r>
                        <a:rPr lang="ru-RU" sz="1200" i="0" kern="1200" dirty="0">
                          <a:solidFill>
                            <a:srgbClr val="FF0000"/>
                          </a:solidFill>
                          <a:latin typeface="+mj-lt"/>
                          <a:ea typeface="+mn-ea"/>
                          <a:cs typeface="+mn-cs"/>
                        </a:rPr>
                        <a:t>Письмо Казначейства России от 29.05.2020 №07-04-05/21-10615</a:t>
                      </a:r>
                    </a:p>
                    <a:p>
                      <a:pPr marL="0" indent="0" algn="l" defTabSz="914400" rtl="0" eaLnBrk="1" latinLnBrk="0" hangingPunct="1">
                        <a:buFontTx/>
                        <a:buNone/>
                      </a:pPr>
                      <a:r>
                        <a:rPr lang="ru-RU" sz="1200" i="0" kern="1200" dirty="0">
                          <a:solidFill>
                            <a:schemeClr val="tx1"/>
                          </a:solidFill>
                          <a:latin typeface="+mj-lt"/>
                          <a:ea typeface="+mn-ea"/>
                          <a:cs typeface="+mn-cs"/>
                        </a:rPr>
                        <a:t>При определении и обосновании НМЦК с применением метода сопоставимых рыночных цен (анализа рынка) использована информация о ценах услуг, полученная по запросу от исполнителей, не осуществляющих оказание идентичных и однородных услуг, планируемых к закупке (например, при определении НМЦК по закупке автотранспортных услуг запросы о предоставлении ценовой информации направлялись исполнителям, не обладающим опытом поставок соответствующих товаров, работ, услуг).</a:t>
                      </a:r>
                    </a:p>
                    <a:p>
                      <a:pPr marL="0" indent="0" algn="r" defTabSz="914400" rtl="0" eaLnBrk="1" latinLnBrk="0" hangingPunct="1">
                        <a:buFontTx/>
                        <a:buNone/>
                      </a:pPr>
                      <a:r>
                        <a:rPr lang="ru-RU" sz="1200" i="0" kern="1200" dirty="0">
                          <a:solidFill>
                            <a:srgbClr val="FF0000"/>
                          </a:solidFill>
                          <a:latin typeface="+mj-lt"/>
                          <a:ea typeface="+mn-ea"/>
                          <a:cs typeface="+mn-cs"/>
                        </a:rPr>
                        <a:t>Обзор недостатков и нарушений, выявленных Федеральным казначейством в ходе осуществления контрольных мероприятий … во 2 полугодии 2021 года</a:t>
                      </a:r>
                    </a:p>
                    <a:p>
                      <a:pPr marL="0" indent="0" algn="just">
                        <a:buFontTx/>
                        <a:buNone/>
                      </a:pPr>
                      <a:r>
                        <a:rPr lang="ru-RU" sz="1200" i="0" dirty="0">
                          <a:latin typeface="+mj-lt"/>
                        </a:rPr>
                        <a:t>При расчете НМЦК использовались коммерческие предложения поставщиков (подрядчиков, исполнителей), контракты или иная общедоступная информация с техническими характеристиками товара, работы, услуги и (или) условиями по доставке, не соответствующими техническим характеристикам товара, работы, услуги и (или) условиям по доставке, указанным в запросе и (или) технической документации по закупке заказчика, а также коммерческие условия поставки, не сопоставимые с планируемой закупкой в части сроков исполнения обязательств по сделке, информация о ценах товаров, работ, услуг, содержащаяся в контрактах, которые не исполнены или по которым взыскивались неустойки (штрафы, пени) в связи с неисполнением или ненадлежащим исполнением обязательств, предусмотренных этими контрактами, использовались источники информации, не являющиеся публичными офертами.</a:t>
                      </a:r>
                    </a:p>
                    <a:p>
                      <a:pPr marL="0" indent="0" algn="r">
                        <a:buFontTx/>
                        <a:buNone/>
                      </a:pPr>
                      <a:r>
                        <a:rPr lang="ru-RU" sz="1200" i="0" dirty="0">
                          <a:solidFill>
                            <a:srgbClr val="FF0000"/>
                          </a:solidFill>
                          <a:latin typeface="+mj-lt"/>
                        </a:rPr>
                        <a:t>Письмо Минздрава России от 19.05.2022 №22-0/И/2-8093</a:t>
                      </a:r>
                    </a:p>
                  </a:txBody>
                  <a:tcPr anchor="ctr"/>
                </a:tc>
                <a:extLst>
                  <a:ext uri="{0D108BD9-81ED-4DB2-BD59-A6C34878D82A}">
                    <a16:rowId xmlns:a16="http://schemas.microsoft.com/office/drawing/2014/main" xmlns="" val="3732750445"/>
                  </a:ext>
                </a:extLst>
              </a:tr>
              <a:tr h="1733756">
                <a:tc>
                  <a:txBody>
                    <a:bodyPr/>
                    <a:lstStyle/>
                    <a:p>
                      <a:pPr algn="ctr"/>
                      <a:r>
                        <a:rPr lang="ru-RU" sz="1200" dirty="0">
                          <a:latin typeface="+mj-lt"/>
                        </a:rPr>
                        <a:t>Работы</a:t>
                      </a:r>
                    </a:p>
                  </a:txBody>
                  <a:tcPr anchor="ctr"/>
                </a:tc>
                <a:tc vMerge="1">
                  <a:txBody>
                    <a:bodyPr/>
                    <a:lstStyle/>
                    <a:p>
                      <a:endParaRPr lang="ru-RU" dirty="0"/>
                    </a:p>
                  </a:txBody>
                  <a:tcPr/>
                </a:tc>
                <a:tc vMerge="1">
                  <a:txBody>
                    <a:bodyPr/>
                    <a:lstStyle/>
                    <a:p>
                      <a:endParaRPr lang="ru-RU"/>
                    </a:p>
                  </a:txBody>
                  <a:tcPr/>
                </a:tc>
                <a:extLst>
                  <a:ext uri="{0D108BD9-81ED-4DB2-BD59-A6C34878D82A}">
                    <a16:rowId xmlns:a16="http://schemas.microsoft.com/office/drawing/2014/main" xmlns="" val="3102046592"/>
                  </a:ext>
                </a:extLst>
              </a:tr>
              <a:tr h="1733756">
                <a:tc>
                  <a:txBody>
                    <a:bodyPr/>
                    <a:lstStyle/>
                    <a:p>
                      <a:pPr algn="ctr"/>
                      <a:r>
                        <a:rPr lang="ru-RU" sz="1200" dirty="0">
                          <a:latin typeface="+mj-lt"/>
                        </a:rPr>
                        <a:t>Услуги</a:t>
                      </a:r>
                    </a:p>
                  </a:txBody>
                  <a:tcPr anchor="ctr"/>
                </a:tc>
                <a:tc vMerge="1">
                  <a:txBody>
                    <a:bodyPr/>
                    <a:lstStyle/>
                    <a:p>
                      <a:endParaRPr lang="ru-RU" dirty="0"/>
                    </a:p>
                  </a:txBody>
                  <a:tcPr/>
                </a:tc>
                <a:tc vMerge="1">
                  <a:txBody>
                    <a:bodyPr/>
                    <a:lstStyle/>
                    <a:p>
                      <a:endParaRPr lang="ru-RU"/>
                    </a:p>
                  </a:txBody>
                  <a:tcPr/>
                </a:tc>
                <a:extLst>
                  <a:ext uri="{0D108BD9-81ED-4DB2-BD59-A6C34878D82A}">
                    <a16:rowId xmlns:a16="http://schemas.microsoft.com/office/drawing/2014/main" xmlns="" val="187902014"/>
                  </a:ext>
                </a:extLst>
              </a:tr>
            </a:tbl>
          </a:graphicData>
        </a:graphic>
      </p:graphicFrame>
      <p:sp>
        <p:nvSpPr>
          <p:cNvPr id="3" name="Заголовок 1">
            <a:extLst>
              <a:ext uri="{FF2B5EF4-FFF2-40B4-BE49-F238E27FC236}">
                <a16:creationId xmlns:a16="http://schemas.microsoft.com/office/drawing/2014/main" xmlns="" id="{679A8B68-8278-0849-541F-A9D6F0E6819F}"/>
              </a:ext>
            </a:extLst>
          </p:cNvPr>
          <p:cNvSpPr txBox="1">
            <a:spLocks/>
          </p:cNvSpPr>
          <p:nvPr/>
        </p:nvSpPr>
        <p:spPr>
          <a:xfrm>
            <a:off x="510139" y="129204"/>
            <a:ext cx="8322165" cy="5409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2800" kern="1200" cap="all" spc="100" baseline="0">
                <a:solidFill>
                  <a:schemeClr val="tx1">
                    <a:lumMod val="95000"/>
                    <a:lumOff val="5000"/>
                  </a:schemeClr>
                </a:solidFill>
                <a:latin typeface="+mj-lt"/>
                <a:ea typeface="+mj-ea"/>
                <a:cs typeface="+mj-cs"/>
              </a:defRPr>
            </a:lvl1pPr>
          </a:lstStyle>
          <a:p>
            <a:r>
              <a:rPr lang="ru-RU" sz="2000"/>
              <a:t>МЕТОД СОПОСТАВИМЫХ РЫНОЧНЫХ ЦЕН (АНАЛИЗА РЫНКА).</a:t>
            </a:r>
            <a:br>
              <a:rPr lang="ru-RU" sz="2000"/>
            </a:br>
            <a:r>
              <a:rPr lang="ru-RU" sz="2000"/>
              <a:t>Общие положения</a:t>
            </a:r>
            <a:endParaRPr lang="ru-RU" sz="2000" dirty="0"/>
          </a:p>
        </p:txBody>
      </p:sp>
      <p:pic>
        <p:nvPicPr>
          <p:cNvPr id="4" name="Рисунок 3">
            <a:extLst>
              <a:ext uri="{FF2B5EF4-FFF2-40B4-BE49-F238E27FC236}">
                <a16:creationId xmlns:a16="http://schemas.microsoft.com/office/drawing/2014/main" xmlns="" id="{26FC01CF-989A-324E-F7B7-BB2D6E734D4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434384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45295" y="795020"/>
          <a:ext cx="11301410" cy="5974080"/>
        </p:xfrm>
        <a:graphic>
          <a:graphicData uri="http://schemas.openxmlformats.org/drawingml/2006/table">
            <a:tbl>
              <a:tblPr firstRow="1" bandRow="1">
                <a:tableStyleId>{5C22544A-7EE6-4342-B048-85BDC9FD1C3A}</a:tableStyleId>
              </a:tblPr>
              <a:tblGrid>
                <a:gridCol w="698917">
                  <a:extLst>
                    <a:ext uri="{9D8B030D-6E8A-4147-A177-3AD203B41FA5}">
                      <a16:colId xmlns:a16="http://schemas.microsoft.com/office/drawing/2014/main" xmlns="" val="2775739721"/>
                    </a:ext>
                  </a:extLst>
                </a:gridCol>
                <a:gridCol w="1956233">
                  <a:extLst>
                    <a:ext uri="{9D8B030D-6E8A-4147-A177-3AD203B41FA5}">
                      <a16:colId xmlns:a16="http://schemas.microsoft.com/office/drawing/2014/main" xmlns="" val="3834868015"/>
                    </a:ext>
                  </a:extLst>
                </a:gridCol>
                <a:gridCol w="8646260">
                  <a:extLst>
                    <a:ext uri="{9D8B030D-6E8A-4147-A177-3AD203B41FA5}">
                      <a16:colId xmlns:a16="http://schemas.microsoft.com/office/drawing/2014/main" xmlns="" val="2687463568"/>
                    </a:ext>
                  </a:extLst>
                </a:gridCol>
              </a:tblGrid>
              <a:tr h="430316">
                <a:tc>
                  <a:txBody>
                    <a:bodyPr/>
                    <a:lstStyle/>
                    <a:p>
                      <a:pPr algn="ctr"/>
                      <a:r>
                        <a:rPr lang="ru-RU" sz="1000" dirty="0">
                          <a:latin typeface="+mj-lt"/>
                        </a:rPr>
                        <a:t>Тип объекта закупки</a:t>
                      </a:r>
                    </a:p>
                  </a:txBody>
                  <a:tcPr anchor="ctr"/>
                </a:tc>
                <a:tc>
                  <a:txBody>
                    <a:bodyPr/>
                    <a:lstStyle/>
                    <a:p>
                      <a:pPr algn="ctr"/>
                      <a:r>
                        <a:rPr lang="ru-RU" sz="1000" dirty="0">
                          <a:latin typeface="+mj-lt"/>
                        </a:rPr>
                        <a:t>Условия исполнения</a:t>
                      </a:r>
                    </a:p>
                  </a:txBody>
                  <a:tcPr anchor="ctr"/>
                </a:tc>
                <a:tc>
                  <a:txBody>
                    <a:bodyPr/>
                    <a:lstStyle/>
                    <a:p>
                      <a:pPr algn="ctr"/>
                      <a:r>
                        <a:rPr lang="ru-RU" sz="1000" dirty="0">
                          <a:latin typeface="+mj-lt"/>
                        </a:rPr>
                        <a:t>Пояснения</a:t>
                      </a:r>
                    </a:p>
                  </a:txBody>
                  <a:tcPr anchor="ctr"/>
                </a:tc>
                <a:extLst>
                  <a:ext uri="{0D108BD9-81ED-4DB2-BD59-A6C34878D82A}">
                    <a16:rowId xmlns:a16="http://schemas.microsoft.com/office/drawing/2014/main" xmlns="" val="1530587366"/>
                  </a:ext>
                </a:extLst>
              </a:tr>
              <a:tr h="1733756">
                <a:tc>
                  <a:txBody>
                    <a:bodyPr/>
                    <a:lstStyle/>
                    <a:p>
                      <a:pPr algn="ctr"/>
                      <a:r>
                        <a:rPr lang="ru-RU" sz="1300" dirty="0">
                          <a:latin typeface="+mj-lt"/>
                        </a:rPr>
                        <a:t>Товары</a:t>
                      </a:r>
                    </a:p>
                  </a:txBody>
                  <a:tcPr anchor="ctr"/>
                </a:tc>
                <a:tc rowSpan="3">
                  <a:txBody>
                    <a:bodyPr/>
                    <a:lstStyle/>
                    <a:p>
                      <a:pPr marL="285750" indent="-285750" algn="l">
                        <a:buFontTx/>
                        <a:buChar char="-"/>
                      </a:pPr>
                      <a:r>
                        <a:rPr lang="ru-RU" sz="1300" dirty="0">
                          <a:latin typeface="+mj-lt"/>
                        </a:rPr>
                        <a:t>информация о ценах ТРУ</a:t>
                      </a:r>
                      <a:r>
                        <a:rPr lang="ru-RU" sz="1300" baseline="0" dirty="0">
                          <a:latin typeface="+mj-lt"/>
                        </a:rPr>
                        <a:t> </a:t>
                      </a:r>
                      <a:r>
                        <a:rPr lang="ru-RU" sz="1300" dirty="0">
                          <a:latin typeface="+mj-lt"/>
                        </a:rPr>
                        <a:t>должна быть получена с учетом </a:t>
                      </a:r>
                      <a:r>
                        <a:rPr lang="ru-RU" sz="1300" b="1" i="1" u="sng" dirty="0">
                          <a:latin typeface="+mj-lt"/>
                        </a:rPr>
                        <a:t>сопоставимых</a:t>
                      </a:r>
                      <a:r>
                        <a:rPr lang="ru-RU" sz="1300" dirty="0">
                          <a:latin typeface="+mj-lt"/>
                        </a:rPr>
                        <a:t> с условиями планируемой закупки коммерческих и (или) финансовых условий поставок товаров, выполнения работ, оказания услуг;</a:t>
                      </a:r>
                    </a:p>
                    <a:p>
                      <a:pPr marL="285750" indent="-285750" algn="l">
                        <a:buFontTx/>
                        <a:buChar char="-"/>
                      </a:pPr>
                      <a:r>
                        <a:rPr lang="ru-RU" sz="1300" dirty="0">
                          <a:latin typeface="+mj-lt"/>
                        </a:rPr>
                        <a:t>различия между такими условиями </a:t>
                      </a:r>
                      <a:r>
                        <a:rPr lang="ru-RU" sz="1300" b="1" i="1" u="sng" dirty="0">
                          <a:latin typeface="+mj-lt"/>
                        </a:rPr>
                        <a:t>не оказывают существенного влияния </a:t>
                      </a:r>
                      <a:r>
                        <a:rPr lang="ru-RU" sz="1300" dirty="0">
                          <a:latin typeface="+mj-lt"/>
                        </a:rPr>
                        <a:t>на соответствующие результаты или эти различия могут быть учтены с применением соответствующих корректировок таких условий</a:t>
                      </a:r>
                    </a:p>
                  </a:txBody>
                  <a:tcPr anchor="ctr"/>
                </a:tc>
                <a:tc rowSpan="3">
                  <a:txBody>
                    <a:bodyPr/>
                    <a:lstStyle/>
                    <a:p>
                      <a:pPr marL="285750" indent="-285750" algn="l">
                        <a:buFont typeface="Wingdings" panose="05000000000000000000" pitchFamily="2" charset="2"/>
                        <a:buChar char="q"/>
                      </a:pPr>
                      <a:r>
                        <a:rPr lang="ru-RU" sz="1400" i="0" dirty="0">
                          <a:solidFill>
                            <a:schemeClr val="tx1"/>
                          </a:solidFill>
                          <a:latin typeface="+mj-lt"/>
                        </a:rPr>
                        <a:t>Цены, используемые в расчетах НМЦК, рекомендуется приводить в соответствие с условиями планируемой закупки, в отношении которой определяется НМЦК, с помощью коэффициентов или индексов для пересчета цен товаров, работ, услуг с учетом различий в характеристиках товаров, коммерческих и (или) финансовых условий поставок товаров, выполнения работ, оказания услуг. Перечень и значимость указанных коэффициентов, используемых при расчетах, рекомендуется определять, в том числе на основании результатов анализа исполненных ранее в интересах заказчика контрактов, и указывать в обосновании НМЦК. С помощью указанных коэффициентов в том числе могут быть учтены следующие условия:</a:t>
                      </a:r>
                    </a:p>
                    <a:p>
                      <a:pPr marL="742950" lvl="1" indent="-285750" algn="l">
                        <a:buFont typeface="Wingdings" panose="05000000000000000000" pitchFamily="2" charset="2"/>
                        <a:buChar char="q"/>
                      </a:pPr>
                      <a:r>
                        <a:rPr lang="ru-RU" sz="1400" i="0" dirty="0">
                          <a:solidFill>
                            <a:schemeClr val="tx1"/>
                          </a:solidFill>
                          <a:latin typeface="+mj-lt"/>
                        </a:rPr>
                        <a:t>срок исполнения контракта;</a:t>
                      </a:r>
                    </a:p>
                    <a:p>
                      <a:pPr marL="742950" lvl="1" indent="-285750" algn="l">
                        <a:buFont typeface="Wingdings" panose="05000000000000000000" pitchFamily="2" charset="2"/>
                        <a:buChar char="q"/>
                      </a:pPr>
                      <a:r>
                        <a:rPr lang="ru-RU" sz="1400" i="0" dirty="0">
                          <a:solidFill>
                            <a:schemeClr val="tx1"/>
                          </a:solidFill>
                          <a:latin typeface="+mj-lt"/>
                        </a:rPr>
                        <a:t>количество товара, объем работ, услуг;</a:t>
                      </a:r>
                    </a:p>
                    <a:p>
                      <a:pPr marL="742950" lvl="1" indent="-285750" algn="l">
                        <a:buFont typeface="Wingdings" panose="05000000000000000000" pitchFamily="2" charset="2"/>
                        <a:buChar char="q"/>
                      </a:pPr>
                      <a:r>
                        <a:rPr lang="ru-RU" sz="1400" i="0" dirty="0">
                          <a:solidFill>
                            <a:schemeClr val="tx1"/>
                          </a:solidFill>
                          <a:latin typeface="+mj-lt"/>
                        </a:rPr>
                        <a:t>наличие и размер аванса по контракту;</a:t>
                      </a:r>
                    </a:p>
                    <a:p>
                      <a:pPr marL="742950" lvl="1" indent="-285750" algn="l">
                        <a:buFont typeface="Wingdings" panose="05000000000000000000" pitchFamily="2" charset="2"/>
                        <a:buChar char="q"/>
                      </a:pPr>
                      <a:r>
                        <a:rPr lang="ru-RU" sz="1400" i="0" dirty="0">
                          <a:solidFill>
                            <a:schemeClr val="tx1"/>
                          </a:solidFill>
                          <a:latin typeface="+mj-lt"/>
                        </a:rPr>
                        <a:t>место поставки;</a:t>
                      </a:r>
                    </a:p>
                    <a:p>
                      <a:pPr marL="742950" lvl="1" indent="-285750" algn="l">
                        <a:buFont typeface="Wingdings" panose="05000000000000000000" pitchFamily="2" charset="2"/>
                        <a:buChar char="q"/>
                      </a:pPr>
                      <a:r>
                        <a:rPr lang="ru-RU" sz="1400" i="0" dirty="0">
                          <a:solidFill>
                            <a:schemeClr val="tx1"/>
                          </a:solidFill>
                          <a:latin typeface="+mj-lt"/>
                        </a:rPr>
                        <a:t>срок и объем гарантии качества;</a:t>
                      </a:r>
                    </a:p>
                    <a:p>
                      <a:pPr marL="742950" lvl="1" indent="-285750" algn="l">
                        <a:buFont typeface="Wingdings" panose="05000000000000000000" pitchFamily="2" charset="2"/>
                        <a:buChar char="q"/>
                      </a:pPr>
                      <a:r>
                        <a:rPr lang="ru-RU" sz="1400" i="0" dirty="0">
                          <a:solidFill>
                            <a:schemeClr val="tx1"/>
                          </a:solidFill>
                          <a:latin typeface="+mj-lt"/>
                        </a:rPr>
                        <a:t>изменение базовой номенклатуры (комплектации, состава работ, услуг), обусловленное изменением удельного веса различных позиций (товаров, работ, услуг) в общем объеме закупки;</a:t>
                      </a:r>
                    </a:p>
                    <a:p>
                      <a:pPr marL="742950" lvl="1" indent="-285750" algn="l">
                        <a:buFont typeface="Wingdings" panose="05000000000000000000" pitchFamily="2" charset="2"/>
                        <a:buChar char="q"/>
                      </a:pPr>
                      <a:r>
                        <a:rPr lang="ru-RU" sz="1400" i="0" dirty="0">
                          <a:solidFill>
                            <a:schemeClr val="tx1"/>
                          </a:solidFill>
                          <a:latin typeface="+mj-lt"/>
                        </a:rPr>
                        <a:t>дополнительная номенклатура (комплектация) - появление новых (или исключение предусмотренных ранее) позиций (товаров, работ, услуг) в общем объеме закупки;</a:t>
                      </a:r>
                    </a:p>
                    <a:p>
                      <a:pPr marL="742950" lvl="1" indent="-285750" algn="l">
                        <a:buFont typeface="Wingdings" panose="05000000000000000000" pitchFamily="2" charset="2"/>
                        <a:buChar char="q"/>
                      </a:pPr>
                      <a:r>
                        <a:rPr lang="ru-RU" sz="1400" i="0" dirty="0">
                          <a:solidFill>
                            <a:schemeClr val="tx1"/>
                          </a:solidFill>
                          <a:latin typeface="+mj-lt"/>
                        </a:rPr>
                        <a:t>размер обеспечения исполнения контракта;</a:t>
                      </a:r>
                    </a:p>
                    <a:p>
                      <a:pPr marL="742950" lvl="1" indent="-285750" algn="l">
                        <a:buFont typeface="Wingdings" panose="05000000000000000000" pitchFamily="2" charset="2"/>
                        <a:buChar char="q"/>
                      </a:pPr>
                      <a:r>
                        <a:rPr lang="ru-RU" sz="1400" i="0" dirty="0">
                          <a:solidFill>
                            <a:schemeClr val="tx1"/>
                          </a:solidFill>
                          <a:latin typeface="+mj-lt"/>
                        </a:rPr>
                        <a:t>срок формирования ценовой информации (учитывается в порядке, предусмотренном п. 3.18 Рекомендаций);</a:t>
                      </a:r>
                    </a:p>
                    <a:p>
                      <a:pPr marL="742950" lvl="1" indent="-285750" algn="l">
                        <a:buFont typeface="Wingdings" panose="05000000000000000000" pitchFamily="2" charset="2"/>
                        <a:buChar char="q"/>
                      </a:pPr>
                      <a:r>
                        <a:rPr lang="ru-RU" sz="1400" i="0" dirty="0">
                          <a:solidFill>
                            <a:schemeClr val="tx1"/>
                          </a:solidFill>
                          <a:latin typeface="+mj-lt"/>
                        </a:rPr>
                        <a:t>изменение в налогообложении;</a:t>
                      </a:r>
                    </a:p>
                    <a:p>
                      <a:pPr marL="742950" lvl="1" indent="-285750" algn="l">
                        <a:buFont typeface="Wingdings" panose="05000000000000000000" pitchFamily="2" charset="2"/>
                        <a:buChar char="q"/>
                      </a:pPr>
                      <a:r>
                        <a:rPr lang="ru-RU" sz="1400" i="0" dirty="0">
                          <a:solidFill>
                            <a:schemeClr val="tx1"/>
                          </a:solidFill>
                          <a:latin typeface="+mj-lt"/>
                        </a:rPr>
                        <a:t>масштабность выполнения работ, оказания услуг;</a:t>
                      </a:r>
                    </a:p>
                    <a:p>
                      <a:pPr marL="742950" lvl="1" indent="-285750" algn="l">
                        <a:buFont typeface="Wingdings" panose="05000000000000000000" pitchFamily="2" charset="2"/>
                        <a:buChar char="q"/>
                      </a:pPr>
                      <a:r>
                        <a:rPr lang="ru-RU" sz="1400" i="0" dirty="0">
                          <a:solidFill>
                            <a:schemeClr val="tx1"/>
                          </a:solidFill>
                          <a:latin typeface="+mj-lt"/>
                        </a:rPr>
                        <a:t>изменение валютных курсов (для закупок импортной продукции);</a:t>
                      </a:r>
                    </a:p>
                    <a:p>
                      <a:pPr marL="742950" lvl="1" indent="-285750" algn="l">
                        <a:buFont typeface="Wingdings" panose="05000000000000000000" pitchFamily="2" charset="2"/>
                        <a:buChar char="q"/>
                      </a:pPr>
                      <a:r>
                        <a:rPr lang="ru-RU" sz="1400" i="0" dirty="0">
                          <a:solidFill>
                            <a:schemeClr val="tx1"/>
                          </a:solidFill>
                          <a:latin typeface="+mj-lt"/>
                        </a:rPr>
                        <a:t>изменение таможенных пошлин.</a:t>
                      </a:r>
                    </a:p>
                    <a:p>
                      <a:pPr marL="0" indent="0" algn="r">
                        <a:buFont typeface="Wingdings" panose="05000000000000000000" pitchFamily="2" charset="2"/>
                        <a:buNone/>
                      </a:pPr>
                      <a:r>
                        <a:rPr lang="ru-RU" sz="1400" i="1" dirty="0">
                          <a:solidFill>
                            <a:srgbClr val="FF0000"/>
                          </a:solidFill>
                          <a:latin typeface="+mj-lt"/>
                        </a:rPr>
                        <a:t>п. 3.17 Рекомендаций</a:t>
                      </a:r>
                    </a:p>
                  </a:txBody>
                  <a:tcPr anchor="ctr"/>
                </a:tc>
                <a:extLst>
                  <a:ext uri="{0D108BD9-81ED-4DB2-BD59-A6C34878D82A}">
                    <a16:rowId xmlns:a16="http://schemas.microsoft.com/office/drawing/2014/main" xmlns="" val="3732750445"/>
                  </a:ext>
                </a:extLst>
              </a:tr>
              <a:tr h="1733756">
                <a:tc>
                  <a:txBody>
                    <a:bodyPr/>
                    <a:lstStyle/>
                    <a:p>
                      <a:pPr algn="ctr"/>
                      <a:r>
                        <a:rPr lang="ru-RU" sz="1300" dirty="0">
                          <a:latin typeface="+mj-lt"/>
                        </a:rPr>
                        <a:t>Работы</a:t>
                      </a:r>
                    </a:p>
                  </a:txBody>
                  <a:tcPr anchor="ctr"/>
                </a:tc>
                <a:tc vMerge="1">
                  <a:txBody>
                    <a:bodyPr/>
                    <a:lstStyle/>
                    <a:p>
                      <a:endParaRPr lang="ru-RU" dirty="0"/>
                    </a:p>
                  </a:txBody>
                  <a:tcPr/>
                </a:tc>
                <a:tc vMerge="1">
                  <a:txBody>
                    <a:bodyPr/>
                    <a:lstStyle/>
                    <a:p>
                      <a:endParaRPr lang="ru-RU"/>
                    </a:p>
                  </a:txBody>
                  <a:tcPr/>
                </a:tc>
                <a:extLst>
                  <a:ext uri="{0D108BD9-81ED-4DB2-BD59-A6C34878D82A}">
                    <a16:rowId xmlns:a16="http://schemas.microsoft.com/office/drawing/2014/main" xmlns="" val="3102046592"/>
                  </a:ext>
                </a:extLst>
              </a:tr>
              <a:tr h="1733756">
                <a:tc>
                  <a:txBody>
                    <a:bodyPr/>
                    <a:lstStyle/>
                    <a:p>
                      <a:pPr algn="ctr"/>
                      <a:r>
                        <a:rPr lang="ru-RU" sz="1300" dirty="0">
                          <a:latin typeface="+mj-lt"/>
                        </a:rPr>
                        <a:t>Услуги</a:t>
                      </a:r>
                    </a:p>
                  </a:txBody>
                  <a:tcPr anchor="ctr"/>
                </a:tc>
                <a:tc vMerge="1">
                  <a:txBody>
                    <a:bodyPr/>
                    <a:lstStyle/>
                    <a:p>
                      <a:endParaRPr lang="ru-RU" dirty="0"/>
                    </a:p>
                  </a:txBody>
                  <a:tcPr/>
                </a:tc>
                <a:tc vMerge="1">
                  <a:txBody>
                    <a:bodyPr/>
                    <a:lstStyle/>
                    <a:p>
                      <a:endParaRPr lang="ru-RU"/>
                    </a:p>
                  </a:txBody>
                  <a:tcPr/>
                </a:tc>
                <a:extLst>
                  <a:ext uri="{0D108BD9-81ED-4DB2-BD59-A6C34878D82A}">
                    <a16:rowId xmlns:a16="http://schemas.microsoft.com/office/drawing/2014/main" xmlns="" val="187902014"/>
                  </a:ext>
                </a:extLst>
              </a:tr>
            </a:tbl>
          </a:graphicData>
        </a:graphic>
      </p:graphicFrame>
      <p:sp>
        <p:nvSpPr>
          <p:cNvPr id="3" name="Заголовок 1">
            <a:extLst>
              <a:ext uri="{FF2B5EF4-FFF2-40B4-BE49-F238E27FC236}">
                <a16:creationId xmlns:a16="http://schemas.microsoft.com/office/drawing/2014/main" xmlns="" id="{66279E29-4237-3D85-E734-8C9A92AAE914}"/>
              </a:ext>
            </a:extLst>
          </p:cNvPr>
          <p:cNvSpPr txBox="1">
            <a:spLocks/>
          </p:cNvSpPr>
          <p:nvPr/>
        </p:nvSpPr>
        <p:spPr>
          <a:xfrm>
            <a:off x="510139" y="129204"/>
            <a:ext cx="8322165" cy="5409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2800" kern="1200" cap="all" spc="100" baseline="0">
                <a:solidFill>
                  <a:schemeClr val="tx1">
                    <a:lumMod val="95000"/>
                    <a:lumOff val="5000"/>
                  </a:schemeClr>
                </a:solidFill>
                <a:latin typeface="+mj-lt"/>
                <a:ea typeface="+mj-ea"/>
                <a:cs typeface="+mj-cs"/>
              </a:defRPr>
            </a:lvl1pPr>
          </a:lstStyle>
          <a:p>
            <a:r>
              <a:rPr lang="ru-RU" sz="2000"/>
              <a:t>МЕТОД СОПОСТАВИМЫХ РЫНОЧНЫХ ЦЕН (АНАЛИЗА РЫНКА).</a:t>
            </a:r>
            <a:br>
              <a:rPr lang="ru-RU" sz="2000"/>
            </a:br>
            <a:r>
              <a:rPr lang="ru-RU" sz="2000"/>
              <a:t>Общие положения</a:t>
            </a:r>
            <a:endParaRPr lang="ru-RU" sz="2000" dirty="0"/>
          </a:p>
        </p:txBody>
      </p:sp>
      <p:pic>
        <p:nvPicPr>
          <p:cNvPr id="4" name="Рисунок 3">
            <a:extLst>
              <a:ext uri="{FF2B5EF4-FFF2-40B4-BE49-F238E27FC236}">
                <a16:creationId xmlns:a16="http://schemas.microsoft.com/office/drawing/2014/main" xmlns="" id="{A03B6C7F-AB25-5256-006A-4F47F0779D0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22312039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nvPr>
        </p:nvGraphicFramePr>
        <p:xfrm>
          <a:off x="119336" y="884238"/>
          <a:ext cx="11953328" cy="5749908"/>
        </p:xfrm>
        <a:graphic>
          <a:graphicData uri="http://schemas.openxmlformats.org/drawingml/2006/table">
            <a:tbl>
              <a:tblPr firstRow="1" bandRow="1">
                <a:tableStyleId>{5C22544A-7EE6-4342-B048-85BDC9FD1C3A}</a:tableStyleId>
              </a:tblPr>
              <a:tblGrid>
                <a:gridCol w="739234">
                  <a:extLst>
                    <a:ext uri="{9D8B030D-6E8A-4147-A177-3AD203B41FA5}">
                      <a16:colId xmlns:a16="http://schemas.microsoft.com/office/drawing/2014/main" xmlns="" val="2775739721"/>
                    </a:ext>
                  </a:extLst>
                </a:gridCol>
                <a:gridCol w="2069078">
                  <a:extLst>
                    <a:ext uri="{9D8B030D-6E8A-4147-A177-3AD203B41FA5}">
                      <a16:colId xmlns:a16="http://schemas.microsoft.com/office/drawing/2014/main" xmlns="" val="3834868015"/>
                    </a:ext>
                  </a:extLst>
                </a:gridCol>
                <a:gridCol w="9145016">
                  <a:extLst>
                    <a:ext uri="{9D8B030D-6E8A-4147-A177-3AD203B41FA5}">
                      <a16:colId xmlns:a16="http://schemas.microsoft.com/office/drawing/2014/main" xmlns="" val="2687463568"/>
                    </a:ext>
                  </a:extLst>
                </a:gridCol>
              </a:tblGrid>
              <a:tr h="430316">
                <a:tc>
                  <a:txBody>
                    <a:bodyPr/>
                    <a:lstStyle/>
                    <a:p>
                      <a:pPr algn="ctr"/>
                      <a:r>
                        <a:rPr lang="ru-RU" sz="1000" dirty="0">
                          <a:latin typeface="+mj-lt"/>
                        </a:rPr>
                        <a:t>Тип объекта закупки</a:t>
                      </a:r>
                    </a:p>
                  </a:txBody>
                  <a:tcPr anchor="ctr"/>
                </a:tc>
                <a:tc>
                  <a:txBody>
                    <a:bodyPr/>
                    <a:lstStyle/>
                    <a:p>
                      <a:pPr algn="ctr"/>
                      <a:r>
                        <a:rPr lang="ru-RU" sz="1000" dirty="0">
                          <a:latin typeface="+mj-lt"/>
                        </a:rPr>
                        <a:t>Условия исполнения</a:t>
                      </a:r>
                    </a:p>
                  </a:txBody>
                  <a:tcPr anchor="ctr"/>
                </a:tc>
                <a:tc>
                  <a:txBody>
                    <a:bodyPr/>
                    <a:lstStyle/>
                    <a:p>
                      <a:pPr algn="ctr"/>
                      <a:r>
                        <a:rPr lang="ru-RU" sz="1000" dirty="0">
                          <a:latin typeface="+mj-lt"/>
                        </a:rPr>
                        <a:t>Примеры нарушений</a:t>
                      </a:r>
                    </a:p>
                  </a:txBody>
                  <a:tcPr anchor="ctr"/>
                </a:tc>
                <a:extLst>
                  <a:ext uri="{0D108BD9-81ED-4DB2-BD59-A6C34878D82A}">
                    <a16:rowId xmlns:a16="http://schemas.microsoft.com/office/drawing/2014/main" xmlns="" val="1530587366"/>
                  </a:ext>
                </a:extLst>
              </a:tr>
              <a:tr h="1733756">
                <a:tc>
                  <a:txBody>
                    <a:bodyPr/>
                    <a:lstStyle/>
                    <a:p>
                      <a:pPr algn="ctr"/>
                      <a:r>
                        <a:rPr lang="ru-RU" sz="1300" dirty="0">
                          <a:latin typeface="+mj-lt"/>
                        </a:rPr>
                        <a:t>Товары</a:t>
                      </a:r>
                    </a:p>
                  </a:txBody>
                  <a:tcPr anchor="ctr"/>
                </a:tc>
                <a:tc rowSpan="3">
                  <a:txBody>
                    <a:bodyPr/>
                    <a:lstStyle/>
                    <a:p>
                      <a:pPr marL="285750" indent="-285750" algn="l">
                        <a:buFontTx/>
                        <a:buChar char="-"/>
                      </a:pPr>
                      <a:r>
                        <a:rPr lang="ru-RU" sz="1300" dirty="0">
                          <a:latin typeface="+mj-lt"/>
                        </a:rPr>
                        <a:t>информация о ценах ТРУ</a:t>
                      </a:r>
                      <a:r>
                        <a:rPr lang="ru-RU" sz="1300" baseline="0" dirty="0">
                          <a:latin typeface="+mj-lt"/>
                        </a:rPr>
                        <a:t> </a:t>
                      </a:r>
                      <a:r>
                        <a:rPr lang="ru-RU" sz="1300" dirty="0">
                          <a:latin typeface="+mj-lt"/>
                        </a:rPr>
                        <a:t>должна быть получена с учетом </a:t>
                      </a:r>
                      <a:r>
                        <a:rPr lang="ru-RU" sz="1300" b="1" i="1" u="sng" dirty="0">
                          <a:latin typeface="+mj-lt"/>
                        </a:rPr>
                        <a:t>сопоставимых</a:t>
                      </a:r>
                      <a:r>
                        <a:rPr lang="ru-RU" sz="1300" dirty="0">
                          <a:latin typeface="+mj-lt"/>
                        </a:rPr>
                        <a:t> с условиями планируемой закупки коммерческих и (или) финансовых условий поставок товаров, выполнения работ, оказания услуг;</a:t>
                      </a:r>
                    </a:p>
                    <a:p>
                      <a:pPr marL="285750" indent="-285750" algn="l">
                        <a:buFontTx/>
                        <a:buChar char="-"/>
                      </a:pPr>
                      <a:r>
                        <a:rPr lang="ru-RU" sz="1300" dirty="0">
                          <a:latin typeface="+mj-lt"/>
                        </a:rPr>
                        <a:t>различия между такими условиями </a:t>
                      </a:r>
                      <a:r>
                        <a:rPr lang="ru-RU" sz="1300" b="1" i="1" u="sng" dirty="0">
                          <a:latin typeface="+mj-lt"/>
                        </a:rPr>
                        <a:t>не оказывают существенного влияния </a:t>
                      </a:r>
                      <a:r>
                        <a:rPr lang="ru-RU" sz="1300" dirty="0">
                          <a:latin typeface="+mj-lt"/>
                        </a:rPr>
                        <a:t>на соответствующие результаты или эти различия могут быть учтены с применением соответствующих корректировок таких условий</a:t>
                      </a:r>
                    </a:p>
                  </a:txBody>
                  <a:tcPr anchor="ctr"/>
                </a:tc>
                <a:tc rowSpan="3">
                  <a:txBody>
                    <a:bodyPr/>
                    <a:lstStyle/>
                    <a:p>
                      <a:pPr marL="0" indent="0" algn="l">
                        <a:buFontTx/>
                        <a:buNone/>
                      </a:pPr>
                      <a:r>
                        <a:rPr lang="ru-RU" sz="1300" i="0" dirty="0">
                          <a:solidFill>
                            <a:schemeClr val="tx1"/>
                          </a:solidFill>
                          <a:latin typeface="+mj-lt"/>
                        </a:rPr>
                        <a:t>Учитывая, что наличие дополнительного тонера в комплектации принтера увеличивает стоимость товара, условия поставок </a:t>
                      </a:r>
                      <a:r>
                        <a:rPr lang="ru-RU" sz="1300" b="1" i="0" dirty="0">
                          <a:solidFill>
                            <a:schemeClr val="tx1"/>
                          </a:solidFill>
                          <a:latin typeface="+mj-lt"/>
                        </a:rPr>
                        <a:t>не могут считаться сопоставимыми.</a:t>
                      </a:r>
                    </a:p>
                    <a:p>
                      <a:pPr marL="0" indent="0" algn="l">
                        <a:buFontTx/>
                        <a:buNone/>
                      </a:pPr>
                      <a:r>
                        <a:rPr lang="ru-RU" sz="1300" i="0" dirty="0">
                          <a:solidFill>
                            <a:schemeClr val="tx1"/>
                          </a:solidFill>
                          <a:latin typeface="+mj-lt"/>
                        </a:rPr>
                        <a:t>…</a:t>
                      </a:r>
                    </a:p>
                    <a:p>
                      <a:pPr marL="0" indent="0" algn="l">
                        <a:buFontTx/>
                        <a:buNone/>
                      </a:pPr>
                      <a:r>
                        <a:rPr lang="ru-RU" sz="1300" i="0" dirty="0">
                          <a:solidFill>
                            <a:schemeClr val="tx1"/>
                          </a:solidFill>
                          <a:latin typeface="+mj-lt"/>
                        </a:rPr>
                        <a:t>Вместе с тем, по результатам изучения представленной ценовой информации департаментом установлено, что на скриншотах с интернет-магазинов "</a:t>
                      </a:r>
                      <a:r>
                        <a:rPr lang="ru-RU" sz="1300" i="0" dirty="0" err="1">
                          <a:solidFill>
                            <a:schemeClr val="tx1"/>
                          </a:solidFill>
                          <a:latin typeface="+mj-lt"/>
                        </a:rPr>
                        <a:t>Ситилинк</a:t>
                      </a:r>
                      <a:r>
                        <a:rPr lang="ru-RU" sz="1300" i="0" dirty="0">
                          <a:solidFill>
                            <a:schemeClr val="tx1"/>
                          </a:solidFill>
                          <a:latin typeface="+mj-lt"/>
                        </a:rPr>
                        <a:t>", "</a:t>
                      </a:r>
                      <a:r>
                        <a:rPr lang="ru-RU" sz="1300" i="0" dirty="0" err="1">
                          <a:solidFill>
                            <a:schemeClr val="tx1"/>
                          </a:solidFill>
                          <a:latin typeface="+mj-lt"/>
                        </a:rPr>
                        <a:t>Foroffice</a:t>
                      </a:r>
                      <a:r>
                        <a:rPr lang="ru-RU" sz="1300" i="0" dirty="0">
                          <a:solidFill>
                            <a:schemeClr val="tx1"/>
                          </a:solidFill>
                          <a:latin typeface="+mj-lt"/>
                        </a:rPr>
                        <a:t>" </a:t>
                      </a:r>
                      <a:r>
                        <a:rPr lang="ru-RU" sz="1300" b="1" i="0" dirty="0">
                          <a:solidFill>
                            <a:schemeClr val="tx1"/>
                          </a:solidFill>
                          <a:latin typeface="+mj-lt"/>
                        </a:rPr>
                        <a:t>отсутствует информация о технических характеристиках принтера</a:t>
                      </a:r>
                      <a:r>
                        <a:rPr lang="ru-RU" sz="1300" i="0" dirty="0">
                          <a:solidFill>
                            <a:schemeClr val="tx1"/>
                          </a:solidFill>
                          <a:latin typeface="+mj-lt"/>
                        </a:rPr>
                        <a:t>, на скриншоте интернет-магазина "</a:t>
                      </a:r>
                      <a:r>
                        <a:rPr lang="ru-RU" sz="1300" i="0" dirty="0" err="1">
                          <a:solidFill>
                            <a:schemeClr val="tx1"/>
                          </a:solidFill>
                          <a:latin typeface="+mj-lt"/>
                        </a:rPr>
                        <a:t>OfiTrade</a:t>
                      </a:r>
                      <a:r>
                        <a:rPr lang="ru-RU" sz="1300" i="0" dirty="0">
                          <a:solidFill>
                            <a:schemeClr val="tx1"/>
                          </a:solidFill>
                          <a:latin typeface="+mj-lt"/>
                        </a:rPr>
                        <a:t>" информация указана не полностью.</a:t>
                      </a:r>
                    </a:p>
                    <a:p>
                      <a:pPr marL="0" indent="0" algn="l">
                        <a:buFontTx/>
                        <a:buNone/>
                      </a:pPr>
                      <a:r>
                        <a:rPr lang="ru-RU" sz="1300" i="0" dirty="0">
                          <a:solidFill>
                            <a:schemeClr val="tx1"/>
                          </a:solidFill>
                          <a:latin typeface="+mj-lt"/>
                        </a:rPr>
                        <a:t>…</a:t>
                      </a:r>
                    </a:p>
                    <a:p>
                      <a:pPr marL="0" indent="0" algn="l">
                        <a:buFontTx/>
                        <a:buNone/>
                      </a:pPr>
                      <a:r>
                        <a:rPr lang="ru-RU" sz="1300" i="0" dirty="0">
                          <a:solidFill>
                            <a:schemeClr val="tx1"/>
                          </a:solidFill>
                          <a:latin typeface="+mj-lt"/>
                        </a:rPr>
                        <a:t>При анализе информации, указанной на сайтах интернет-магазинов </a:t>
                      </a:r>
                      <a:r>
                        <a:rPr lang="ru-RU" sz="1300" i="0" dirty="0" err="1">
                          <a:solidFill>
                            <a:schemeClr val="tx1"/>
                          </a:solidFill>
                          <a:latin typeface="+mj-lt"/>
                        </a:rPr>
                        <a:t>Ситилинк</a:t>
                      </a:r>
                      <a:r>
                        <a:rPr lang="ru-RU" sz="1300" i="0" dirty="0">
                          <a:solidFill>
                            <a:schemeClr val="tx1"/>
                          </a:solidFill>
                          <a:latin typeface="+mj-lt"/>
                        </a:rPr>
                        <a:t>, </a:t>
                      </a:r>
                      <a:r>
                        <a:rPr lang="ru-RU" sz="1300" i="0" dirty="0" err="1">
                          <a:solidFill>
                            <a:schemeClr val="tx1"/>
                          </a:solidFill>
                          <a:latin typeface="+mj-lt"/>
                        </a:rPr>
                        <a:t>Foroffice</a:t>
                      </a:r>
                      <a:r>
                        <a:rPr lang="ru-RU" sz="1300" i="0" dirty="0">
                          <a:solidFill>
                            <a:schemeClr val="tx1"/>
                          </a:solidFill>
                          <a:latin typeface="+mj-lt"/>
                        </a:rPr>
                        <a:t>, </a:t>
                      </a:r>
                      <a:r>
                        <a:rPr lang="ru-RU" sz="1300" i="0" dirty="0" err="1">
                          <a:solidFill>
                            <a:schemeClr val="tx1"/>
                          </a:solidFill>
                          <a:latin typeface="+mj-lt"/>
                        </a:rPr>
                        <a:t>OfiTrade</a:t>
                      </a:r>
                      <a:r>
                        <a:rPr lang="ru-RU" sz="1300" i="0" dirty="0">
                          <a:solidFill>
                            <a:schemeClr val="tx1"/>
                          </a:solidFill>
                          <a:latin typeface="+mj-lt"/>
                        </a:rPr>
                        <a:t>, контролирующим органом выявлено </a:t>
                      </a:r>
                      <a:r>
                        <a:rPr lang="ru-RU" sz="1300" b="1" i="0" dirty="0">
                          <a:solidFill>
                            <a:schemeClr val="tx1"/>
                          </a:solidFill>
                          <a:latin typeface="+mj-lt"/>
                        </a:rPr>
                        <a:t>отсутствие или несоответствие следующих технических, функциональных и качественных характеристик, предусмотренных Разделом 2 документации "Описание объекта закупки"</a:t>
                      </a:r>
                      <a:r>
                        <a:rPr lang="ru-RU" sz="1300" i="0" dirty="0">
                          <a:solidFill>
                            <a:schemeClr val="tx1"/>
                          </a:solidFill>
                          <a:latin typeface="+mj-lt"/>
                        </a:rPr>
                        <a:t>: время выхода первого отпечатка, подача бумаги, возможности печати, ресурс </a:t>
                      </a:r>
                      <a:r>
                        <a:rPr lang="ru-RU" sz="1300" i="0" dirty="0" err="1">
                          <a:solidFill>
                            <a:schemeClr val="tx1"/>
                          </a:solidFill>
                          <a:latin typeface="+mj-lt"/>
                        </a:rPr>
                        <a:t>фотобарабана</a:t>
                      </a:r>
                      <a:r>
                        <a:rPr lang="ru-RU" sz="1300" i="0" dirty="0">
                          <a:solidFill>
                            <a:schemeClr val="tx1"/>
                          </a:solidFill>
                          <a:latin typeface="+mj-lt"/>
                        </a:rPr>
                        <a:t>, устройство для чтения карт памяти, поддержка ОС, потребляемая мощность, уровень шума при работе.</a:t>
                      </a:r>
                    </a:p>
                    <a:p>
                      <a:pPr marL="0" indent="0" algn="l">
                        <a:buFontTx/>
                        <a:buNone/>
                      </a:pPr>
                      <a:r>
                        <a:rPr lang="ru-RU" sz="1300" i="0" dirty="0">
                          <a:solidFill>
                            <a:schemeClr val="tx1"/>
                          </a:solidFill>
                          <a:latin typeface="+mj-lt"/>
                        </a:rPr>
                        <a:t>На основании вышеизложенного, отсутствие или несоответствие требуемых технических, функциональных и качественных характеристик не позволяет выполнить требования части 2 статьи 22 Закона о контрактной системе №44-ФЗ, в части, касающейся сопоставления требуемых характеристик с характеристиками, указанными на сайтах интернет-магазинов.</a:t>
                      </a:r>
                    </a:p>
                    <a:p>
                      <a:pPr marL="0" indent="0" algn="l">
                        <a:buFontTx/>
                        <a:buNone/>
                      </a:pPr>
                      <a:r>
                        <a:rPr lang="ru-RU" sz="1300" i="0" dirty="0">
                          <a:solidFill>
                            <a:schemeClr val="tx1"/>
                          </a:solidFill>
                          <a:latin typeface="+mj-lt"/>
                        </a:rPr>
                        <a:t>…</a:t>
                      </a:r>
                    </a:p>
                    <a:p>
                      <a:pPr marL="0" indent="0" algn="l">
                        <a:buFontTx/>
                        <a:buNone/>
                      </a:pPr>
                      <a:r>
                        <a:rPr lang="ru-RU" sz="1300" i="0" dirty="0">
                          <a:solidFill>
                            <a:schemeClr val="tx1"/>
                          </a:solidFill>
                          <a:latin typeface="+mj-lt"/>
                        </a:rPr>
                        <a:t>С учетом полученной ценовой информации в реестре контрактов, заключенных заказчиками, среднее значение цены единицы составляет 10 818,73 рублей (11 845,25 рублей+ 9 768,00 рублей + 10 818,73 рублей)/3), НМЦК с учетом требуемого количества составит 32 456,19 рублей (10 818,73 рублей х 3).</a:t>
                      </a:r>
                    </a:p>
                    <a:p>
                      <a:pPr marL="0" indent="0" algn="l">
                        <a:buFontTx/>
                        <a:buNone/>
                      </a:pPr>
                      <a:r>
                        <a:rPr lang="ru-RU" sz="1300" i="0" u="sng" dirty="0">
                          <a:solidFill>
                            <a:schemeClr val="tx1"/>
                          </a:solidFill>
                          <a:latin typeface="+mj-lt"/>
                        </a:rPr>
                        <a:t>Следовательно, разница между ценой заключенного контракта и НМЦК, определенной специалистом Департамента, составляет 18 332,97 рублей (50 789,16 рублей - 32 456,19 рублей), что свидетельствует о завышении стоимости товара "Принтер".</a:t>
                      </a:r>
                    </a:p>
                    <a:p>
                      <a:pPr marL="0" indent="0" algn="r">
                        <a:buFontTx/>
                        <a:buNone/>
                      </a:pPr>
                      <a:endParaRPr lang="ru-RU" sz="1300" i="0" dirty="0">
                        <a:solidFill>
                          <a:schemeClr val="tx1"/>
                        </a:solidFill>
                        <a:latin typeface="+mj-lt"/>
                      </a:endParaRPr>
                    </a:p>
                    <a:p>
                      <a:pPr marL="0" indent="0" algn="r">
                        <a:buFontTx/>
                        <a:buNone/>
                      </a:pPr>
                      <a:r>
                        <a:rPr lang="ru-RU" sz="1300" i="1" dirty="0">
                          <a:solidFill>
                            <a:srgbClr val="FF0000"/>
                          </a:solidFill>
                          <a:latin typeface="+mj-lt"/>
                        </a:rPr>
                        <a:t>Решение Арбитражного суда Краснодарского края от 11.05.2022 по делу №А32-53290/2021</a:t>
                      </a:r>
                    </a:p>
                  </a:txBody>
                  <a:tcPr anchor="ctr"/>
                </a:tc>
                <a:extLst>
                  <a:ext uri="{0D108BD9-81ED-4DB2-BD59-A6C34878D82A}">
                    <a16:rowId xmlns:a16="http://schemas.microsoft.com/office/drawing/2014/main" xmlns="" val="3732750445"/>
                  </a:ext>
                </a:extLst>
              </a:tr>
              <a:tr h="1733756">
                <a:tc>
                  <a:txBody>
                    <a:bodyPr/>
                    <a:lstStyle/>
                    <a:p>
                      <a:pPr algn="ctr"/>
                      <a:r>
                        <a:rPr lang="ru-RU" sz="1300" dirty="0">
                          <a:latin typeface="+mj-lt"/>
                        </a:rPr>
                        <a:t>Работы</a:t>
                      </a:r>
                    </a:p>
                  </a:txBody>
                  <a:tcPr anchor="ctr"/>
                </a:tc>
                <a:tc vMerge="1">
                  <a:txBody>
                    <a:bodyPr/>
                    <a:lstStyle/>
                    <a:p>
                      <a:endParaRPr lang="ru-RU" dirty="0"/>
                    </a:p>
                  </a:txBody>
                  <a:tcPr/>
                </a:tc>
                <a:tc vMerge="1">
                  <a:txBody>
                    <a:bodyPr/>
                    <a:lstStyle/>
                    <a:p>
                      <a:endParaRPr lang="ru-RU"/>
                    </a:p>
                  </a:txBody>
                  <a:tcPr/>
                </a:tc>
                <a:extLst>
                  <a:ext uri="{0D108BD9-81ED-4DB2-BD59-A6C34878D82A}">
                    <a16:rowId xmlns:a16="http://schemas.microsoft.com/office/drawing/2014/main" xmlns="" val="3102046592"/>
                  </a:ext>
                </a:extLst>
              </a:tr>
              <a:tr h="1733756">
                <a:tc>
                  <a:txBody>
                    <a:bodyPr/>
                    <a:lstStyle/>
                    <a:p>
                      <a:pPr algn="ctr"/>
                      <a:r>
                        <a:rPr lang="ru-RU" sz="1300" dirty="0">
                          <a:latin typeface="+mj-lt"/>
                        </a:rPr>
                        <a:t>Услуги</a:t>
                      </a:r>
                    </a:p>
                  </a:txBody>
                  <a:tcPr anchor="ctr"/>
                </a:tc>
                <a:tc vMerge="1">
                  <a:txBody>
                    <a:bodyPr/>
                    <a:lstStyle/>
                    <a:p>
                      <a:endParaRPr lang="ru-RU" dirty="0"/>
                    </a:p>
                  </a:txBody>
                  <a:tcPr/>
                </a:tc>
                <a:tc vMerge="1">
                  <a:txBody>
                    <a:bodyPr/>
                    <a:lstStyle/>
                    <a:p>
                      <a:endParaRPr lang="ru-RU"/>
                    </a:p>
                  </a:txBody>
                  <a:tcPr/>
                </a:tc>
                <a:extLst>
                  <a:ext uri="{0D108BD9-81ED-4DB2-BD59-A6C34878D82A}">
                    <a16:rowId xmlns:a16="http://schemas.microsoft.com/office/drawing/2014/main" xmlns="" val="187902014"/>
                  </a:ext>
                </a:extLst>
              </a:tr>
            </a:tbl>
          </a:graphicData>
        </a:graphic>
      </p:graphicFrame>
      <p:sp>
        <p:nvSpPr>
          <p:cNvPr id="3" name="Заголовок 1">
            <a:extLst>
              <a:ext uri="{FF2B5EF4-FFF2-40B4-BE49-F238E27FC236}">
                <a16:creationId xmlns:a16="http://schemas.microsoft.com/office/drawing/2014/main" xmlns="" id="{2FA54637-E35C-BD70-A4AE-0049C6D4467A}"/>
              </a:ext>
            </a:extLst>
          </p:cNvPr>
          <p:cNvSpPr txBox="1">
            <a:spLocks/>
          </p:cNvSpPr>
          <p:nvPr/>
        </p:nvSpPr>
        <p:spPr>
          <a:xfrm>
            <a:off x="510139" y="129204"/>
            <a:ext cx="8322165" cy="5409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2800" kern="1200" cap="all" spc="100" baseline="0">
                <a:solidFill>
                  <a:schemeClr val="tx1">
                    <a:lumMod val="95000"/>
                    <a:lumOff val="5000"/>
                  </a:schemeClr>
                </a:solidFill>
                <a:latin typeface="+mj-lt"/>
                <a:ea typeface="+mj-ea"/>
                <a:cs typeface="+mj-cs"/>
              </a:defRPr>
            </a:lvl1pPr>
          </a:lstStyle>
          <a:p>
            <a:r>
              <a:rPr lang="ru-RU" sz="2000"/>
              <a:t>МЕТОД СОПОСТАВИМЫХ РЫНОЧНЫХ ЦЕН (АНАЛИЗА РЫНКА).</a:t>
            </a:r>
            <a:br>
              <a:rPr lang="ru-RU" sz="2000"/>
            </a:br>
            <a:r>
              <a:rPr lang="ru-RU" sz="2000"/>
              <a:t>Общие положения</a:t>
            </a:r>
            <a:endParaRPr lang="ru-RU" sz="2000" dirty="0"/>
          </a:p>
        </p:txBody>
      </p:sp>
      <p:pic>
        <p:nvPicPr>
          <p:cNvPr id="4" name="Рисунок 3">
            <a:extLst>
              <a:ext uri="{FF2B5EF4-FFF2-40B4-BE49-F238E27FC236}">
                <a16:creationId xmlns:a16="http://schemas.microsoft.com/office/drawing/2014/main" xmlns="" id="{1BD86875-72CC-6A89-747B-72AC4056D4E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19523866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nvPr>
        </p:nvGraphicFramePr>
        <p:xfrm>
          <a:off x="119336" y="884238"/>
          <a:ext cx="11953328" cy="5791200"/>
        </p:xfrm>
        <a:graphic>
          <a:graphicData uri="http://schemas.openxmlformats.org/drawingml/2006/table">
            <a:tbl>
              <a:tblPr firstRow="1" bandRow="1">
                <a:tableStyleId>{5C22544A-7EE6-4342-B048-85BDC9FD1C3A}</a:tableStyleId>
              </a:tblPr>
              <a:tblGrid>
                <a:gridCol w="739234">
                  <a:extLst>
                    <a:ext uri="{9D8B030D-6E8A-4147-A177-3AD203B41FA5}">
                      <a16:colId xmlns:a16="http://schemas.microsoft.com/office/drawing/2014/main" xmlns="" val="2775739721"/>
                    </a:ext>
                  </a:extLst>
                </a:gridCol>
                <a:gridCol w="2069078">
                  <a:extLst>
                    <a:ext uri="{9D8B030D-6E8A-4147-A177-3AD203B41FA5}">
                      <a16:colId xmlns:a16="http://schemas.microsoft.com/office/drawing/2014/main" xmlns="" val="3834868015"/>
                    </a:ext>
                  </a:extLst>
                </a:gridCol>
                <a:gridCol w="9145016">
                  <a:extLst>
                    <a:ext uri="{9D8B030D-6E8A-4147-A177-3AD203B41FA5}">
                      <a16:colId xmlns:a16="http://schemas.microsoft.com/office/drawing/2014/main" xmlns="" val="2687463568"/>
                    </a:ext>
                  </a:extLst>
                </a:gridCol>
              </a:tblGrid>
              <a:tr h="430316">
                <a:tc>
                  <a:txBody>
                    <a:bodyPr/>
                    <a:lstStyle/>
                    <a:p>
                      <a:pPr algn="ctr"/>
                      <a:r>
                        <a:rPr lang="ru-RU" sz="1000" dirty="0">
                          <a:latin typeface="+mj-lt"/>
                        </a:rPr>
                        <a:t>Тип объекта закупки</a:t>
                      </a:r>
                    </a:p>
                  </a:txBody>
                  <a:tcPr anchor="ctr"/>
                </a:tc>
                <a:tc>
                  <a:txBody>
                    <a:bodyPr/>
                    <a:lstStyle/>
                    <a:p>
                      <a:pPr algn="ctr"/>
                      <a:r>
                        <a:rPr lang="ru-RU" sz="1000" dirty="0">
                          <a:latin typeface="+mj-lt"/>
                        </a:rPr>
                        <a:t>Условия исполнения</a:t>
                      </a:r>
                    </a:p>
                  </a:txBody>
                  <a:tcPr anchor="ctr"/>
                </a:tc>
                <a:tc>
                  <a:txBody>
                    <a:bodyPr/>
                    <a:lstStyle/>
                    <a:p>
                      <a:pPr algn="ctr"/>
                      <a:r>
                        <a:rPr lang="ru-RU" sz="1000" dirty="0">
                          <a:latin typeface="+mj-lt"/>
                        </a:rPr>
                        <a:t>Примеры нарушений</a:t>
                      </a:r>
                    </a:p>
                  </a:txBody>
                  <a:tcPr anchor="ctr"/>
                </a:tc>
                <a:extLst>
                  <a:ext uri="{0D108BD9-81ED-4DB2-BD59-A6C34878D82A}">
                    <a16:rowId xmlns:a16="http://schemas.microsoft.com/office/drawing/2014/main" xmlns="" val="1530587366"/>
                  </a:ext>
                </a:extLst>
              </a:tr>
              <a:tr h="1733756">
                <a:tc>
                  <a:txBody>
                    <a:bodyPr/>
                    <a:lstStyle/>
                    <a:p>
                      <a:pPr algn="ctr"/>
                      <a:r>
                        <a:rPr lang="ru-RU" sz="1300" dirty="0">
                          <a:latin typeface="+mj-lt"/>
                        </a:rPr>
                        <a:t>Товары</a:t>
                      </a:r>
                    </a:p>
                  </a:txBody>
                  <a:tcPr anchor="ctr"/>
                </a:tc>
                <a:tc rowSpan="3">
                  <a:txBody>
                    <a:bodyPr/>
                    <a:lstStyle/>
                    <a:p>
                      <a:pPr marL="285750" indent="-285750" algn="l">
                        <a:buFontTx/>
                        <a:buChar char="-"/>
                      </a:pPr>
                      <a:r>
                        <a:rPr lang="ru-RU" sz="1300" dirty="0">
                          <a:latin typeface="+mj-lt"/>
                        </a:rPr>
                        <a:t>информация о ценах ТРУ</a:t>
                      </a:r>
                      <a:r>
                        <a:rPr lang="ru-RU" sz="1300" baseline="0" dirty="0">
                          <a:latin typeface="+mj-lt"/>
                        </a:rPr>
                        <a:t> </a:t>
                      </a:r>
                      <a:r>
                        <a:rPr lang="ru-RU" sz="1300" dirty="0">
                          <a:latin typeface="+mj-lt"/>
                        </a:rPr>
                        <a:t>должна быть получена с учетом </a:t>
                      </a:r>
                      <a:r>
                        <a:rPr lang="ru-RU" sz="1300" b="1" i="1" u="sng" dirty="0">
                          <a:latin typeface="+mj-lt"/>
                        </a:rPr>
                        <a:t>сопоставимых</a:t>
                      </a:r>
                      <a:r>
                        <a:rPr lang="ru-RU" sz="1300" dirty="0">
                          <a:latin typeface="+mj-lt"/>
                        </a:rPr>
                        <a:t> с условиями планируемой закупки коммерческих и (или) финансовых условий поставок товаров, выполнения работ, оказания услуг;</a:t>
                      </a:r>
                    </a:p>
                    <a:p>
                      <a:pPr marL="285750" indent="-285750" algn="l">
                        <a:buFontTx/>
                        <a:buChar char="-"/>
                      </a:pPr>
                      <a:r>
                        <a:rPr lang="ru-RU" sz="1300" dirty="0">
                          <a:latin typeface="+mj-lt"/>
                        </a:rPr>
                        <a:t>различия между такими условиями </a:t>
                      </a:r>
                      <a:r>
                        <a:rPr lang="ru-RU" sz="1300" b="1" i="1" u="sng" dirty="0">
                          <a:latin typeface="+mj-lt"/>
                        </a:rPr>
                        <a:t>не оказывают существенного влияния </a:t>
                      </a:r>
                      <a:r>
                        <a:rPr lang="ru-RU" sz="1300" dirty="0">
                          <a:latin typeface="+mj-lt"/>
                        </a:rPr>
                        <a:t>на соответствующие результаты или эти различия могут быть учтены с применением соответствующих корректировок таких условий</a:t>
                      </a:r>
                    </a:p>
                  </a:txBody>
                  <a:tcPr anchor="ctr"/>
                </a:tc>
                <a:tc rowSpan="3">
                  <a:txBody>
                    <a:bodyPr/>
                    <a:lstStyle/>
                    <a:p>
                      <a:pPr marL="0" indent="0" algn="r">
                        <a:buFontTx/>
                        <a:buNone/>
                      </a:pPr>
                      <a:r>
                        <a:rPr lang="ru-RU" sz="1300" i="0" dirty="0">
                          <a:solidFill>
                            <a:schemeClr val="tx1"/>
                          </a:solidFill>
                          <a:latin typeface="+mj-lt"/>
                        </a:rPr>
                        <a:t>Нарушение части 2 статьи 22 Закона о контрактной системе, подпункта "а" пункта 9 Порядка N 450н.</a:t>
                      </a:r>
                    </a:p>
                    <a:p>
                      <a:pPr marL="0" indent="0" algn="r">
                        <a:buFontTx/>
                        <a:buNone/>
                      </a:pPr>
                      <a:r>
                        <a:rPr lang="ru-RU" sz="1300" i="0" dirty="0">
                          <a:solidFill>
                            <a:schemeClr val="tx1"/>
                          </a:solidFill>
                          <a:latin typeface="+mj-lt"/>
                        </a:rPr>
                        <a:t>При определении и обосновании НМЦК на поставку товара, </a:t>
                      </a:r>
                      <a:r>
                        <a:rPr lang="ru-RU" sz="1300" b="1" i="0" dirty="0">
                          <a:solidFill>
                            <a:schemeClr val="tx1"/>
                          </a:solidFill>
                          <a:latin typeface="+mj-lt"/>
                        </a:rPr>
                        <a:t>не подлежащего обложению (освобожденного от обложения) налогом на добавленную стоимость (далее - НДС)</a:t>
                      </a:r>
                      <a:r>
                        <a:rPr lang="ru-RU" sz="1300" i="0" dirty="0">
                          <a:solidFill>
                            <a:schemeClr val="tx1"/>
                          </a:solidFill>
                          <a:latin typeface="+mj-lt"/>
                        </a:rPr>
                        <a:t>, заказчиками использованы коммерческие предложения, содержащие информацию о цене товара с учетом НДС (например, при обосновании НМЦК цена за единицу оборудования была установлена с учетом НДС и в дальнейшем включена в контракт, в связи с чем заказчиком было внесено изменение в контракт в части исключения ставки НДС без уменьшения цены контракта).</a:t>
                      </a:r>
                    </a:p>
                    <a:p>
                      <a:pPr marL="0" indent="0" algn="r">
                        <a:buFontTx/>
                        <a:buNone/>
                      </a:pPr>
                      <a:r>
                        <a:rPr lang="ru-RU" sz="1300" i="0" dirty="0">
                          <a:solidFill>
                            <a:schemeClr val="tx1"/>
                          </a:solidFill>
                          <a:latin typeface="+mj-lt"/>
                        </a:rPr>
                        <a:t>Формальный подход к соблюдению требований статьи 22 Закона о контрактной системе.</a:t>
                      </a:r>
                    </a:p>
                    <a:p>
                      <a:pPr marL="0" indent="0" algn="r">
                        <a:buFontTx/>
                        <a:buNone/>
                      </a:pPr>
                      <a:r>
                        <a:rPr lang="ru-RU" sz="1300" i="0" dirty="0">
                          <a:solidFill>
                            <a:schemeClr val="tx1"/>
                          </a:solidFill>
                          <a:latin typeface="+mj-lt"/>
                        </a:rPr>
                        <a:t>При определении и обосновании НМЦК методом анализа рынка использовалась информация о ценах товаров, работ, услуг, полученная исключительно по запросам у поставщиков идентичных товаров, </a:t>
                      </a:r>
                      <a:r>
                        <a:rPr lang="ru-RU" sz="1300" b="1" i="0" dirty="0">
                          <a:solidFill>
                            <a:schemeClr val="tx1"/>
                          </a:solidFill>
                          <a:latin typeface="+mj-lt"/>
                        </a:rPr>
                        <a:t>при этом не использовались источники общедоступной информации о рыночных ценах товаров, работ, услуг, определенные частью 18 статьи 22 Закона о контрактной системе. </a:t>
                      </a:r>
                      <a:r>
                        <a:rPr lang="ru-RU" sz="1300" i="0" dirty="0">
                          <a:solidFill>
                            <a:schemeClr val="tx1"/>
                          </a:solidFill>
                          <a:latin typeface="+mj-lt"/>
                        </a:rPr>
                        <a:t>Использование заказчиками при определении и обосновании НМЦК только одного источника информации о ценах планируемых к приобретению товаров приводит к получению неполной информации о рыночных ценах на закупаемые товары, работы, услуги, что может повлечь завышение НМЦК и впоследствии неэффективность использования бюджетных средств.</a:t>
                      </a:r>
                    </a:p>
                    <a:p>
                      <a:pPr marL="0" indent="0" algn="r">
                        <a:buFontTx/>
                        <a:buNone/>
                      </a:pPr>
                      <a:r>
                        <a:rPr lang="ru-RU" sz="1300" i="1" dirty="0">
                          <a:solidFill>
                            <a:srgbClr val="FF0000"/>
                          </a:solidFill>
                          <a:latin typeface="+mj-lt"/>
                        </a:rPr>
                        <a:t>«Обзор недостатков и нарушений, выявленных Федеральным казначейством в ходе осуществления контрольных мероприятий в финансово-бюджетной сфере в отношении главных распорядителей средств федерального бюджета, распорядителей, получателей средств федерального бюджета и органов управления государственными внебюджетными фондами во II полугодии 2022 года». Источник https://roskazna.gov.ru по состоянию на 29.06.2023</a:t>
                      </a:r>
                      <a:endParaRPr lang="en-US" sz="1300" i="1" dirty="0">
                        <a:solidFill>
                          <a:srgbClr val="FF0000"/>
                        </a:solidFill>
                        <a:latin typeface="+mj-lt"/>
                      </a:endParaRPr>
                    </a:p>
                    <a:p>
                      <a:pPr marL="0" indent="0" algn="r" defTabSz="914400" rtl="0" eaLnBrk="1" latinLnBrk="0" hangingPunct="1">
                        <a:buFontTx/>
                        <a:buNone/>
                      </a:pPr>
                      <a:r>
                        <a:rPr lang="ru-RU" sz="1300" i="0" kern="1200" dirty="0">
                          <a:solidFill>
                            <a:schemeClr val="tx1"/>
                          </a:solidFill>
                          <a:latin typeface="+mj-lt"/>
                          <a:ea typeface="+mn-ea"/>
                          <a:cs typeface="+mn-cs"/>
                        </a:rPr>
                        <a:t>Нарушение пункта 1 части 18 статьи 22 Федерального закона от 05.04.2013 N 44-ФЗ "О контрактной системе в сфере закупок товаров, работ, услуг для обеспечения государственных и муниципальных нужд" (далее - Закон о контрактной системе). </a:t>
                      </a:r>
                    </a:p>
                    <a:p>
                      <a:pPr marL="0" indent="0" algn="r" defTabSz="914400" rtl="0" eaLnBrk="1" latinLnBrk="0" hangingPunct="1">
                        <a:buFontTx/>
                        <a:buNone/>
                      </a:pPr>
                      <a:r>
                        <a:rPr lang="ru-RU" sz="1300" i="0" kern="1200" dirty="0">
                          <a:solidFill>
                            <a:schemeClr val="tx1"/>
                          </a:solidFill>
                          <a:latin typeface="+mj-lt"/>
                          <a:ea typeface="+mn-ea"/>
                          <a:cs typeface="+mn-cs"/>
                        </a:rPr>
                        <a:t>При определении и обосновании начальной (максимальной) цены контракта (далее - НМЦК) с применением метода сопоставимых рыночных цен (анализа рынка) использована информация о цене услуг, содержащаяся в неисполненных государственных контрактах (например, для обоснования НМЦК использовалась информация по ранее заключенным заказчиком контрактам, однако на момент определения и обоснования НМЦК государственные контракты, используемые для обоснования, не были исполнены в полном объеме). </a:t>
                      </a:r>
                      <a:endParaRPr lang="en-US" sz="1300" i="0" kern="1200" dirty="0">
                        <a:solidFill>
                          <a:schemeClr val="tx1"/>
                        </a:solidFill>
                        <a:latin typeface="+mj-lt"/>
                        <a:ea typeface="+mn-ea"/>
                        <a:cs typeface="+mn-cs"/>
                      </a:endParaRPr>
                    </a:p>
                    <a:p>
                      <a:pPr marL="0" indent="0" algn="r" defTabSz="914400" rtl="0" eaLnBrk="1" latinLnBrk="0" hangingPunct="1">
                        <a:buFontTx/>
                        <a:buNone/>
                      </a:pPr>
                      <a:r>
                        <a:rPr lang="ru-RU" sz="1300" i="1" kern="1200" dirty="0">
                          <a:solidFill>
                            <a:srgbClr val="FF0000"/>
                          </a:solidFill>
                          <a:latin typeface="+mj-lt"/>
                          <a:ea typeface="+mn-ea"/>
                          <a:cs typeface="+mn-cs"/>
                        </a:rPr>
                        <a:t>Письмо Казначейства России от 8 июня 2022 г. №07-04-05/21-13889</a:t>
                      </a:r>
                      <a:endParaRPr lang="ru-RU" sz="1300" i="1" dirty="0">
                        <a:solidFill>
                          <a:srgbClr val="FF0000"/>
                        </a:solidFill>
                        <a:latin typeface="+mj-lt"/>
                      </a:endParaRPr>
                    </a:p>
                  </a:txBody>
                  <a:tcPr anchor="ctr"/>
                </a:tc>
                <a:extLst>
                  <a:ext uri="{0D108BD9-81ED-4DB2-BD59-A6C34878D82A}">
                    <a16:rowId xmlns:a16="http://schemas.microsoft.com/office/drawing/2014/main" xmlns="" val="3732750445"/>
                  </a:ext>
                </a:extLst>
              </a:tr>
              <a:tr h="1733756">
                <a:tc>
                  <a:txBody>
                    <a:bodyPr/>
                    <a:lstStyle/>
                    <a:p>
                      <a:pPr algn="ctr"/>
                      <a:r>
                        <a:rPr lang="ru-RU" sz="1300" dirty="0">
                          <a:latin typeface="+mj-lt"/>
                        </a:rPr>
                        <a:t>Работы</a:t>
                      </a:r>
                    </a:p>
                  </a:txBody>
                  <a:tcPr anchor="ctr"/>
                </a:tc>
                <a:tc vMerge="1">
                  <a:txBody>
                    <a:bodyPr/>
                    <a:lstStyle/>
                    <a:p>
                      <a:endParaRPr lang="ru-RU" dirty="0"/>
                    </a:p>
                  </a:txBody>
                  <a:tcPr/>
                </a:tc>
                <a:tc vMerge="1">
                  <a:txBody>
                    <a:bodyPr/>
                    <a:lstStyle/>
                    <a:p>
                      <a:endParaRPr lang="ru-RU"/>
                    </a:p>
                  </a:txBody>
                  <a:tcPr/>
                </a:tc>
                <a:extLst>
                  <a:ext uri="{0D108BD9-81ED-4DB2-BD59-A6C34878D82A}">
                    <a16:rowId xmlns:a16="http://schemas.microsoft.com/office/drawing/2014/main" xmlns="" val="3102046592"/>
                  </a:ext>
                </a:extLst>
              </a:tr>
              <a:tr h="1733756">
                <a:tc>
                  <a:txBody>
                    <a:bodyPr/>
                    <a:lstStyle/>
                    <a:p>
                      <a:pPr algn="ctr"/>
                      <a:r>
                        <a:rPr lang="ru-RU" sz="1300" dirty="0">
                          <a:latin typeface="+mj-lt"/>
                        </a:rPr>
                        <a:t>Услуги</a:t>
                      </a:r>
                    </a:p>
                  </a:txBody>
                  <a:tcPr anchor="ctr"/>
                </a:tc>
                <a:tc vMerge="1">
                  <a:txBody>
                    <a:bodyPr/>
                    <a:lstStyle/>
                    <a:p>
                      <a:endParaRPr lang="ru-RU" dirty="0"/>
                    </a:p>
                  </a:txBody>
                  <a:tcPr/>
                </a:tc>
                <a:tc vMerge="1">
                  <a:txBody>
                    <a:bodyPr/>
                    <a:lstStyle/>
                    <a:p>
                      <a:endParaRPr lang="ru-RU"/>
                    </a:p>
                  </a:txBody>
                  <a:tcPr/>
                </a:tc>
                <a:extLst>
                  <a:ext uri="{0D108BD9-81ED-4DB2-BD59-A6C34878D82A}">
                    <a16:rowId xmlns:a16="http://schemas.microsoft.com/office/drawing/2014/main" xmlns="" val="187902014"/>
                  </a:ext>
                </a:extLst>
              </a:tr>
            </a:tbl>
          </a:graphicData>
        </a:graphic>
      </p:graphicFrame>
      <p:sp>
        <p:nvSpPr>
          <p:cNvPr id="3" name="Заголовок 1">
            <a:extLst>
              <a:ext uri="{FF2B5EF4-FFF2-40B4-BE49-F238E27FC236}">
                <a16:creationId xmlns:a16="http://schemas.microsoft.com/office/drawing/2014/main" xmlns="" id="{2FA54637-E35C-BD70-A4AE-0049C6D4467A}"/>
              </a:ext>
            </a:extLst>
          </p:cNvPr>
          <p:cNvSpPr txBox="1">
            <a:spLocks/>
          </p:cNvSpPr>
          <p:nvPr/>
        </p:nvSpPr>
        <p:spPr>
          <a:xfrm>
            <a:off x="510139" y="129204"/>
            <a:ext cx="8322165" cy="5409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2800" kern="1200" cap="all" spc="100" baseline="0">
                <a:solidFill>
                  <a:schemeClr val="tx1">
                    <a:lumMod val="95000"/>
                    <a:lumOff val="5000"/>
                  </a:schemeClr>
                </a:solidFill>
                <a:latin typeface="+mj-lt"/>
                <a:ea typeface="+mj-ea"/>
                <a:cs typeface="+mj-cs"/>
              </a:defRPr>
            </a:lvl1pPr>
          </a:lstStyle>
          <a:p>
            <a:r>
              <a:rPr lang="ru-RU" sz="2000"/>
              <a:t>МЕТОД СОПОСТАВИМЫХ РЫНОЧНЫХ ЦЕН (АНАЛИЗА РЫНКА).</a:t>
            </a:r>
            <a:br>
              <a:rPr lang="ru-RU" sz="2000"/>
            </a:br>
            <a:r>
              <a:rPr lang="ru-RU" sz="2000"/>
              <a:t>Общие положения</a:t>
            </a:r>
            <a:endParaRPr lang="ru-RU" sz="2000" dirty="0"/>
          </a:p>
        </p:txBody>
      </p:sp>
      <p:pic>
        <p:nvPicPr>
          <p:cNvPr id="4" name="Рисунок 3">
            <a:extLst>
              <a:ext uri="{FF2B5EF4-FFF2-40B4-BE49-F238E27FC236}">
                <a16:creationId xmlns:a16="http://schemas.microsoft.com/office/drawing/2014/main" xmlns="" id="{1BD86875-72CC-6A89-747B-72AC4056D4E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6501019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Общие положения формирования НМЦК</a:t>
            </a:r>
          </a:p>
        </p:txBody>
      </p:sp>
      <p:pic>
        <p:nvPicPr>
          <p:cNvPr id="6" name="Рисунок 5">
            <a:extLst>
              <a:ext uri="{FF2B5EF4-FFF2-40B4-BE49-F238E27FC236}">
                <a16:creationId xmlns:a16="http://schemas.microsoft.com/office/drawing/2014/main" xmlns="" id="{8E7A75E4-30C1-17CF-1437-BE40355138C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7" name="TextBox 6">
            <a:extLst>
              <a:ext uri="{FF2B5EF4-FFF2-40B4-BE49-F238E27FC236}">
                <a16:creationId xmlns:a16="http://schemas.microsoft.com/office/drawing/2014/main" xmlns="" id="{71F7E4A2-1FB8-35B9-1EC1-ACB059D70C34}"/>
              </a:ext>
            </a:extLst>
          </p:cNvPr>
          <p:cNvSpPr txBox="1"/>
          <p:nvPr/>
        </p:nvSpPr>
        <p:spPr>
          <a:xfrm>
            <a:off x="298449" y="850890"/>
            <a:ext cx="11742681" cy="954107"/>
          </a:xfrm>
          <a:prstGeom prst="rect">
            <a:avLst/>
          </a:prstGeom>
          <a:noFill/>
          <a:ln>
            <a:solidFill>
              <a:srgbClr val="FF0000"/>
            </a:solidFill>
          </a:ln>
        </p:spPr>
        <p:txBody>
          <a:bodyPr wrap="square">
            <a:spAutoFit/>
          </a:bodyPr>
          <a:lstStyle/>
          <a:p>
            <a:r>
              <a:rPr lang="ru-RU" sz="1400" dirty="0"/>
              <a:t>Таким образом, при установлении НМЦК заказчику необходимо учитывать все факторы, влияющие на цену, в том числе налоговые платежи, предусмотренные Налоговым кодексом Российской Федерации (далее - Кодекс).</a:t>
            </a:r>
          </a:p>
          <a:p>
            <a:endParaRPr lang="ru-RU" sz="1400" dirty="0"/>
          </a:p>
          <a:p>
            <a:pPr algn="r"/>
            <a:r>
              <a:rPr lang="ru-RU" sz="1400" i="1" dirty="0">
                <a:solidFill>
                  <a:srgbClr val="FF0000"/>
                </a:solidFill>
              </a:rPr>
              <a:t>Письмо Минфина России от 10.03.2020 №24-01-08/17341</a:t>
            </a:r>
          </a:p>
        </p:txBody>
      </p:sp>
      <p:sp>
        <p:nvSpPr>
          <p:cNvPr id="12" name="TextBox 11">
            <a:extLst>
              <a:ext uri="{FF2B5EF4-FFF2-40B4-BE49-F238E27FC236}">
                <a16:creationId xmlns:a16="http://schemas.microsoft.com/office/drawing/2014/main" xmlns="" id="{A23CC203-8AE7-B9B1-8204-3CD62A873091}"/>
              </a:ext>
            </a:extLst>
          </p:cNvPr>
          <p:cNvSpPr txBox="1"/>
          <p:nvPr/>
        </p:nvSpPr>
        <p:spPr>
          <a:xfrm>
            <a:off x="298449" y="1912093"/>
            <a:ext cx="11742681" cy="1600438"/>
          </a:xfrm>
          <a:prstGeom prst="rect">
            <a:avLst/>
          </a:prstGeom>
          <a:noFill/>
          <a:ln>
            <a:solidFill>
              <a:srgbClr val="FF0000"/>
            </a:solidFill>
          </a:ln>
        </p:spPr>
        <p:txBody>
          <a:bodyPr wrap="square">
            <a:spAutoFit/>
          </a:bodyPr>
          <a:lstStyle/>
          <a:p>
            <a:r>
              <a:rPr lang="ru-RU" sz="1400" dirty="0"/>
              <a:t>5.1.1.6. В нарушение нормативного правового акта, устанавливающего порядок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соответствующих закупок товара, при определении и обосновании НМЦК по закупке товара с применением метода сопоставимых рыночных цен (анализа рынка) учтен налог на добавленную стоимость в размере 20 процентов в отношении товара, не подлежащего обложению налогом на добавленную стоимость, что привело к завышению НМЦК.</a:t>
            </a:r>
          </a:p>
          <a:p>
            <a:endParaRPr lang="ru-RU" sz="1400" dirty="0"/>
          </a:p>
          <a:p>
            <a:pPr algn="r"/>
            <a:r>
              <a:rPr lang="ru-RU" sz="1400" i="1" dirty="0">
                <a:solidFill>
                  <a:srgbClr val="FF0000"/>
                </a:solidFill>
              </a:rPr>
              <a:t>Письмо Казначейства России от 28.12.2021 № 07-04-05/21-32715 «О направлении Обзора недостатков и нарушений»</a:t>
            </a:r>
          </a:p>
        </p:txBody>
      </p:sp>
      <p:sp>
        <p:nvSpPr>
          <p:cNvPr id="4" name="TextBox 3">
            <a:extLst>
              <a:ext uri="{FF2B5EF4-FFF2-40B4-BE49-F238E27FC236}">
                <a16:creationId xmlns:a16="http://schemas.microsoft.com/office/drawing/2014/main" xmlns="" id="{A447B9EB-1B33-A23C-F1C4-63380B01739D}"/>
              </a:ext>
            </a:extLst>
          </p:cNvPr>
          <p:cNvSpPr txBox="1"/>
          <p:nvPr/>
        </p:nvSpPr>
        <p:spPr>
          <a:xfrm>
            <a:off x="298449" y="3901330"/>
            <a:ext cx="1174268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sz="1800" b="1" dirty="0">
                <a:effectLst/>
                <a:latin typeface="Arial" panose="020B0604020202020204" pitchFamily="34" charset="0"/>
              </a:rPr>
              <a:t>Статья 149 Налогового Кодекса РФ. Операции, не подлежащие налогообложению (освобождаемые от налогообложения)</a:t>
            </a:r>
            <a:r>
              <a:rPr lang="ru-RU" sz="1800" b="0" dirty="0">
                <a:effectLst/>
                <a:latin typeface="Times New Roman" panose="02020603050405020304" pitchFamily="18" charset="0"/>
              </a:rPr>
              <a:t> </a:t>
            </a:r>
          </a:p>
        </p:txBody>
      </p:sp>
      <p:sp>
        <p:nvSpPr>
          <p:cNvPr id="9" name="Стрелка: вниз 8">
            <a:extLst>
              <a:ext uri="{FF2B5EF4-FFF2-40B4-BE49-F238E27FC236}">
                <a16:creationId xmlns:a16="http://schemas.microsoft.com/office/drawing/2014/main" xmlns="" id="{942819B6-0195-E735-2D36-7B245D3B2C4D}"/>
              </a:ext>
            </a:extLst>
          </p:cNvPr>
          <p:cNvSpPr/>
          <p:nvPr/>
        </p:nvSpPr>
        <p:spPr>
          <a:xfrm>
            <a:off x="5648325" y="3588574"/>
            <a:ext cx="895350" cy="2151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32C3ADE5-39DC-7A56-4860-C5823F8EC646}"/>
              </a:ext>
            </a:extLst>
          </p:cNvPr>
          <p:cNvSpPr txBox="1"/>
          <p:nvPr/>
        </p:nvSpPr>
        <p:spPr>
          <a:xfrm>
            <a:off x="298448" y="4723793"/>
            <a:ext cx="11742679" cy="2031325"/>
          </a:xfrm>
          <a:prstGeom prst="rect">
            <a:avLst/>
          </a:prstGeom>
          <a:noFill/>
          <a:ln>
            <a:solidFill>
              <a:srgbClr val="FF0000"/>
            </a:solidFill>
          </a:ln>
        </p:spPr>
        <p:txBody>
          <a:bodyPr wrap="square">
            <a:spAutoFit/>
          </a:bodyPr>
          <a:lstStyle/>
          <a:p>
            <a:r>
              <a:rPr lang="ru-RU" dirty="0"/>
              <a:t>в случае если нормативными правовыми актами уполномоченных федеральных органов исполнительной власти установлен порядок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в сферах деятельности, определенных Правительством Российской Федерации на основании части 22 статьи 22 Закона N 44-ФЗ, цена контракта определяется в соответствии с положениями соответствующих нормативных правовых актов.</a:t>
            </a:r>
          </a:p>
          <a:p>
            <a:pPr algn="r"/>
            <a:r>
              <a:rPr lang="ru-RU" i="1" dirty="0">
                <a:solidFill>
                  <a:srgbClr val="FF0000"/>
                </a:solidFill>
              </a:rPr>
              <a:t>Письмо Минфина России от 17.04.2023 №24-06-06/34437</a:t>
            </a:r>
          </a:p>
        </p:txBody>
      </p:sp>
    </p:spTree>
    <p:extLst>
      <p:ext uri="{BB962C8B-B14F-4D97-AF65-F5344CB8AC3E}">
        <p14:creationId xmlns:p14="http://schemas.microsoft.com/office/powerpoint/2010/main" xmlns="" val="335871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7C7F38-CB0F-3755-1BC9-F2D8AF1B5C8C}"/>
            </a:ext>
          </a:extLst>
        </p:cNvPr>
        <p:cNvGrpSpPr/>
        <p:nvPr/>
      </p:nvGrpSpPr>
      <p:grpSpPr>
        <a:xfrm>
          <a:off x="0" y="0"/>
          <a:ext cx="0" cy="0"/>
          <a:chOff x="0" y="0"/>
          <a:chExt cx="0" cy="0"/>
        </a:xfrm>
      </p:grpSpPr>
      <p:sp>
        <p:nvSpPr>
          <p:cNvPr id="5" name="Объект 4">
            <a:extLst>
              <a:ext uri="{FF2B5EF4-FFF2-40B4-BE49-F238E27FC236}">
                <a16:creationId xmlns:a16="http://schemas.microsoft.com/office/drawing/2014/main" xmlns="" id="{82EC328C-8152-B446-9A5E-6AC8FBB62B98}"/>
              </a:ext>
            </a:extLst>
          </p:cNvPr>
          <p:cNvSpPr>
            <a:spLocks noGrp="1"/>
          </p:cNvSpPr>
          <p:nvPr>
            <p:ph idx="1"/>
          </p:nvPr>
        </p:nvSpPr>
        <p:spPr/>
        <p:txBody>
          <a:bodyPr/>
          <a:lstStyle/>
          <a:p>
            <a:pPr marL="0" indent="0" algn="r">
              <a:buNone/>
            </a:pPr>
            <a:r>
              <a:rPr lang="ru-RU" dirty="0"/>
              <a:t>Описание объекта закупки в структурированной форме. Структурированная заявка. Цифровой контракт</a:t>
            </a:r>
          </a:p>
          <a:p>
            <a:pPr marL="0" indent="0" algn="r">
              <a:buNone/>
            </a:pPr>
            <a:r>
              <a:rPr lang="ru-RU" dirty="0"/>
              <a:t>Правила применения КТРУ при формировании описания объекта закупки (технического задания) на товары, работы, услуги</a:t>
            </a:r>
          </a:p>
        </p:txBody>
      </p:sp>
      <p:sp>
        <p:nvSpPr>
          <p:cNvPr id="6" name="Текст 5">
            <a:extLst>
              <a:ext uri="{FF2B5EF4-FFF2-40B4-BE49-F238E27FC236}">
                <a16:creationId xmlns:a16="http://schemas.microsoft.com/office/drawing/2014/main" xmlns="" id="{C45AE924-1246-7702-B259-910EA6624FC7}"/>
              </a:ext>
            </a:extLst>
          </p:cNvPr>
          <p:cNvSpPr>
            <a:spLocks noGrp="1"/>
          </p:cNvSpPr>
          <p:nvPr>
            <p:ph type="body" sz="half" idx="2"/>
          </p:nvPr>
        </p:nvSpPr>
        <p:spPr/>
        <p:txBody>
          <a:bodyPr/>
          <a:lstStyle/>
          <a:p>
            <a:endParaRPr lang="ru-RU" dirty="0"/>
          </a:p>
        </p:txBody>
      </p:sp>
      <p:sp>
        <p:nvSpPr>
          <p:cNvPr id="4" name="Заголовок 3">
            <a:extLst>
              <a:ext uri="{FF2B5EF4-FFF2-40B4-BE49-F238E27FC236}">
                <a16:creationId xmlns:a16="http://schemas.microsoft.com/office/drawing/2014/main" xmlns="" id="{1F0AAEB5-FFF7-603E-8132-48D7BBD1E7B5}"/>
              </a:ext>
            </a:extLst>
          </p:cNvPr>
          <p:cNvSpPr>
            <a:spLocks noGrp="1"/>
          </p:cNvSpPr>
          <p:nvPr>
            <p:ph type="title"/>
          </p:nvPr>
        </p:nvSpPr>
        <p:spPr/>
        <p:txBody>
          <a:bodyPr/>
          <a:lstStyle/>
          <a:p>
            <a:endParaRPr lang="ru-RU" dirty="0"/>
          </a:p>
        </p:txBody>
      </p:sp>
      <p:cxnSp>
        <p:nvCxnSpPr>
          <p:cNvPr id="8" name="Прямая соединительная линия 7">
            <a:extLst>
              <a:ext uri="{FF2B5EF4-FFF2-40B4-BE49-F238E27FC236}">
                <a16:creationId xmlns:a16="http://schemas.microsoft.com/office/drawing/2014/main" xmlns="" id="{38A37BE6-5F0C-E625-3A42-CC617F878FE1}"/>
              </a:ext>
            </a:extLst>
          </p:cNvPr>
          <p:cNvCxnSpPr>
            <a:cxnSpLocks/>
          </p:cNvCxnSpPr>
          <p:nvPr/>
        </p:nvCxnSpPr>
        <p:spPr>
          <a:xfrm>
            <a:off x="12000656" y="900343"/>
            <a:ext cx="0" cy="573947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xmlns="" id="{F055821A-9A5C-12F1-FB44-E57E18075D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Tree>
    <p:extLst>
      <p:ext uri="{BB962C8B-B14F-4D97-AF65-F5344CB8AC3E}">
        <p14:creationId xmlns:p14="http://schemas.microsoft.com/office/powerpoint/2010/main" xmlns="" val="177670378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114300" y="836713"/>
            <a:ext cx="1932122" cy="70961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ru-RU">
              <a:latin typeface="+mj-lt"/>
            </a:endParaRPr>
          </a:p>
        </p:txBody>
      </p:sp>
      <p:sp>
        <p:nvSpPr>
          <p:cNvPr id="2" name="Заголовок 1"/>
          <p:cNvSpPr>
            <a:spLocks noGrp="1"/>
          </p:cNvSpPr>
          <p:nvPr>
            <p:ph type="title"/>
          </p:nvPr>
        </p:nvSpPr>
        <p:spPr/>
        <p:txBody>
          <a:bodyPr>
            <a:noAutofit/>
          </a:bodyPr>
          <a:lstStyle/>
          <a:p>
            <a:r>
              <a:rPr lang="ru-RU" sz="2200" dirty="0"/>
              <a:t>МЕТОД СОПОСТАВИМЫХ РЫНОЧНЫХ ЦЕН (АНАЛИЗА РЫНКА).</a:t>
            </a:r>
            <a:br>
              <a:rPr lang="ru-RU" sz="2200" dirty="0"/>
            </a:br>
            <a:r>
              <a:rPr lang="ru-RU" sz="2200" dirty="0"/>
              <a:t>Общие положения</a:t>
            </a:r>
          </a:p>
        </p:txBody>
      </p:sp>
      <p:graphicFrame>
        <p:nvGraphicFramePr>
          <p:cNvPr id="6" name="Объект 5"/>
          <p:cNvGraphicFramePr>
            <a:graphicFrameLocks noGrp="1"/>
          </p:cNvGraphicFramePr>
          <p:nvPr>
            <p:ph idx="1"/>
          </p:nvPr>
        </p:nvGraphicFramePr>
        <p:xfrm>
          <a:off x="119336" y="836712"/>
          <a:ext cx="11839576" cy="56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276225" y="2094012"/>
            <a:ext cx="533400" cy="28765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ru-RU" dirty="0">
                <a:latin typeface="+mj-lt"/>
              </a:rPr>
              <a:t>Информация о ценах ТРУ</a:t>
            </a:r>
          </a:p>
        </p:txBody>
      </p:sp>
      <p:sp>
        <p:nvSpPr>
          <p:cNvPr id="13" name="Стрелка: вправо 13">
            <a:extLst>
              <a:ext uri="{FF2B5EF4-FFF2-40B4-BE49-F238E27FC236}">
                <a16:creationId xmlns:a16="http://schemas.microsoft.com/office/drawing/2014/main" xmlns="" id="{874C3345-424D-4087-AF06-CAA9E1151896}"/>
              </a:ext>
            </a:extLst>
          </p:cNvPr>
          <p:cNvSpPr/>
          <p:nvPr/>
        </p:nvSpPr>
        <p:spPr>
          <a:xfrm rot="16200000">
            <a:off x="348703" y="1632248"/>
            <a:ext cx="388445" cy="3380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15" name="Стрелка: вправо 13">
            <a:extLst>
              <a:ext uri="{FF2B5EF4-FFF2-40B4-BE49-F238E27FC236}">
                <a16:creationId xmlns:a16="http://schemas.microsoft.com/office/drawing/2014/main" xmlns="" id="{874C3345-424D-4087-AF06-CAA9E1151896}"/>
              </a:ext>
            </a:extLst>
          </p:cNvPr>
          <p:cNvSpPr/>
          <p:nvPr/>
        </p:nvSpPr>
        <p:spPr>
          <a:xfrm rot="5400000">
            <a:off x="348702" y="5094278"/>
            <a:ext cx="388445" cy="3380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16" name="Скругленный прямоугольник 15"/>
          <p:cNvSpPr/>
          <p:nvPr/>
        </p:nvSpPr>
        <p:spPr>
          <a:xfrm rot="16200000">
            <a:off x="123829" y="3227487"/>
            <a:ext cx="2886074" cy="60007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300" dirty="0">
                <a:latin typeface="+mj-lt"/>
              </a:rPr>
              <a:t>Запрос ценовой информации ППИ → идентичных/ однородных ТРУ </a:t>
            </a:r>
          </a:p>
        </p:txBody>
      </p:sp>
      <p:sp>
        <p:nvSpPr>
          <p:cNvPr id="17" name="Стрелка: вправо 13">
            <a:extLst>
              <a:ext uri="{FF2B5EF4-FFF2-40B4-BE49-F238E27FC236}">
                <a16:creationId xmlns:a16="http://schemas.microsoft.com/office/drawing/2014/main" xmlns="" id="{874C3345-424D-4087-AF06-CAA9E1151896}"/>
              </a:ext>
            </a:extLst>
          </p:cNvPr>
          <p:cNvSpPr/>
          <p:nvPr/>
        </p:nvSpPr>
        <p:spPr>
          <a:xfrm>
            <a:off x="849809" y="3358499"/>
            <a:ext cx="388445" cy="3380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j-lt"/>
            </a:endParaRPr>
          </a:p>
        </p:txBody>
      </p:sp>
      <p:sp>
        <p:nvSpPr>
          <p:cNvPr id="18" name="Скругленный прямоугольник 17"/>
          <p:cNvSpPr/>
          <p:nvPr/>
        </p:nvSpPr>
        <p:spPr>
          <a:xfrm>
            <a:off x="238129" y="5576276"/>
            <a:ext cx="1628774" cy="918285"/>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300" dirty="0">
                <a:latin typeface="+mj-lt"/>
              </a:rPr>
              <a:t>запрос цен ТРУ размещенный в ЕИС</a:t>
            </a:r>
          </a:p>
        </p:txBody>
      </p:sp>
      <p:sp>
        <p:nvSpPr>
          <p:cNvPr id="3" name="Прямоугольник 2">
            <a:extLst>
              <a:ext uri="{FF2B5EF4-FFF2-40B4-BE49-F238E27FC236}">
                <a16:creationId xmlns:a16="http://schemas.microsoft.com/office/drawing/2014/main" xmlns="" id="{B87BAB41-6DCE-5909-BDD1-CEAF3C720297}"/>
              </a:ext>
            </a:extLst>
          </p:cNvPr>
          <p:cNvSpPr/>
          <p:nvPr/>
        </p:nvSpPr>
        <p:spPr>
          <a:xfrm rot="16200000">
            <a:off x="1543239" y="1994225"/>
            <a:ext cx="375423" cy="630942"/>
          </a:xfrm>
          <a:prstGeom prst="rect">
            <a:avLst/>
          </a:prstGeom>
          <a:noFill/>
        </p:spPr>
        <p:txBody>
          <a:bodyPr wrap="none" lIns="91440" tIns="45720" rIns="91440" bIns="45720">
            <a:spAutoFit/>
          </a:bodyPr>
          <a:lstStyle/>
          <a:p>
            <a:pPr algn="ctr"/>
            <a:r>
              <a:rPr lang="en-US" sz="35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ru-RU" sz="35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Прямоугольник 11">
            <a:extLst>
              <a:ext uri="{FF2B5EF4-FFF2-40B4-BE49-F238E27FC236}">
                <a16:creationId xmlns:a16="http://schemas.microsoft.com/office/drawing/2014/main" xmlns="" id="{FAC80D59-DA8A-369B-D85E-A9EC80A3327C}"/>
              </a:ext>
            </a:extLst>
          </p:cNvPr>
          <p:cNvSpPr/>
          <p:nvPr/>
        </p:nvSpPr>
        <p:spPr>
          <a:xfrm>
            <a:off x="1691563" y="6285439"/>
            <a:ext cx="10119437" cy="630942"/>
          </a:xfrm>
          <a:prstGeom prst="rect">
            <a:avLst/>
          </a:prstGeom>
          <a:noFill/>
        </p:spPr>
        <p:txBody>
          <a:bodyPr wrap="none" lIns="91440" tIns="45720" rIns="91440" bIns="45720">
            <a:spAutoFit/>
          </a:bodyPr>
          <a:lstStyle/>
          <a:p>
            <a:pPr algn="ctr"/>
            <a:r>
              <a:rPr lang="en-US" sz="3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2000" b="1" dirty="0">
                <a:ln w="22225">
                  <a:solidFill>
                    <a:schemeClr val="accent2"/>
                  </a:solidFill>
                  <a:prstDash val="solid"/>
                </a:ln>
                <a:solidFill>
                  <a:schemeClr val="accent2">
                    <a:lumMod val="40000"/>
                    <a:lumOff val="60000"/>
                  </a:schemeClr>
                </a:solidFill>
              </a:rPr>
              <a:t>- </a:t>
            </a:r>
            <a:r>
              <a:rPr lang="ru-RU" sz="2000" b="1" dirty="0">
                <a:ln w="22225">
                  <a:solidFill>
                    <a:schemeClr val="accent2"/>
                  </a:solidFill>
                  <a:prstDash val="solid"/>
                </a:ln>
                <a:solidFill>
                  <a:schemeClr val="accent2">
                    <a:lumMod val="40000"/>
                    <a:lumOff val="60000"/>
                  </a:schemeClr>
                </a:solidFill>
              </a:rPr>
              <a:t>в случае получения такой информации заказчиком </a:t>
            </a:r>
            <a:r>
              <a:rPr lang="en-US" sz="1500" dirty="0">
                <a:ln w="0"/>
                <a:effectLst>
                  <a:outerShdw blurRad="38100" dist="19050" dir="2700000" algn="tl" rotWithShape="0">
                    <a:schemeClr val="dk1">
                      <a:alpha val="40000"/>
                    </a:schemeClr>
                  </a:outerShdw>
                </a:effectLst>
              </a:rPr>
              <a:t>(</a:t>
            </a:r>
            <a:r>
              <a:rPr lang="ru-RU" sz="1500" dirty="0">
                <a:ln w="0"/>
                <a:effectLst>
                  <a:outerShdw blurRad="38100" dist="19050" dir="2700000" algn="tl" rotWithShape="0">
                    <a:schemeClr val="dk1">
                      <a:alpha val="40000"/>
                    </a:schemeClr>
                  </a:outerShdw>
                </a:effectLst>
              </a:rPr>
              <a:t>Федеральный закон от 16.04.2022 №104-ФЗ)</a:t>
            </a:r>
          </a:p>
        </p:txBody>
      </p:sp>
      <p:sp>
        <p:nvSpPr>
          <p:cNvPr id="4" name="Прямоугольник 3">
            <a:extLst>
              <a:ext uri="{FF2B5EF4-FFF2-40B4-BE49-F238E27FC236}">
                <a16:creationId xmlns:a16="http://schemas.microsoft.com/office/drawing/2014/main" xmlns="" id="{568BF148-1648-7889-2BA3-20811CCABE8B}"/>
              </a:ext>
            </a:extLst>
          </p:cNvPr>
          <p:cNvSpPr/>
          <p:nvPr/>
        </p:nvSpPr>
        <p:spPr>
          <a:xfrm>
            <a:off x="6923991" y="2320692"/>
            <a:ext cx="4598119"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000" dirty="0"/>
              <a:t>Содержащее все существенные условия договора предложение, из которого усматривается воля лица, делающего предложение, заключить договор на указанных в предложении условиях с любым, кто отзовется, признается офертой (публичная оферта).</a:t>
            </a:r>
          </a:p>
          <a:p>
            <a:pPr algn="r"/>
            <a:r>
              <a:rPr lang="ru-RU" sz="1000" i="1" dirty="0"/>
              <a:t>п. 2 ст. 437 ГК РФ</a:t>
            </a:r>
          </a:p>
        </p:txBody>
      </p:sp>
      <p:pic>
        <p:nvPicPr>
          <p:cNvPr id="19" name="Рисунок 18">
            <a:extLst>
              <a:ext uri="{FF2B5EF4-FFF2-40B4-BE49-F238E27FC236}">
                <a16:creationId xmlns:a16="http://schemas.microsoft.com/office/drawing/2014/main" xmlns="" id="{2C6EAF13-EC5B-CFC1-94CD-62D3FA0CF39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
        <p:nvSpPr>
          <p:cNvPr id="5" name="Прямоугольник 4">
            <a:extLst>
              <a:ext uri="{FF2B5EF4-FFF2-40B4-BE49-F238E27FC236}">
                <a16:creationId xmlns:a16="http://schemas.microsoft.com/office/drawing/2014/main" xmlns="" id="{5A6EF13A-8E38-951A-965D-0DDECDC27E13}"/>
              </a:ext>
            </a:extLst>
          </p:cNvPr>
          <p:cNvSpPr/>
          <p:nvPr/>
        </p:nvSpPr>
        <p:spPr>
          <a:xfrm>
            <a:off x="3796940" y="1778000"/>
            <a:ext cx="4775560" cy="207022"/>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000" i="1" dirty="0"/>
          </a:p>
        </p:txBody>
      </p:sp>
      <p:cxnSp>
        <p:nvCxnSpPr>
          <p:cNvPr id="9" name="Прямая соединительная линия 8">
            <a:extLst>
              <a:ext uri="{FF2B5EF4-FFF2-40B4-BE49-F238E27FC236}">
                <a16:creationId xmlns:a16="http://schemas.microsoft.com/office/drawing/2014/main" xmlns="" id="{088ECEF0-1A58-12D8-D40B-08EB335B3965}"/>
              </a:ext>
            </a:extLst>
          </p:cNvPr>
          <p:cNvCxnSpPr>
            <a:stCxn id="5" idx="3"/>
            <a:endCxn id="4" idx="0"/>
          </p:cNvCxnSpPr>
          <p:nvPr/>
        </p:nvCxnSpPr>
        <p:spPr>
          <a:xfrm>
            <a:off x="8572500" y="1881511"/>
            <a:ext cx="650551" cy="439181"/>
          </a:xfrm>
          <a:prstGeom prst="line">
            <a:avLst/>
          </a:prstGeom>
          <a:ln w="19050">
            <a:solidFill>
              <a:srgbClr val="986A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26778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МЕТОДЫ ОБОСНОВАНИЯ НМЦК</a:t>
            </a:r>
          </a:p>
        </p:txBody>
      </p:sp>
      <p:sp>
        <p:nvSpPr>
          <p:cNvPr id="3" name="Объект 2"/>
          <p:cNvSpPr>
            <a:spLocks noGrp="1"/>
          </p:cNvSpPr>
          <p:nvPr>
            <p:ph idx="1"/>
          </p:nvPr>
        </p:nvSpPr>
        <p:spPr/>
        <p:txBody>
          <a:bodyPr>
            <a:normAutofit/>
          </a:bodyPr>
          <a:lstStyle/>
          <a:p>
            <a:r>
              <a:rPr lang="ru-RU" dirty="0"/>
              <a:t>Приказ Минэкономразвития России от 02.10.2013 №567 «Об 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p>
          <a:p>
            <a:pPr lvl="1"/>
            <a:r>
              <a:rPr lang="ru-RU" dirty="0"/>
              <a:t>разработаны </a:t>
            </a:r>
            <a:r>
              <a:rPr lang="ru-RU" i="1" dirty="0"/>
              <a:t>в целях оказания помощи </a:t>
            </a:r>
            <a:r>
              <a:rPr lang="ru-RU" dirty="0"/>
              <a:t>заказчикам</a:t>
            </a:r>
          </a:p>
          <a:p>
            <a:pPr lvl="1"/>
            <a:r>
              <a:rPr lang="ru-RU" i="1" dirty="0"/>
              <a:t>разъясняют возможные способы </a:t>
            </a:r>
            <a:r>
              <a:rPr lang="ru-RU" dirty="0"/>
              <a:t>определения и обоснования начальной (максимальной) цены контракта</a:t>
            </a:r>
          </a:p>
          <a:p>
            <a:r>
              <a:rPr lang="ru-RU" dirty="0"/>
              <a:t>При этом вышеуказанные Методические рекомендации </a:t>
            </a:r>
            <a:r>
              <a:rPr lang="ru-RU" i="1" u="sng" dirty="0"/>
              <a:t>не являются нормативным правовым актом</a:t>
            </a:r>
            <a:r>
              <a:rPr lang="ru-RU" dirty="0"/>
              <a:t>, обязательным для применения заказчиками, и носят рекомендательный характер.</a:t>
            </a:r>
          </a:p>
          <a:p>
            <a:pPr marL="0" indent="0" algn="r">
              <a:buNone/>
            </a:pPr>
            <a:r>
              <a:rPr lang="ru-RU" i="1" dirty="0">
                <a:solidFill>
                  <a:srgbClr val="FF0000"/>
                </a:solidFill>
              </a:rPr>
              <a:t>Письмо Минэкономразвития России от 11.06.2015 №Д28и-1757</a:t>
            </a:r>
          </a:p>
          <a:p>
            <a:r>
              <a:rPr lang="ru-RU" dirty="0"/>
              <a:t>Таким образом, заказчик при обосновании начальной (максимальной) цены контракта обязан руководствоваться положениями 44-ФЗ. При этом </a:t>
            </a:r>
            <a:r>
              <a:rPr lang="ru-RU" i="1" u="sng" dirty="0"/>
              <a:t>Рекомендации не обязательны к применению</a:t>
            </a:r>
            <a:r>
              <a:rPr lang="ru-RU" dirty="0"/>
              <a:t>.</a:t>
            </a:r>
          </a:p>
          <a:p>
            <a:pPr marL="0" indent="0" algn="r">
              <a:buNone/>
            </a:pPr>
            <a:r>
              <a:rPr lang="ru-RU" i="1" dirty="0">
                <a:solidFill>
                  <a:srgbClr val="FF0000"/>
                </a:solidFill>
              </a:rPr>
              <a:t>Письмо Минэкономразвития России от 13.07.2015 №Д28и-2094</a:t>
            </a:r>
            <a:endParaRPr lang="ru-RU" dirty="0">
              <a:solidFill>
                <a:srgbClr val="FF0000"/>
              </a:solidFill>
            </a:endParaRPr>
          </a:p>
          <a:p>
            <a:endParaRPr lang="ru-RU" dirty="0"/>
          </a:p>
        </p:txBody>
      </p:sp>
      <p:pic>
        <p:nvPicPr>
          <p:cNvPr id="4" name="Рисунок 3">
            <a:extLst>
              <a:ext uri="{FF2B5EF4-FFF2-40B4-BE49-F238E27FC236}">
                <a16:creationId xmlns:a16="http://schemas.microsoft.com/office/drawing/2014/main" xmlns="" id="{4609D154-6679-A92F-0AA9-F3697109417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351018076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139" y="129204"/>
            <a:ext cx="8394173" cy="540940"/>
          </a:xfrm>
        </p:spPr>
        <p:txBody>
          <a:bodyPr>
            <a:normAutofit fontScale="90000"/>
          </a:bodyPr>
          <a:lstStyle/>
          <a:p>
            <a:r>
              <a:rPr lang="ru-RU" dirty="0"/>
              <a:t>МЕТОД СОПОСТАВИМЫХ РЫНОЧНЫХ ЦЕН (АНАЛИЗА РЫНКА)</a:t>
            </a:r>
          </a:p>
        </p:txBody>
      </p:sp>
      <p:sp>
        <p:nvSpPr>
          <p:cNvPr id="3" name="Объект 2"/>
          <p:cNvSpPr>
            <a:spLocks noGrp="1"/>
          </p:cNvSpPr>
          <p:nvPr>
            <p:ph idx="1"/>
          </p:nvPr>
        </p:nvSpPr>
        <p:spPr/>
        <p:txBody>
          <a:bodyPr>
            <a:normAutofit/>
          </a:bodyPr>
          <a:lstStyle/>
          <a:p>
            <a:r>
              <a:rPr lang="ru-RU" dirty="0"/>
              <a:t>приоритетный </a:t>
            </a:r>
          </a:p>
          <a:p>
            <a:r>
              <a:rPr lang="ru-RU" dirty="0"/>
              <a:t>заключается в установлении НМЦК, ЦКЕП (П,И), на основании информации о рыночных ценах </a:t>
            </a:r>
            <a:r>
              <a:rPr lang="ru-RU" b="1" dirty="0"/>
              <a:t>идентичных</a:t>
            </a:r>
            <a:r>
              <a:rPr lang="ru-RU" dirty="0"/>
              <a:t> товаров, работ, услуг, планируемых к закупкам, или при их отсутствии </a:t>
            </a:r>
            <a:r>
              <a:rPr lang="ru-RU" b="1" dirty="0"/>
              <a:t>однородных</a:t>
            </a:r>
            <a:r>
              <a:rPr lang="ru-RU" dirty="0"/>
              <a:t> товаров, работ, услуг.</a:t>
            </a:r>
          </a:p>
          <a:p>
            <a:r>
              <a:rPr lang="ru-RU" dirty="0"/>
              <a:t>информация о ценах ТРУ должна быть получена с учетом </a:t>
            </a:r>
            <a:r>
              <a:rPr lang="ru-RU" b="1" dirty="0"/>
              <a:t>сопоставимых</a:t>
            </a:r>
            <a:r>
              <a:rPr lang="ru-RU" dirty="0"/>
              <a:t> с условиями планируемой закупки коммерческих и (или) финансовых условий поставок товаров, выполнения работ, оказания услуг*</a:t>
            </a:r>
          </a:p>
          <a:p>
            <a:pPr marL="0" indent="0">
              <a:buNone/>
            </a:pPr>
            <a:r>
              <a:rPr lang="ru-RU" dirty="0"/>
              <a:t>*</a:t>
            </a:r>
            <a:r>
              <a:rPr lang="ru-RU" sz="1700" dirty="0"/>
              <a:t>обоснованные коэффициенты или индексы для пересчета цен ТРУ с учетом различий в характеристиках товаров, коммерческих и (или) финансовых условий поставок товаров, выполнения работ, оказания услуг</a:t>
            </a:r>
          </a:p>
        </p:txBody>
      </p:sp>
      <p:pic>
        <p:nvPicPr>
          <p:cNvPr id="4" name="Рисунок 3">
            <a:extLst>
              <a:ext uri="{FF2B5EF4-FFF2-40B4-BE49-F238E27FC236}">
                <a16:creationId xmlns:a16="http://schemas.microsoft.com/office/drawing/2014/main" xmlns="" id="{0528D54F-62E3-8862-060E-D38BDC502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68509196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F297E587-8C5A-4629-8A33-2523E383FB2D}"/>
              </a:ext>
            </a:extLst>
          </p:cNvPr>
          <p:cNvGraphicFramePr>
            <a:graphicFrameLocks noGrp="1"/>
          </p:cNvGraphicFramePr>
          <p:nvPr>
            <p:ph idx="1"/>
          </p:nvPr>
        </p:nvGraphicFramePr>
        <p:xfrm>
          <a:off x="838200" y="1147156"/>
          <a:ext cx="10982498" cy="5403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510139" y="129204"/>
            <a:ext cx="8394173" cy="540940"/>
          </a:xfrm>
        </p:spPr>
        <p:txBody>
          <a:bodyPr>
            <a:normAutofit fontScale="90000"/>
          </a:bodyPr>
          <a:lstStyle/>
          <a:p>
            <a:r>
              <a:rPr lang="ru-RU" dirty="0"/>
              <a:t>МЕТОД СРЦ (АНАЛИЗА РЫНКА). ОПРЕДЕЛЕНИЕ НМЦК</a:t>
            </a:r>
          </a:p>
        </p:txBody>
      </p:sp>
      <p:pic>
        <p:nvPicPr>
          <p:cNvPr id="5" name="Рисунок 4">
            <a:extLst>
              <a:ext uri="{FF2B5EF4-FFF2-40B4-BE49-F238E27FC236}">
                <a16:creationId xmlns:a16="http://schemas.microsoft.com/office/drawing/2014/main" xmlns="" id="{C83EAA51-192E-3031-E59A-C7FF14A71E2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353893654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1AC0A74C-18BC-43CD-B050-248A9B27E05C}"/>
              </a:ext>
            </a:extLst>
          </p:cNvPr>
          <p:cNvGraphicFramePr>
            <a:graphicFrameLocks noGrp="1"/>
          </p:cNvGraphicFramePr>
          <p:nvPr>
            <p:ph idx="1"/>
          </p:nvPr>
        </p:nvGraphicFramePr>
        <p:xfrm>
          <a:off x="304800" y="1002487"/>
          <a:ext cx="11582400" cy="5307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трелка: пятиугольник 7">
            <a:extLst>
              <a:ext uri="{FF2B5EF4-FFF2-40B4-BE49-F238E27FC236}">
                <a16:creationId xmlns:a16="http://schemas.microsoft.com/office/drawing/2014/main" xmlns="" id="{74BA56C6-F316-4B63-B125-6DE0F40842E5}"/>
              </a:ext>
            </a:extLst>
          </p:cNvPr>
          <p:cNvSpPr/>
          <p:nvPr/>
        </p:nvSpPr>
        <p:spPr>
          <a:xfrm>
            <a:off x="304799" y="2116974"/>
            <a:ext cx="2588029" cy="1911927"/>
          </a:xfrm>
          <a:prstGeom prst="homePlate">
            <a:avLst/>
          </a:prstGeom>
          <a:ln w="25400"/>
        </p:spPr>
        <p:style>
          <a:lnRef idx="2">
            <a:schemeClr val="accent4"/>
          </a:lnRef>
          <a:fillRef idx="1">
            <a:schemeClr val="lt1"/>
          </a:fillRef>
          <a:effectRef idx="0">
            <a:schemeClr val="accent4"/>
          </a:effectRef>
          <a:fontRef idx="minor">
            <a:schemeClr val="dk1"/>
          </a:fontRef>
        </p:style>
        <p:txBody>
          <a:bodyPr rtlCol="0" anchor="ctr"/>
          <a:lstStyle/>
          <a:p>
            <a:pPr lvl="0"/>
            <a:r>
              <a:rPr lang="ru-RU" sz="1250" dirty="0"/>
              <a:t>- порядок поставки, выполнения работ/услуг;</a:t>
            </a:r>
          </a:p>
          <a:p>
            <a:pPr lvl="0"/>
            <a:r>
              <a:rPr lang="ru-RU" sz="1250" dirty="0"/>
              <a:t>- сроки проведения закупки;</a:t>
            </a:r>
          </a:p>
          <a:p>
            <a:pPr lvl="0"/>
            <a:r>
              <a:rPr lang="ru-RU" sz="1250" dirty="0"/>
              <a:t>- порядок оплаты;</a:t>
            </a:r>
          </a:p>
          <a:p>
            <a:pPr lvl="0"/>
            <a:r>
              <a:rPr lang="ru-RU" sz="1250" dirty="0"/>
              <a:t>- обеспечение исполнения контракта;</a:t>
            </a:r>
          </a:p>
          <a:p>
            <a:pPr lvl="0"/>
            <a:r>
              <a:rPr lang="ru-RU" sz="1250" dirty="0"/>
              <a:t>- гарантийные обязательства</a:t>
            </a:r>
          </a:p>
        </p:txBody>
      </p:sp>
      <p:sp>
        <p:nvSpPr>
          <p:cNvPr id="9" name="Стрелка: пятиугольник 8">
            <a:extLst>
              <a:ext uri="{FF2B5EF4-FFF2-40B4-BE49-F238E27FC236}">
                <a16:creationId xmlns:a16="http://schemas.microsoft.com/office/drawing/2014/main" xmlns="" id="{EA5AAF41-A056-49D5-B969-F080AD79B992}"/>
              </a:ext>
            </a:extLst>
          </p:cNvPr>
          <p:cNvSpPr/>
          <p:nvPr/>
        </p:nvSpPr>
        <p:spPr>
          <a:xfrm>
            <a:off x="304799" y="4724401"/>
            <a:ext cx="2588029" cy="1911927"/>
          </a:xfrm>
          <a:prstGeom prst="homePlate">
            <a:avLst/>
          </a:prstGeom>
          <a:ln w="22225"/>
        </p:spPr>
        <p:style>
          <a:lnRef idx="2">
            <a:schemeClr val="accent4"/>
          </a:lnRef>
          <a:fillRef idx="1">
            <a:schemeClr val="lt1"/>
          </a:fillRef>
          <a:effectRef idx="0">
            <a:schemeClr val="accent4"/>
          </a:effectRef>
          <a:fontRef idx="minor">
            <a:schemeClr val="dk1"/>
          </a:fontRef>
        </p:style>
        <p:txBody>
          <a:bodyPr rtlCol="0" anchor="ctr"/>
          <a:lstStyle/>
          <a:p>
            <a:pPr lvl="0"/>
            <a:r>
              <a:rPr lang="ru-RU" sz="1250" dirty="0"/>
              <a:t>- определения цены единицы ТРУ;</a:t>
            </a:r>
          </a:p>
          <a:p>
            <a:pPr lvl="0"/>
            <a:r>
              <a:rPr lang="ru-RU" sz="1250" dirty="0"/>
              <a:t>- общей цены контракта </a:t>
            </a:r>
            <a:r>
              <a:rPr lang="ru-RU" sz="1250" b="1" dirty="0"/>
              <a:t>на условиях, указанных в запросе ЦИ</a:t>
            </a:r>
            <a:r>
              <a:rPr lang="ru-RU" sz="1250" dirty="0"/>
              <a:t>;</a:t>
            </a:r>
          </a:p>
          <a:p>
            <a:pPr lvl="0"/>
            <a:r>
              <a:rPr lang="ru-RU" sz="1250" dirty="0"/>
              <a:t>- срок действия предлагаемой цены;</a:t>
            </a:r>
          </a:p>
          <a:p>
            <a:pPr lvl="0"/>
            <a:r>
              <a:rPr lang="ru-RU" sz="1250" dirty="0"/>
              <a:t>- расчет такой цены (завышения/занижения)</a:t>
            </a:r>
          </a:p>
        </p:txBody>
      </p:sp>
      <p:sp>
        <p:nvSpPr>
          <p:cNvPr id="6" name="Заголовок 2"/>
          <p:cNvSpPr>
            <a:spLocks noGrp="1"/>
          </p:cNvSpPr>
          <p:nvPr>
            <p:ph type="title"/>
          </p:nvPr>
        </p:nvSpPr>
        <p:spPr>
          <a:xfrm>
            <a:off x="337219" y="159657"/>
            <a:ext cx="9020630" cy="508001"/>
          </a:xfrm>
        </p:spPr>
        <p:txBody>
          <a:bodyPr/>
          <a:lstStyle/>
          <a:p>
            <a:r>
              <a:rPr lang="ru-RU" dirty="0"/>
              <a:t>МЕТОД СРЦ (АНАЛИЗА РЫНКА). ОПРЕДЕЛЕНИЕ НМЦК</a:t>
            </a:r>
          </a:p>
        </p:txBody>
      </p:sp>
      <p:pic>
        <p:nvPicPr>
          <p:cNvPr id="7" name="Рисунок 6">
            <a:extLst>
              <a:ext uri="{FF2B5EF4-FFF2-40B4-BE49-F238E27FC236}">
                <a16:creationId xmlns:a16="http://schemas.microsoft.com/office/drawing/2014/main" xmlns="" id="{67E41DA5-48EA-B73C-8C1B-FCCEDE628CE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4448727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1AC0A74C-18BC-43CD-B050-248A9B27E05C}"/>
              </a:ext>
            </a:extLst>
          </p:cNvPr>
          <p:cNvGraphicFramePr>
            <a:graphicFrameLocks noGrp="1"/>
          </p:cNvGraphicFramePr>
          <p:nvPr>
            <p:ph idx="1"/>
          </p:nvPr>
        </p:nvGraphicFramePr>
        <p:xfrm>
          <a:off x="304800" y="1002487"/>
          <a:ext cx="11582400" cy="5307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07368" y="159657"/>
            <a:ext cx="9020630" cy="508001"/>
          </a:xfrm>
        </p:spPr>
        <p:txBody>
          <a:bodyPr/>
          <a:lstStyle/>
          <a:p>
            <a:r>
              <a:rPr lang="ru-RU" dirty="0"/>
              <a:t>МЕТОД СРЦ (АНАЛИЗА РЫНКА). ОПРЕДЕЛЕНИЕ НМЦК</a:t>
            </a:r>
          </a:p>
        </p:txBody>
      </p:sp>
      <p:pic>
        <p:nvPicPr>
          <p:cNvPr id="5" name="Рисунок 4">
            <a:extLst>
              <a:ext uri="{FF2B5EF4-FFF2-40B4-BE49-F238E27FC236}">
                <a16:creationId xmlns:a16="http://schemas.microsoft.com/office/drawing/2014/main" xmlns="" id="{497BA277-966B-5B12-4EBB-7A96E2E95D3F}"/>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3179013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3">
            <a:extLst>
              <a:ext uri="{FF2B5EF4-FFF2-40B4-BE49-F238E27FC236}">
                <a16:creationId xmlns:a16="http://schemas.microsoft.com/office/drawing/2014/main" xmlns="" id="{D36EBF8D-1541-4A84-E96B-1406CE7B6589}"/>
              </a:ext>
            </a:extLst>
          </p:cNvPr>
          <p:cNvSpPr txBox="1">
            <a:spLocks/>
          </p:cNvSpPr>
          <p:nvPr/>
        </p:nvSpPr>
        <p:spPr>
          <a:xfrm>
            <a:off x="510140" y="132961"/>
            <a:ext cx="8106140" cy="548076"/>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80000"/>
              </a:lnSpc>
              <a:spcBef>
                <a:spcPct val="0"/>
              </a:spcBef>
              <a:buNone/>
              <a:defRPr sz="2800" kern="1200" cap="all" spc="100" baseline="0">
                <a:solidFill>
                  <a:schemeClr val="tx1">
                    <a:lumMod val="95000"/>
                    <a:lumOff val="5000"/>
                  </a:schemeClr>
                </a:solidFill>
                <a:latin typeface="+mj-lt"/>
                <a:ea typeface="+mj-ea"/>
                <a:cs typeface="+mj-cs"/>
              </a:defRPr>
            </a:lvl1pPr>
          </a:lstStyle>
          <a:p>
            <a:r>
              <a:rPr lang="ru-RU" dirty="0">
                <a:solidFill>
                  <a:schemeClr val="tx1"/>
                </a:solidFill>
              </a:rPr>
              <a:t>ПППИ - ПОТЕНЦИАЛЬНЫЙ ПОСТАВЩИК (ПОДРЯДЧИК, ИСПОЛНИТЕЛЬ)</a:t>
            </a:r>
          </a:p>
        </p:txBody>
      </p:sp>
      <p:sp>
        <p:nvSpPr>
          <p:cNvPr id="10" name="Объект 5">
            <a:extLst>
              <a:ext uri="{FF2B5EF4-FFF2-40B4-BE49-F238E27FC236}">
                <a16:creationId xmlns:a16="http://schemas.microsoft.com/office/drawing/2014/main" xmlns="" id="{968C0DDE-C161-81F0-5786-81E9D1280CC7}"/>
              </a:ext>
            </a:extLst>
          </p:cNvPr>
          <p:cNvSpPr txBox="1">
            <a:spLocks/>
          </p:cNvSpPr>
          <p:nvPr/>
        </p:nvSpPr>
        <p:spPr>
          <a:xfrm>
            <a:off x="838200" y="1148564"/>
            <a:ext cx="5181600" cy="502839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ru-RU" dirty="0"/>
              <a:t>Любым лицам – идентичность/однородность ТРУ</a:t>
            </a:r>
          </a:p>
        </p:txBody>
      </p:sp>
      <p:sp>
        <p:nvSpPr>
          <p:cNvPr id="11" name="Объект 6">
            <a:extLst>
              <a:ext uri="{FF2B5EF4-FFF2-40B4-BE49-F238E27FC236}">
                <a16:creationId xmlns:a16="http://schemas.microsoft.com/office/drawing/2014/main" xmlns="" id="{A88B4C40-B6C4-D065-580B-672575E76225}"/>
              </a:ext>
            </a:extLst>
          </p:cNvPr>
          <p:cNvSpPr txBox="1">
            <a:spLocks/>
          </p:cNvSpPr>
          <p:nvPr/>
        </p:nvSpPr>
        <p:spPr>
          <a:xfrm>
            <a:off x="6172202" y="1140542"/>
            <a:ext cx="5181600" cy="502839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ru-RU" dirty="0"/>
              <a:t>Лицам - имевшим в течение последних трех лет, предшествующих определению НМЦК, опыт выполнения аналогичных контрактов, заключенных с заказчиком и (или) другими заказчиками без применения к поставщику (подрядчику, исполнителю) неустоек (штрафов, пеней) в связи с неисполнением или ненадлежащим исполнением обязательств, предусмотренных соответствующим контрактом</a:t>
            </a:r>
          </a:p>
        </p:txBody>
      </p:sp>
      <p:sp>
        <p:nvSpPr>
          <p:cNvPr id="12" name="Прямоугольник: скругленные углы 11">
            <a:extLst>
              <a:ext uri="{FF2B5EF4-FFF2-40B4-BE49-F238E27FC236}">
                <a16:creationId xmlns:a16="http://schemas.microsoft.com/office/drawing/2014/main" xmlns="" id="{A8A07043-8775-B72B-51F1-5BE2D5AEB528}"/>
              </a:ext>
            </a:extLst>
          </p:cNvPr>
          <p:cNvSpPr/>
          <p:nvPr/>
        </p:nvSpPr>
        <p:spPr>
          <a:xfrm>
            <a:off x="838200" y="4927600"/>
            <a:ext cx="5181600" cy="665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dirty="0"/>
              <a:t>Не менее 5 запросов ЦИ</a:t>
            </a:r>
          </a:p>
        </p:txBody>
      </p:sp>
      <p:pic>
        <p:nvPicPr>
          <p:cNvPr id="13" name="Рисунок 12">
            <a:extLst>
              <a:ext uri="{FF2B5EF4-FFF2-40B4-BE49-F238E27FC236}">
                <a16:creationId xmlns:a16="http://schemas.microsoft.com/office/drawing/2014/main" xmlns="" id="{0FD5F317-5CFB-53A2-D665-E0A41F7E2F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18122269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МЕТОД СРЦ (АНАЛИЗА РЫНКА). </a:t>
            </a:r>
            <a:r>
              <a:rPr lang="en-US" dirty="0"/>
              <a:t/>
            </a:r>
            <a:br>
              <a:rPr lang="en-US" dirty="0"/>
            </a:br>
            <a:r>
              <a:rPr lang="ru-RU" dirty="0"/>
              <a:t>Корректировка, полученной ЦИ</a:t>
            </a:r>
          </a:p>
        </p:txBody>
      </p:sp>
      <p:graphicFrame>
        <p:nvGraphicFramePr>
          <p:cNvPr id="4" name="Объект 3">
            <a:extLst>
              <a:ext uri="{FF2B5EF4-FFF2-40B4-BE49-F238E27FC236}">
                <a16:creationId xmlns:a16="http://schemas.microsoft.com/office/drawing/2014/main" xmlns="" id="{DBAC6DCB-A3D3-4669-8342-599E035F6035}"/>
              </a:ext>
            </a:extLst>
          </p:cNvPr>
          <p:cNvGraphicFramePr>
            <a:graphicFrameLocks noGrp="1"/>
          </p:cNvGraphicFramePr>
          <p:nvPr>
            <p:ph idx="1"/>
          </p:nvPr>
        </p:nvGraphicFramePr>
        <p:xfrm>
          <a:off x="282633" y="1014497"/>
          <a:ext cx="11071167" cy="4375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D9F6DCA7-6BD5-4366-AE8E-E71E1CB6F22F}"/>
              </a:ext>
            </a:extLst>
          </p:cNvPr>
          <p:cNvSpPr txBox="1"/>
          <p:nvPr/>
        </p:nvSpPr>
        <p:spPr>
          <a:xfrm>
            <a:off x="5203073" y="2430482"/>
            <a:ext cx="6318367" cy="3539430"/>
          </a:xfrm>
          <a:prstGeom prst="rect">
            <a:avLst/>
          </a:prstGeom>
          <a:noFill/>
        </p:spPr>
        <p:txBody>
          <a:bodyPr wrap="square" rtlCol="0">
            <a:spAutoFit/>
          </a:bodyPr>
          <a:lstStyle/>
          <a:p>
            <a:pPr marL="285750" indent="-285750">
              <a:buFont typeface="Arial" panose="020B0604020202020204" pitchFamily="34" charset="0"/>
              <a:buChar char="•"/>
            </a:pPr>
            <a:r>
              <a:rPr lang="ru-RU" sz="1600" dirty="0">
                <a:latin typeface="Circe" panose="020B0502020203020203" pitchFamily="34" charset="-52"/>
              </a:rPr>
              <a:t>срок исполнения контракта;</a:t>
            </a:r>
          </a:p>
          <a:p>
            <a:pPr marL="285750" indent="-285750">
              <a:buFont typeface="Arial" panose="020B0604020202020204" pitchFamily="34" charset="0"/>
              <a:buChar char="•"/>
            </a:pPr>
            <a:r>
              <a:rPr lang="ru-RU" sz="1600" dirty="0">
                <a:latin typeface="Circe" panose="020B0502020203020203" pitchFamily="34" charset="-52"/>
              </a:rPr>
              <a:t>количество товара, объем работ, услуг;</a:t>
            </a:r>
          </a:p>
          <a:p>
            <a:pPr marL="285750" indent="-285750">
              <a:buFont typeface="Arial" panose="020B0604020202020204" pitchFamily="34" charset="0"/>
              <a:buChar char="•"/>
            </a:pPr>
            <a:r>
              <a:rPr lang="ru-RU" sz="1600" dirty="0">
                <a:latin typeface="Circe" panose="020B0502020203020203" pitchFamily="34" charset="-52"/>
              </a:rPr>
              <a:t>наличие и размер аванса по контракту;</a:t>
            </a:r>
          </a:p>
          <a:p>
            <a:pPr marL="285750" indent="-285750">
              <a:buFont typeface="Arial" panose="020B0604020202020204" pitchFamily="34" charset="0"/>
              <a:buChar char="•"/>
            </a:pPr>
            <a:r>
              <a:rPr lang="ru-RU" sz="1600" dirty="0">
                <a:latin typeface="Circe" panose="020B0502020203020203" pitchFamily="34" charset="-52"/>
              </a:rPr>
              <a:t>место поставки;</a:t>
            </a:r>
          </a:p>
          <a:p>
            <a:pPr marL="285750" indent="-285750">
              <a:buFont typeface="Arial" panose="020B0604020202020204" pitchFamily="34" charset="0"/>
              <a:buChar char="•"/>
            </a:pPr>
            <a:r>
              <a:rPr lang="ru-RU" sz="1600" dirty="0">
                <a:latin typeface="Circe" panose="020B0502020203020203" pitchFamily="34" charset="-52"/>
              </a:rPr>
              <a:t>срок и объем гарантии качества;</a:t>
            </a:r>
          </a:p>
          <a:p>
            <a:pPr marL="285750" indent="-285750">
              <a:buFont typeface="Arial" panose="020B0604020202020204" pitchFamily="34" charset="0"/>
              <a:buChar char="•"/>
            </a:pPr>
            <a:r>
              <a:rPr lang="ru-RU" sz="1600" dirty="0">
                <a:latin typeface="Circe" panose="020B0502020203020203" pitchFamily="34" charset="-52"/>
              </a:rPr>
              <a:t>изменение базовой номенклатуры (комплектации, состава работ, услуг);</a:t>
            </a:r>
          </a:p>
          <a:p>
            <a:pPr marL="285750" indent="-285750">
              <a:buFont typeface="Arial" panose="020B0604020202020204" pitchFamily="34" charset="0"/>
              <a:buChar char="•"/>
            </a:pPr>
            <a:r>
              <a:rPr lang="ru-RU" sz="1600" dirty="0">
                <a:latin typeface="Circe" panose="020B0502020203020203" pitchFamily="34" charset="-52"/>
              </a:rPr>
              <a:t>дополнительная номенклатура;</a:t>
            </a:r>
          </a:p>
          <a:p>
            <a:pPr marL="285750" indent="-285750">
              <a:buFont typeface="Arial" panose="020B0604020202020204" pitchFamily="34" charset="0"/>
              <a:buChar char="•"/>
            </a:pPr>
            <a:r>
              <a:rPr lang="ru-RU" sz="1600" dirty="0">
                <a:latin typeface="Circe" panose="020B0502020203020203" pitchFamily="34" charset="-52"/>
              </a:rPr>
              <a:t>срок формирования ЦИ*;</a:t>
            </a:r>
          </a:p>
          <a:p>
            <a:pPr marL="285750" indent="-285750">
              <a:buFont typeface="Arial" panose="020B0604020202020204" pitchFamily="34" charset="0"/>
              <a:buChar char="•"/>
            </a:pPr>
            <a:r>
              <a:rPr lang="ru-RU" sz="1600" dirty="0">
                <a:latin typeface="Circe" panose="020B0502020203020203" pitchFamily="34" charset="-52"/>
              </a:rPr>
              <a:t>изменение в налогообложении;</a:t>
            </a:r>
          </a:p>
          <a:p>
            <a:pPr marL="285750" indent="-285750">
              <a:buFont typeface="Arial" panose="020B0604020202020204" pitchFamily="34" charset="0"/>
              <a:buChar char="•"/>
            </a:pPr>
            <a:r>
              <a:rPr lang="ru-RU" sz="1600" dirty="0">
                <a:latin typeface="Circe" panose="020B0502020203020203" pitchFamily="34" charset="-52"/>
              </a:rPr>
              <a:t>масштабность выполнения работ, оказания услуг;</a:t>
            </a:r>
          </a:p>
          <a:p>
            <a:pPr marL="285750" indent="-285750">
              <a:buFont typeface="Arial" panose="020B0604020202020204" pitchFamily="34" charset="0"/>
              <a:buChar char="•"/>
            </a:pPr>
            <a:r>
              <a:rPr lang="ru-RU" sz="1600" dirty="0">
                <a:latin typeface="Circe" panose="020B0502020203020203" pitchFamily="34" charset="-52"/>
              </a:rPr>
              <a:t>изменение валютных курсов (для закупок импортной продукции);</a:t>
            </a:r>
          </a:p>
          <a:p>
            <a:pPr marL="285750" indent="-285750">
              <a:buFont typeface="Arial" panose="020B0604020202020204" pitchFamily="34" charset="0"/>
              <a:buChar char="•"/>
            </a:pPr>
            <a:r>
              <a:rPr lang="ru-RU" sz="1600" dirty="0">
                <a:latin typeface="Circe" panose="020B0502020203020203" pitchFamily="34" charset="-52"/>
              </a:rPr>
              <a:t>изменение таможенных пошлин</a:t>
            </a:r>
          </a:p>
        </p:txBody>
      </p:sp>
      <p:pic>
        <p:nvPicPr>
          <p:cNvPr id="6" name="Рисунок 5">
            <a:extLst>
              <a:ext uri="{FF2B5EF4-FFF2-40B4-BE49-F238E27FC236}">
                <a16:creationId xmlns:a16="http://schemas.microsoft.com/office/drawing/2014/main" xmlns="" id="{20113A81-1CE2-50FB-9279-DF20243CD39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3823164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МСРЦ (АНАЛИЗ РЫНКА). </a:t>
            </a:r>
            <a:r>
              <a:rPr lang="en-US" dirty="0"/>
              <a:t/>
            </a:r>
            <a:br>
              <a:rPr lang="en-US" dirty="0"/>
            </a:br>
            <a:r>
              <a:rPr lang="ru-RU" dirty="0"/>
              <a:t>Корректировка цены прошлых периодов</a:t>
            </a:r>
          </a:p>
        </p:txBody>
      </p:sp>
      <p:sp>
        <p:nvSpPr>
          <p:cNvPr id="3" name="Объект 2"/>
          <p:cNvSpPr>
            <a:spLocks noGrp="1"/>
          </p:cNvSpPr>
          <p:nvPr>
            <p:ph idx="1"/>
          </p:nvPr>
        </p:nvSpPr>
        <p:spPr>
          <a:xfrm>
            <a:off x="838199" y="1030142"/>
            <a:ext cx="10515600" cy="960120"/>
          </a:xfrm>
        </p:spPr>
        <p:txBody>
          <a:bodyPr>
            <a:normAutofit/>
          </a:bodyPr>
          <a:lstStyle/>
          <a:p>
            <a:pPr marL="0" indent="0" algn="ctr">
              <a:buNone/>
            </a:pPr>
            <a:r>
              <a:rPr lang="ru-RU" dirty="0"/>
              <a:t>Цены прошлых периодов (более 6 месяцев от периода определения НМЦК)</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1904" y="2100825"/>
            <a:ext cx="3968191" cy="84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973046" y="3284544"/>
            <a:ext cx="9568086" cy="2585323"/>
          </a:xfrm>
          <a:prstGeom prst="rect">
            <a:avLst/>
          </a:prstGeom>
          <a:noFill/>
        </p:spPr>
        <p:txBody>
          <a:bodyPr wrap="square" rtlCol="0">
            <a:spAutoFit/>
          </a:bodyPr>
          <a:lstStyle/>
          <a:p>
            <a:pPr marL="285750" indent="-285750">
              <a:buFontTx/>
              <a:buChar char="-"/>
            </a:pPr>
            <a:r>
              <a:rPr lang="ru-RU" dirty="0">
                <a:latin typeface="Circe" panose="020B0502020203020203" pitchFamily="34" charset="-52"/>
              </a:rPr>
              <a:t>коэффициент для пересчета цен прошлых периодов к текущему уровню цен;</a:t>
            </a:r>
          </a:p>
          <a:p>
            <a:pPr marL="285750" indent="-285750">
              <a:buFontTx/>
              <a:buChar char="-"/>
            </a:pPr>
            <a:endParaRPr lang="ru-RU" dirty="0">
              <a:latin typeface="Circe" panose="020B0502020203020203" pitchFamily="34" charset="-52"/>
            </a:endParaRPr>
          </a:p>
          <a:p>
            <a:pPr marL="285750" indent="-285750">
              <a:buFontTx/>
              <a:buChar char="-"/>
            </a:pPr>
            <a:r>
              <a:rPr lang="ru-RU" dirty="0">
                <a:latin typeface="Circe" panose="020B0502020203020203" pitchFamily="34" charset="-52"/>
              </a:rPr>
              <a:t>срок формирования ценовой информации, используемой для расчета;</a:t>
            </a:r>
          </a:p>
          <a:p>
            <a:pPr marL="285750" indent="-285750">
              <a:buFontTx/>
              <a:buChar char="-"/>
            </a:pPr>
            <a:endParaRPr lang="ru-RU" dirty="0">
              <a:latin typeface="Circe" panose="020B0502020203020203" pitchFamily="34" charset="-52"/>
            </a:endParaRPr>
          </a:p>
          <a:p>
            <a:pPr marL="285750" indent="-285750">
              <a:buFontTx/>
              <a:buChar char="-"/>
            </a:pPr>
            <a:r>
              <a:rPr lang="ru-RU" dirty="0">
                <a:latin typeface="Circe" panose="020B0502020203020203" pitchFamily="34" charset="-52"/>
              </a:rPr>
              <a:t>месяц проведения расчетов НМЦК</a:t>
            </a:r>
          </a:p>
          <a:p>
            <a:pPr marL="285750" indent="-285750">
              <a:buFontTx/>
              <a:buChar char="-"/>
            </a:pPr>
            <a:endParaRPr lang="ru-RU" dirty="0">
              <a:latin typeface="Circe" panose="020B0502020203020203" pitchFamily="34" charset="-52"/>
            </a:endParaRPr>
          </a:p>
          <a:p>
            <a:pPr marL="285750" indent="-285750">
              <a:buFontTx/>
              <a:buChar char="-"/>
            </a:pPr>
            <a:r>
              <a:rPr lang="ru-RU" dirty="0">
                <a:latin typeface="Circe" panose="020B0502020203020203" pitchFamily="34" charset="-52"/>
              </a:rPr>
              <a:t>индекс потребительских цен на месяц в процентах к предыдущему месяцу, соответствующий месяцу в интервале включительно, установленный Федеральной службой государственной статистики (официальный сайт в сети "Интернет" www.gks.ru)</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0480" y="3137804"/>
            <a:ext cx="519493" cy="454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60480" y="3831835"/>
            <a:ext cx="430627" cy="430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2609" y="4914964"/>
            <a:ext cx="778498" cy="406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a:extLst>
              <a:ext uri="{FF2B5EF4-FFF2-40B4-BE49-F238E27FC236}">
                <a16:creationId xmlns:a16="http://schemas.microsoft.com/office/drawing/2014/main" xmlns="" id="{878A4EAF-3F66-459D-A24B-50B463F4E18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66253" b="19461"/>
          <a:stretch/>
        </p:blipFill>
        <p:spPr bwMode="auto">
          <a:xfrm>
            <a:off x="1539814" y="4262461"/>
            <a:ext cx="196371" cy="46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Рисунок 9">
            <a:extLst>
              <a:ext uri="{FF2B5EF4-FFF2-40B4-BE49-F238E27FC236}">
                <a16:creationId xmlns:a16="http://schemas.microsoft.com/office/drawing/2014/main" xmlns="" id="{B8429EEB-6A32-0EAB-A3A9-4DCD1A82CE3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5254361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146649"/>
            <a:ext cx="11261829" cy="465826"/>
          </a:xfrm>
        </p:spPr>
        <p:txBody>
          <a:bodyPr>
            <a:normAutofit fontScale="90000"/>
          </a:bodyPr>
          <a:lstStyle/>
          <a:p>
            <a:r>
              <a:rPr lang="ru-RU" dirty="0"/>
              <a:t>ОПРЕДЕЛЕНИЕ НМЦК. </a:t>
            </a:r>
            <a:r>
              <a:rPr lang="en-US" dirty="0"/>
              <a:t/>
            </a:r>
            <a:br>
              <a:rPr lang="en-US" dirty="0"/>
            </a:br>
            <a:r>
              <a:rPr lang="ru-RU" dirty="0"/>
              <a:t>Метод СРЦ</a:t>
            </a:r>
          </a:p>
        </p:txBody>
      </p:sp>
      <p:sp>
        <p:nvSpPr>
          <p:cNvPr id="1034"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 name="Прямоугольник 16"/>
          <p:cNvSpPr/>
          <p:nvPr/>
        </p:nvSpPr>
        <p:spPr>
          <a:xfrm>
            <a:off x="349135" y="3648849"/>
            <a:ext cx="11554689" cy="2785378"/>
          </a:xfrm>
          <a:prstGeom prst="rect">
            <a:avLst/>
          </a:prstGeom>
        </p:spPr>
        <p:txBody>
          <a:bodyPr wrap="square">
            <a:spAutoFit/>
          </a:bodyPr>
          <a:lstStyle/>
          <a:p>
            <a:pPr indent="342900" algn="just" fontAlgn="base">
              <a:spcBef>
                <a:spcPct val="0"/>
              </a:spcBef>
              <a:spcAft>
                <a:spcPct val="0"/>
              </a:spcAft>
            </a:pPr>
            <a:r>
              <a:rPr lang="ru-RU" sz="2500" dirty="0" err="1">
                <a:latin typeface="Circe" panose="020B0502020203020203" pitchFamily="34" charset="-52"/>
                <a:ea typeface="Calibri" pitchFamily="34" charset="0"/>
                <a:cs typeface="Calibri" pitchFamily="34" charset="0"/>
              </a:rPr>
              <a:t>НМЦК</a:t>
            </a:r>
            <a:r>
              <a:rPr lang="ru-RU" sz="2500" baseline="30000" dirty="0" err="1">
                <a:latin typeface="Circe" panose="020B0502020203020203" pitchFamily="34" charset="-52"/>
                <a:ea typeface="Calibri" pitchFamily="34" charset="0"/>
                <a:cs typeface="Calibri" pitchFamily="34" charset="0"/>
              </a:rPr>
              <a:t>рын</a:t>
            </a:r>
            <a:r>
              <a:rPr lang="ru-RU" sz="2500" dirty="0">
                <a:latin typeface="Circe" panose="020B0502020203020203" pitchFamily="34" charset="-52"/>
                <a:ea typeface="Calibri" pitchFamily="34" charset="0"/>
                <a:cs typeface="Calibri" pitchFamily="34" charset="0"/>
              </a:rPr>
              <a:t> - НМЦК, определяемая методом сопоставимых рыночных цен (анализа рынка);</a:t>
            </a:r>
            <a:endParaRPr lang="ru-RU" sz="2500" dirty="0">
              <a:latin typeface="Circe" panose="020B0502020203020203" pitchFamily="34" charset="-52"/>
              <a:cs typeface="Arial" pitchFamily="34" charset="0"/>
            </a:endParaRPr>
          </a:p>
          <a:p>
            <a:pPr indent="342900" algn="just" eaLnBrk="0" fontAlgn="base" hangingPunct="0">
              <a:spcBef>
                <a:spcPct val="0"/>
              </a:spcBef>
              <a:spcAft>
                <a:spcPct val="0"/>
              </a:spcAft>
            </a:pPr>
            <a:r>
              <a:rPr lang="en-US" sz="2500" dirty="0">
                <a:latin typeface="Circe" panose="020B0502020203020203" pitchFamily="34" charset="-52"/>
                <a:ea typeface="Calibri" pitchFamily="34" charset="0"/>
                <a:cs typeface="Calibri" pitchFamily="34" charset="0"/>
              </a:rPr>
              <a:t>v</a:t>
            </a:r>
            <a:r>
              <a:rPr lang="ru-RU" sz="2500" dirty="0">
                <a:latin typeface="Circe" panose="020B0502020203020203" pitchFamily="34" charset="-52"/>
                <a:ea typeface="Calibri" pitchFamily="34" charset="0"/>
                <a:cs typeface="Calibri" pitchFamily="34" charset="0"/>
              </a:rPr>
              <a:t> - количество (объем) закупаемого товара (работы, услуги);</a:t>
            </a:r>
            <a:endParaRPr lang="ru-RU" sz="2500" dirty="0">
              <a:latin typeface="Circe" panose="020B0502020203020203" pitchFamily="34" charset="-52"/>
              <a:cs typeface="Arial" pitchFamily="34" charset="0"/>
            </a:endParaRPr>
          </a:p>
          <a:p>
            <a:pPr indent="342900" algn="just" eaLnBrk="0" fontAlgn="base" hangingPunct="0">
              <a:spcBef>
                <a:spcPct val="0"/>
              </a:spcBef>
              <a:spcAft>
                <a:spcPct val="0"/>
              </a:spcAft>
            </a:pPr>
            <a:r>
              <a:rPr lang="ru-RU" sz="2500" dirty="0" err="1">
                <a:latin typeface="Circe" panose="020B0502020203020203" pitchFamily="34" charset="-52"/>
                <a:ea typeface="Calibri" pitchFamily="34" charset="0"/>
                <a:cs typeface="Calibri" pitchFamily="34" charset="0"/>
              </a:rPr>
              <a:t>n</a:t>
            </a:r>
            <a:r>
              <a:rPr lang="ru-RU" sz="2500" dirty="0">
                <a:latin typeface="Circe" panose="020B0502020203020203" pitchFamily="34" charset="-52"/>
                <a:ea typeface="Calibri" pitchFamily="34" charset="0"/>
                <a:cs typeface="Calibri" pitchFamily="34" charset="0"/>
              </a:rPr>
              <a:t> - количество значений, используемых в расчете;</a:t>
            </a:r>
            <a:endParaRPr lang="ru-RU" sz="2500" dirty="0">
              <a:latin typeface="Circe" panose="020B0502020203020203" pitchFamily="34" charset="-52"/>
              <a:cs typeface="Arial" pitchFamily="34" charset="0"/>
            </a:endParaRPr>
          </a:p>
          <a:p>
            <a:pPr indent="342900" algn="just" eaLnBrk="0" fontAlgn="base" hangingPunct="0">
              <a:spcBef>
                <a:spcPct val="0"/>
              </a:spcBef>
              <a:spcAft>
                <a:spcPct val="0"/>
              </a:spcAft>
            </a:pPr>
            <a:r>
              <a:rPr lang="ru-RU" sz="2500" dirty="0" err="1">
                <a:latin typeface="Circe" panose="020B0502020203020203" pitchFamily="34" charset="-52"/>
                <a:ea typeface="Calibri" pitchFamily="34" charset="0"/>
                <a:cs typeface="Calibri" pitchFamily="34" charset="0"/>
              </a:rPr>
              <a:t>i</a:t>
            </a:r>
            <a:r>
              <a:rPr lang="ru-RU" sz="2500" dirty="0">
                <a:latin typeface="Circe" panose="020B0502020203020203" pitchFamily="34" charset="-52"/>
                <a:ea typeface="Calibri" pitchFamily="34" charset="0"/>
                <a:cs typeface="Calibri" pitchFamily="34" charset="0"/>
              </a:rPr>
              <a:t> - номер источника ценовой информации;</a:t>
            </a:r>
          </a:p>
          <a:p>
            <a:pPr indent="360363" algn="just" eaLnBrk="0" fontAlgn="base" hangingPunct="0">
              <a:spcBef>
                <a:spcPct val="0"/>
              </a:spcBef>
              <a:spcAft>
                <a:spcPct val="0"/>
              </a:spcAft>
            </a:pPr>
            <a:r>
              <a:rPr lang="ru-RU" sz="2500" dirty="0" err="1">
                <a:latin typeface="Circe" panose="020B0502020203020203" pitchFamily="34" charset="-52"/>
              </a:rPr>
              <a:t>ц</a:t>
            </a:r>
            <a:r>
              <a:rPr lang="en-US" sz="2500" baseline="-25000" dirty="0" err="1">
                <a:latin typeface="Circe" panose="020B0502020203020203" pitchFamily="34" charset="-52"/>
              </a:rPr>
              <a:t>i</a:t>
            </a:r>
            <a:r>
              <a:rPr lang="ru-RU" sz="2500" dirty="0">
                <a:latin typeface="Circe" panose="020B0502020203020203" pitchFamily="34" charset="-52"/>
              </a:rPr>
              <a:t> </a:t>
            </a:r>
            <a:r>
              <a:rPr lang="ru-RU" sz="2500" dirty="0">
                <a:latin typeface="Circe" panose="020B0502020203020203" pitchFamily="34" charset="-52"/>
                <a:ea typeface="Calibri" pitchFamily="34" charset="0"/>
                <a:cs typeface="Calibri" pitchFamily="34" charset="0"/>
              </a:rPr>
              <a:t>- цена единицы товара, работы, услуги, представленная в источнике с номером i</a:t>
            </a:r>
            <a:r>
              <a:rPr lang="ru-RU" sz="2500" dirty="0">
                <a:latin typeface="Circe" panose="020B0502020203020203" pitchFamily="34" charset="-52"/>
                <a:cs typeface="Arial" pitchFamily="34" charset="0"/>
              </a:rPr>
              <a:t> </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5BCA18E8-C2C8-43F6-97C3-2AEB56DF190D}"/>
                  </a:ext>
                </a:extLst>
              </p:cNvPr>
              <p:cNvSpPr txBox="1"/>
              <p:nvPr/>
            </p:nvSpPr>
            <p:spPr>
              <a:xfrm>
                <a:off x="617480" y="1920238"/>
                <a:ext cx="4788995" cy="813043"/>
              </a:xfrm>
              <a:prstGeom prst="rect">
                <a:avLst/>
              </a:prstGeom>
              <a:noFill/>
            </p:spPr>
            <p:txBody>
              <a:bodyPr wrap="square">
                <a:spAutoFit/>
              </a:bodyPr>
              <a:lstStyle/>
              <a:p>
                <a:r>
                  <a:rPr lang="ru-RU" sz="3500" dirty="0">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ru-RU" sz="3500" i="1">
                            <a:effectLst/>
                            <a:latin typeface="Cambria Math" panose="02040503050406030204" pitchFamily="18" charset="0"/>
                            <a:ea typeface="Times New Roman" panose="02020603050405020304" pitchFamily="18" charset="0"/>
                          </a:rPr>
                        </m:ctrlPr>
                      </m:sSupPr>
                      <m:e>
                        <m:r>
                          <a:rPr lang="ru-RU" sz="3500" i="1">
                            <a:effectLst/>
                            <a:latin typeface="Cambria Math" panose="02040503050406030204" pitchFamily="18" charset="0"/>
                            <a:ea typeface="Times New Roman" panose="02020603050405020304" pitchFamily="18" charset="0"/>
                          </a:rPr>
                          <m:t>НМЦК</m:t>
                        </m:r>
                      </m:e>
                      <m:sup>
                        <m:r>
                          <a:rPr lang="ru-RU" sz="3500" i="1">
                            <a:effectLst/>
                            <a:latin typeface="Cambria Math" panose="02040503050406030204" pitchFamily="18" charset="0"/>
                            <a:ea typeface="Times New Roman" panose="02020603050405020304" pitchFamily="18" charset="0"/>
                          </a:rPr>
                          <m:t>рын</m:t>
                        </m:r>
                      </m:sup>
                    </m:sSup>
                    <m:r>
                      <a:rPr lang="ru-RU" sz="3500" i="1">
                        <a:effectLst/>
                        <a:latin typeface="Cambria Math" panose="02040503050406030204" pitchFamily="18" charset="0"/>
                        <a:ea typeface="Times New Roman" panose="02020603050405020304" pitchFamily="18" charset="0"/>
                      </a:rPr>
                      <m:t>=</m:t>
                    </m:r>
                    <m:f>
                      <m:fPr>
                        <m:ctrlPr>
                          <a:rPr lang="ru-RU" sz="3500" i="1">
                            <a:effectLst/>
                            <a:latin typeface="Cambria Math" panose="02040503050406030204" pitchFamily="18" charset="0"/>
                            <a:ea typeface="Times New Roman" panose="02020603050405020304" pitchFamily="18" charset="0"/>
                          </a:rPr>
                        </m:ctrlPr>
                      </m:fPr>
                      <m:num>
                        <m:r>
                          <a:rPr lang="en-US" sz="3500" b="0" i="1" smtClean="0">
                            <a:effectLst/>
                            <a:latin typeface="Cambria Math" panose="02040503050406030204" pitchFamily="18" charset="0"/>
                            <a:ea typeface="Times New Roman" panose="02020603050405020304" pitchFamily="18" charset="0"/>
                          </a:rPr>
                          <m:t>𝑣</m:t>
                        </m:r>
                      </m:num>
                      <m:den>
                        <m:r>
                          <a:rPr lang="ru-RU" sz="3500" i="1">
                            <a:effectLst/>
                            <a:latin typeface="Cambria Math" panose="02040503050406030204" pitchFamily="18" charset="0"/>
                            <a:ea typeface="Times New Roman" panose="02020603050405020304" pitchFamily="18" charset="0"/>
                          </a:rPr>
                          <m:t>𝑛</m:t>
                        </m:r>
                      </m:den>
                    </m:f>
                    <m:r>
                      <a:rPr lang="ru-RU" sz="3500" i="1">
                        <a:effectLst/>
                        <a:latin typeface="Cambria Math" panose="02040503050406030204" pitchFamily="18" charset="0"/>
                        <a:ea typeface="Times New Roman" panose="02020603050405020304" pitchFamily="18" charset="0"/>
                      </a:rPr>
                      <m:t>∗ </m:t>
                    </m:r>
                    <m:sSubSup>
                      <m:sSubSupPr>
                        <m:ctrlPr>
                          <a:rPr lang="ru-RU" sz="3500" i="1">
                            <a:effectLst/>
                            <a:latin typeface="Cambria Math" panose="02040503050406030204" pitchFamily="18" charset="0"/>
                            <a:ea typeface="Times New Roman" panose="02020603050405020304" pitchFamily="18" charset="0"/>
                          </a:rPr>
                        </m:ctrlPr>
                      </m:sSubSupPr>
                      <m:e>
                        <m:r>
                          <a:rPr lang="ru-RU" sz="3500" i="1">
                            <a:effectLst/>
                            <a:latin typeface="Cambria Math" panose="02040503050406030204" pitchFamily="18" charset="0"/>
                            <a:ea typeface="Times New Roman" panose="02020603050405020304" pitchFamily="18" charset="0"/>
                          </a:rPr>
                          <m:t>∑</m:t>
                        </m:r>
                      </m:e>
                      <m:sub>
                        <m:r>
                          <a:rPr lang="ru-RU" sz="3500" i="1">
                            <a:effectLst/>
                            <a:latin typeface="Cambria Math" panose="02040503050406030204" pitchFamily="18" charset="0"/>
                            <a:ea typeface="Times New Roman" panose="02020603050405020304" pitchFamily="18" charset="0"/>
                          </a:rPr>
                          <m:t>𝑖</m:t>
                        </m:r>
                        <m:r>
                          <a:rPr lang="ru-RU" sz="3500" i="1">
                            <a:effectLst/>
                            <a:latin typeface="Cambria Math" panose="02040503050406030204" pitchFamily="18" charset="0"/>
                            <a:ea typeface="Times New Roman" panose="02020603050405020304" pitchFamily="18" charset="0"/>
                          </a:rPr>
                          <m:t>=1</m:t>
                        </m:r>
                      </m:sub>
                      <m:sup>
                        <m:r>
                          <a:rPr lang="ru-RU" sz="3500" i="1">
                            <a:effectLst/>
                            <a:latin typeface="Cambria Math" panose="02040503050406030204" pitchFamily="18" charset="0"/>
                            <a:ea typeface="Times New Roman" panose="02020603050405020304" pitchFamily="18" charset="0"/>
                          </a:rPr>
                          <m:t>𝑛</m:t>
                        </m:r>
                      </m:sup>
                    </m:sSubSup>
                    <m:sSub>
                      <m:sSubPr>
                        <m:ctrlPr>
                          <a:rPr lang="ru-RU" sz="3500" i="1">
                            <a:effectLst/>
                            <a:latin typeface="Cambria Math" panose="02040503050406030204" pitchFamily="18" charset="0"/>
                            <a:ea typeface="Times New Roman" panose="02020603050405020304" pitchFamily="18" charset="0"/>
                          </a:rPr>
                        </m:ctrlPr>
                      </m:sSubPr>
                      <m:e>
                        <m:r>
                          <a:rPr lang="ru-RU" sz="3500" i="1">
                            <a:effectLst/>
                            <a:latin typeface="Cambria Math" panose="02040503050406030204" pitchFamily="18" charset="0"/>
                            <a:ea typeface="Times New Roman" panose="02020603050405020304" pitchFamily="18" charset="0"/>
                          </a:rPr>
                          <m:t>ц</m:t>
                        </m:r>
                      </m:e>
                      <m:sub>
                        <m:r>
                          <a:rPr lang="en-US" sz="3500" i="1">
                            <a:effectLst/>
                            <a:latin typeface="Cambria Math" panose="02040503050406030204" pitchFamily="18" charset="0"/>
                            <a:ea typeface="Times New Roman" panose="02020603050405020304" pitchFamily="18" charset="0"/>
                          </a:rPr>
                          <m:t>𝑖</m:t>
                        </m:r>
                      </m:sub>
                    </m:sSub>
                  </m:oMath>
                </a14:m>
                <a:endParaRPr lang="ru-RU" sz="3500" dirty="0">
                  <a:effectLst/>
                  <a:latin typeface="Times New Roman" panose="02020603050405020304" pitchFamily="18" charset="0"/>
                  <a:ea typeface="Times New Roman" panose="02020603050405020304" pitchFamily="18" charset="0"/>
                </a:endParaRPr>
              </a:p>
            </p:txBody>
          </p:sp>
        </mc:Choice>
        <mc:Fallback>
          <p:sp>
            <p:nvSpPr>
              <p:cNvPr id="9" name="TextBox 8">
                <a:extLst>
                  <a:ext uri="{FF2B5EF4-FFF2-40B4-BE49-F238E27FC236}">
                    <a16:creationId xmlns:a16="http://schemas.microsoft.com/office/drawing/2014/main" xmlns="" xmlns:a14="http://schemas.microsoft.com/office/drawing/2010/main" id="{5BCA18E8-C2C8-43F6-97C3-2AEB56DF190D}"/>
                  </a:ext>
                </a:extLst>
              </p:cNvPr>
              <p:cNvSpPr txBox="1">
                <a:spLocks noRot="1" noChangeAspect="1" noMove="1" noResize="1" noEditPoints="1" noAdjustHandles="1" noChangeArrowheads="1" noChangeShapeType="1" noTextEdit="1"/>
              </p:cNvSpPr>
              <p:nvPr/>
            </p:nvSpPr>
            <p:spPr>
              <a:xfrm>
                <a:off x="617480" y="1920238"/>
                <a:ext cx="4788995" cy="813043"/>
              </a:xfrm>
              <a:prstGeom prst="rect">
                <a:avLst/>
              </a:prstGeom>
              <a:blipFill>
                <a:blip r:embed="rId2" cstate="print"/>
                <a:stretch>
                  <a:fillRect/>
                </a:stretch>
              </a:blipFill>
            </p:spPr>
            <p:txBody>
              <a:bodyPr/>
              <a:lstStyle/>
              <a:p>
                <a:r>
                  <a:rPr lang="ru-RU">
                    <a:noFill/>
                  </a:rPr>
                  <a:t> </a:t>
                </a:r>
              </a:p>
            </p:txBody>
          </p:sp>
        </mc:Fallback>
      </mc:AlternateContent>
      <p:sp>
        <p:nvSpPr>
          <p:cNvPr id="7" name="Прямоугольник: скругленные углы 6">
            <a:extLst>
              <a:ext uri="{FF2B5EF4-FFF2-40B4-BE49-F238E27FC236}">
                <a16:creationId xmlns:a16="http://schemas.microsoft.com/office/drawing/2014/main" xmlns="" id="{2034C87D-6867-4CB2-800D-AB533D4DF768}"/>
              </a:ext>
            </a:extLst>
          </p:cNvPr>
          <p:cNvSpPr/>
          <p:nvPr/>
        </p:nvSpPr>
        <p:spPr>
          <a:xfrm>
            <a:off x="6367549" y="1376281"/>
            <a:ext cx="5373656" cy="1508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0" dirty="0">
                <a:effectLst/>
                <a:latin typeface="Circe" panose="020B0502020203020203" pitchFamily="34" charset="-52"/>
              </a:rPr>
              <a:t>В целях определения НМЦК рекомендуется использовать </a:t>
            </a:r>
            <a:r>
              <a:rPr lang="ru-RU" sz="1800" b="1" dirty="0">
                <a:effectLst/>
                <a:latin typeface="Circe" panose="020B0502020203020203" pitchFamily="34" charset="-52"/>
              </a:rPr>
              <a:t>не менее </a:t>
            </a:r>
            <a:r>
              <a:rPr lang="en-US" sz="1800" b="1" dirty="0">
                <a:effectLst/>
                <a:latin typeface="Circe" panose="020B0502020203020203" pitchFamily="34" charset="-52"/>
              </a:rPr>
              <a:t>3</a:t>
            </a:r>
            <a:r>
              <a:rPr lang="ru-RU" sz="1800" b="1" dirty="0">
                <a:effectLst/>
                <a:latin typeface="Circe" panose="020B0502020203020203" pitchFamily="34" charset="-52"/>
              </a:rPr>
              <a:t> цен </a:t>
            </a:r>
            <a:r>
              <a:rPr lang="ru-RU" b="1" dirty="0">
                <a:latin typeface="Circe" panose="020B0502020203020203" pitchFamily="34" charset="-52"/>
              </a:rPr>
              <a:t>ТРУ</a:t>
            </a:r>
            <a:r>
              <a:rPr lang="ru-RU" sz="1800" b="0" dirty="0">
                <a:effectLst/>
                <a:latin typeface="Circe" panose="020B0502020203020203" pitchFamily="34" charset="-52"/>
              </a:rPr>
              <a:t>, предлагаемых различными поставщиками (подрядчиками, исполнителями)</a:t>
            </a:r>
          </a:p>
        </p:txBody>
      </p:sp>
      <p:pic>
        <p:nvPicPr>
          <p:cNvPr id="8" name="Рисунок 7">
            <a:extLst>
              <a:ext uri="{FF2B5EF4-FFF2-40B4-BE49-F238E27FC236}">
                <a16:creationId xmlns:a16="http://schemas.microsoft.com/office/drawing/2014/main" xmlns="" id="{91DBFAF6-234D-FC31-59EE-ED60D7EE7C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385945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B047E42-0B22-4663-840D-A12DEF1ACE0C}"/>
              </a:ext>
            </a:extLst>
          </p:cNvPr>
          <p:cNvSpPr>
            <a:spLocks noGrp="1"/>
          </p:cNvSpPr>
          <p:nvPr>
            <p:ph type="title"/>
          </p:nvPr>
        </p:nvSpPr>
        <p:spPr>
          <a:xfrm>
            <a:off x="510139" y="129204"/>
            <a:ext cx="11300861" cy="540940"/>
          </a:xfrm>
        </p:spPr>
        <p:txBody>
          <a:bodyPr>
            <a:normAutofit/>
          </a:bodyPr>
          <a:lstStyle/>
          <a:p>
            <a:endParaRPr lang="ru-RU" dirty="0"/>
          </a:p>
        </p:txBody>
      </p:sp>
      <p:sp>
        <p:nvSpPr>
          <p:cNvPr id="3" name="Объект 2"/>
          <p:cNvSpPr>
            <a:spLocks noGrp="1"/>
          </p:cNvSpPr>
          <p:nvPr>
            <p:ph idx="1"/>
          </p:nvPr>
        </p:nvSpPr>
        <p:spPr>
          <a:xfrm>
            <a:off x="509588" y="904875"/>
            <a:ext cx="11301412" cy="3581667"/>
          </a:xfrm>
          <a:ln>
            <a:solidFill>
              <a:schemeClr val="accent1"/>
            </a:solidFill>
          </a:ln>
        </p:spPr>
        <p:txBody>
          <a:bodyPr>
            <a:normAutofit fontScale="70000" lnSpcReduction="20000"/>
          </a:bodyPr>
          <a:lstStyle/>
          <a:p>
            <a:r>
              <a:rPr lang="ru-RU" dirty="0"/>
              <a:t>В случае осуществления закупки товара, работы, услуги, в отношении которых в каталоге </a:t>
            </a:r>
            <a:r>
              <a:rPr lang="ru-RU" b="1" dirty="0"/>
              <a:t>отсутствуют</a:t>
            </a:r>
            <a:r>
              <a:rPr lang="ru-RU" dirty="0"/>
              <a:t> соответствующие позиции, заказчик </a:t>
            </a:r>
            <a:r>
              <a:rPr lang="ru-RU" b="1" dirty="0"/>
              <a:t>осуществляет:</a:t>
            </a:r>
          </a:p>
          <a:p>
            <a:r>
              <a:rPr lang="ru-RU" b="1" dirty="0"/>
              <a:t>-</a:t>
            </a:r>
            <a:r>
              <a:rPr lang="ru-RU" dirty="0"/>
              <a:t> описание </a:t>
            </a:r>
          </a:p>
          <a:p>
            <a:pPr lvl="2"/>
            <a:r>
              <a:rPr lang="ru-RU" dirty="0"/>
              <a:t>товара, </a:t>
            </a:r>
          </a:p>
          <a:p>
            <a:pPr lvl="2"/>
            <a:r>
              <a:rPr lang="ru-RU" dirty="0"/>
              <a:t>работы, </a:t>
            </a:r>
          </a:p>
          <a:p>
            <a:pPr lvl="2"/>
            <a:r>
              <a:rPr lang="ru-RU" dirty="0"/>
              <a:t>услуги </a:t>
            </a:r>
          </a:p>
          <a:p>
            <a:pPr lvl="1"/>
            <a:r>
              <a:rPr lang="ru-RU" dirty="0"/>
              <a:t>в соответствии с требованиями статьи 33 44-ФЗ. </a:t>
            </a:r>
          </a:p>
          <a:p>
            <a:r>
              <a:rPr lang="ru-RU" dirty="0"/>
              <a:t>При проведении предусмотренных 44-ФЗ электронных процедур, закрытых электронных процедур </a:t>
            </a:r>
          </a:p>
          <a:p>
            <a:pPr lvl="1"/>
            <a:r>
              <a:rPr lang="ru-RU" dirty="0"/>
              <a:t>характеристики объекта закупки</a:t>
            </a:r>
          </a:p>
          <a:p>
            <a:pPr lvl="2"/>
            <a:r>
              <a:rPr lang="ru-RU" dirty="0"/>
              <a:t>предусмотренные п. 1 ч. 1 ст. 33 44-ФЗ, </a:t>
            </a:r>
            <a:r>
              <a:rPr lang="ru-RU" b="1" dirty="0"/>
              <a:t>указываются</a:t>
            </a:r>
            <a:r>
              <a:rPr lang="ru-RU" dirty="0"/>
              <a:t> с использованием ЕИС при формировании извещения об осуществлении закупки, приглашения принять участие в определении поставщика (подрядчика, исполнителя) в соответствии с ч. 1 ст. 42 44-ФЗ:</a:t>
            </a:r>
          </a:p>
          <a:p>
            <a:pPr lvl="3"/>
            <a:r>
              <a:rPr lang="ru-RU" i="1" dirty="0"/>
              <a:t>наименование объекта закупки;</a:t>
            </a:r>
          </a:p>
          <a:p>
            <a:pPr lvl="3"/>
            <a:r>
              <a:rPr lang="ru-RU" i="1" dirty="0"/>
              <a:t>информация (при наличии), предусмотренная правилами использования КТРУ для обеспечения государственных и муниципальных нужд, установленными в соответствии с ч. 6 ст. 23 44-ФЗ;</a:t>
            </a:r>
          </a:p>
          <a:p>
            <a:pPr lvl="3"/>
            <a:r>
              <a:rPr lang="ru-RU" i="1" dirty="0"/>
              <a:t>указание (в случае осуществления закупки лекарственных средств) на МНН лекарственных средств или при отсутствии таких наименований химические, группировочные наименования</a:t>
            </a:r>
          </a:p>
          <a:p>
            <a:pPr lvl="2"/>
            <a:r>
              <a:rPr lang="ru-RU" dirty="0"/>
              <a:t>пунктом 1 части 1 статьи 75 Федерального закона соответственно.</a:t>
            </a:r>
          </a:p>
          <a:p>
            <a:pPr algn="r"/>
            <a:r>
              <a:rPr lang="ru-RU" sz="1800" b="0" i="1" dirty="0">
                <a:solidFill>
                  <a:srgbClr val="FF0000"/>
                </a:solidFill>
                <a:effectLst/>
                <a:latin typeface="+mj-lt"/>
              </a:rPr>
              <a:t>Постановление Правительства РФ от 08.02.2017 №145 </a:t>
            </a:r>
          </a:p>
        </p:txBody>
      </p:sp>
      <p:pic>
        <p:nvPicPr>
          <p:cNvPr id="2" name="Рисунок 1">
            <a:extLst>
              <a:ext uri="{FF2B5EF4-FFF2-40B4-BE49-F238E27FC236}">
                <a16:creationId xmlns:a16="http://schemas.microsoft.com/office/drawing/2014/main" xmlns="" id="{1525BDFB-66D5-5624-E739-D721976F24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5" name="TextBox 4">
            <a:extLst>
              <a:ext uri="{FF2B5EF4-FFF2-40B4-BE49-F238E27FC236}">
                <a16:creationId xmlns:a16="http://schemas.microsoft.com/office/drawing/2014/main" xmlns="" id="{4DCB1AD2-90AA-6300-518B-F1303587223B}"/>
              </a:ext>
            </a:extLst>
          </p:cNvPr>
          <p:cNvSpPr txBox="1"/>
          <p:nvPr/>
        </p:nvSpPr>
        <p:spPr>
          <a:xfrm>
            <a:off x="509588" y="4721273"/>
            <a:ext cx="11301412"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31. При формировании предложения участника закупки в отношении объекта закупки, предусмотренного пунктом 2 части 1 статьи 43 44-ФЗ, с использованием электронной площадки, специализированной электронной площадки формируются:</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наименование страны происхождения товара,</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товарный знак (при наличии у товара товарного знака),</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а также характеристики предлагаемого участником закупки товара в части характеристик, содержащихся в извещении об осуществлении закупки в соответствии с п. 5 ч. 1 ст. 42 44-ФЗ, в приглашении принять участие в определении поставщика (подрядчика, исполнителя) в соответствии с пунктом 1 части 1 статьи 75 Федерального закона соответственно.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Такие характеристики размещаются оператором электронной площадки, оператором специализированной электронной площадки в ЕИС (без размещения на официальном сайте ЕИС) одновременно с размещением протокола подведения итогов определения поставщика (подрядчика, исполнителя).</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Постановление Правительства РФ от 08.06.2018 №656</a:t>
            </a:r>
          </a:p>
        </p:txBody>
      </p:sp>
      <p:sp>
        <p:nvSpPr>
          <p:cNvPr id="6" name="TextBox 5"/>
          <p:cNvSpPr txBox="1"/>
          <p:nvPr/>
        </p:nvSpPr>
        <p:spPr>
          <a:xfrm>
            <a:off x="6229985" y="1486968"/>
            <a:ext cx="5581015" cy="523220"/>
          </a:xfrm>
          <a:prstGeom prst="rect">
            <a:avLst/>
          </a:prstGeom>
          <a:noFill/>
          <a:ln>
            <a:solidFill>
              <a:srgbClr val="FF0000"/>
            </a:solidFill>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от 03.11.2023 №24-03-06/105479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Федерального казначейства от 26.10.2023 №14-00-04/31290</a:t>
            </a:r>
          </a:p>
        </p:txBody>
      </p:sp>
    </p:spTree>
    <p:extLst>
      <p:ext uri="{BB962C8B-B14F-4D97-AF65-F5344CB8AC3E}">
        <p14:creationId xmlns:p14="http://schemas.microsoft.com/office/powerpoint/2010/main" xmlns="" val="199300814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ОПРЕДЕЛЕНИЕ НМЦК. </a:t>
            </a:r>
            <a:r>
              <a:rPr lang="en-US" dirty="0"/>
              <a:t/>
            </a:r>
            <a:br>
              <a:rPr lang="en-US" dirty="0"/>
            </a:br>
            <a:r>
              <a:rPr lang="ru-RU" dirty="0"/>
              <a:t>Метод СРЦ. Проверка однородности выборки</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D5852842-0A92-4B7D-A4A2-B891DF7561F5}"/>
                  </a:ext>
                </a:extLst>
              </p:cNvPr>
              <p:cNvSpPr txBox="1"/>
              <p:nvPr/>
            </p:nvSpPr>
            <p:spPr>
              <a:xfrm>
                <a:off x="7305503" y="2049471"/>
                <a:ext cx="2672541" cy="7966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500" i="1" smtClean="0">
                          <a:latin typeface="Cambria Math" panose="02040503050406030204" pitchFamily="18" charset="0"/>
                        </a:rPr>
                        <m:t>𝑉</m:t>
                      </m:r>
                      <m:r>
                        <a:rPr lang="ru-RU" sz="2500" i="0">
                          <a:latin typeface="Cambria Math" panose="02040503050406030204" pitchFamily="18" charset="0"/>
                        </a:rPr>
                        <m:t>=</m:t>
                      </m:r>
                      <m:f>
                        <m:fPr>
                          <m:ctrlPr>
                            <a:rPr lang="ru-RU" sz="2500" i="1">
                              <a:solidFill>
                                <a:srgbClr val="836967"/>
                              </a:solidFill>
                              <a:latin typeface="Cambria Math" panose="02040503050406030204" pitchFamily="18" charset="0"/>
                            </a:rPr>
                          </m:ctrlPr>
                        </m:fPr>
                        <m:num>
                          <m:r>
                            <a:rPr lang="ru-RU" sz="2500" i="1">
                              <a:latin typeface="Cambria Math" panose="02040503050406030204" pitchFamily="18" charset="0"/>
                            </a:rPr>
                            <m:t>𝜎</m:t>
                          </m:r>
                        </m:num>
                        <m:den>
                          <m:r>
                            <a:rPr lang="ru-RU" sz="2500" i="0">
                              <a:latin typeface="Cambria Math" panose="02040503050406030204" pitchFamily="18" charset="0"/>
                            </a:rPr>
                            <m:t>&lt;ц&gt;</m:t>
                          </m:r>
                        </m:den>
                      </m:f>
                      <m:r>
                        <a:rPr lang="ru-RU" sz="2500" i="0">
                          <a:latin typeface="Cambria Math" panose="02040503050406030204" pitchFamily="18" charset="0"/>
                        </a:rPr>
                        <m:t>∗100</m:t>
                      </m:r>
                    </m:oMath>
                  </m:oMathPara>
                </a14:m>
                <a:endParaRPr lang="ru-RU" sz="2500" dirty="0"/>
              </a:p>
            </p:txBody>
          </p:sp>
        </mc:Choice>
        <mc:Fallback>
          <p:sp>
            <p:nvSpPr>
              <p:cNvPr id="9" name="TextBox 8">
                <a:extLst>
                  <a:ext uri="{FF2B5EF4-FFF2-40B4-BE49-F238E27FC236}">
                    <a16:creationId xmlns:a16="http://schemas.microsoft.com/office/drawing/2014/main" xmlns="" xmlns:a14="http://schemas.microsoft.com/office/drawing/2010/main" id="{D5852842-0A92-4B7D-A4A2-B891DF7561F5}"/>
                  </a:ext>
                </a:extLst>
              </p:cNvPr>
              <p:cNvSpPr txBox="1">
                <a:spLocks noRot="1" noChangeAspect="1" noMove="1" noResize="1" noEditPoints="1" noAdjustHandles="1" noChangeArrowheads="1" noChangeShapeType="1" noTextEdit="1"/>
              </p:cNvSpPr>
              <p:nvPr/>
            </p:nvSpPr>
            <p:spPr>
              <a:xfrm>
                <a:off x="7305503" y="2049471"/>
                <a:ext cx="2672541" cy="796628"/>
              </a:xfrm>
              <a:prstGeom prst="rect">
                <a:avLst/>
              </a:prstGeom>
              <a:blipFill>
                <a:blip r:embed="rId2" cstate="print"/>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id="{EF1FDD37-3A65-46B3-B902-11BD197D4152}"/>
                  </a:ext>
                </a:extLst>
              </p:cNvPr>
              <p:cNvSpPr txBox="1"/>
              <p:nvPr/>
            </p:nvSpPr>
            <p:spPr>
              <a:xfrm>
                <a:off x="710739" y="1875493"/>
                <a:ext cx="4526279" cy="12289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500" i="1" smtClean="0">
                          <a:latin typeface="Cambria Math" panose="02040503050406030204" pitchFamily="18" charset="0"/>
                        </a:rPr>
                        <m:t>𝜎</m:t>
                      </m:r>
                      <m:r>
                        <a:rPr lang="ru-RU" sz="2500" i="0">
                          <a:latin typeface="Cambria Math" panose="02040503050406030204" pitchFamily="18" charset="0"/>
                        </a:rPr>
                        <m:t>=</m:t>
                      </m:r>
                      <m:rad>
                        <m:radPr>
                          <m:degHide m:val="on"/>
                          <m:ctrlPr>
                            <a:rPr lang="ru-RU" sz="2500" i="1">
                              <a:solidFill>
                                <a:srgbClr val="836967"/>
                              </a:solidFill>
                              <a:latin typeface="Cambria Math" panose="02040503050406030204" pitchFamily="18" charset="0"/>
                            </a:rPr>
                          </m:ctrlPr>
                        </m:radPr>
                        <m:deg/>
                        <m:e>
                          <m:f>
                            <m:fPr>
                              <m:ctrlPr>
                                <a:rPr lang="ru-RU" sz="2500" i="1">
                                  <a:solidFill>
                                    <a:srgbClr val="836967"/>
                                  </a:solidFill>
                                  <a:latin typeface="Cambria Math" panose="02040503050406030204" pitchFamily="18" charset="0"/>
                                </a:rPr>
                              </m:ctrlPr>
                            </m:fPr>
                            <m:num>
                              <m:sSubSup>
                                <m:sSubSupPr>
                                  <m:ctrlPr>
                                    <a:rPr lang="ru-RU" sz="2500" i="1">
                                      <a:solidFill>
                                        <a:srgbClr val="836967"/>
                                      </a:solidFill>
                                      <a:latin typeface="Cambria Math" panose="02040503050406030204" pitchFamily="18" charset="0"/>
                                    </a:rPr>
                                  </m:ctrlPr>
                                </m:sSubSupPr>
                                <m:e>
                                  <m:nary>
                                    <m:naryPr>
                                      <m:chr m:val="∑"/>
                                      <m:grow m:val="on"/>
                                      <m:subHide m:val="on"/>
                                      <m:supHide m:val="on"/>
                                      <m:ctrlPr>
                                        <a:rPr lang="ru-RU" sz="2500" i="1">
                                          <a:latin typeface="Cambria Math" panose="02040503050406030204" pitchFamily="18" charset="0"/>
                                        </a:rPr>
                                      </m:ctrlPr>
                                    </m:naryPr>
                                    <m:sub/>
                                    <m:sup/>
                                    <m:e/>
                                  </m:nary>
                                </m:e>
                                <m:sub>
                                  <m:r>
                                    <a:rPr lang="ru-RU" sz="2500" i="1">
                                      <a:latin typeface="Cambria Math" panose="02040503050406030204" pitchFamily="18" charset="0"/>
                                    </a:rPr>
                                    <m:t>𝑖</m:t>
                                  </m:r>
                                  <m:r>
                                    <a:rPr lang="ru-RU" sz="2500" i="0">
                                      <a:latin typeface="Cambria Math" panose="02040503050406030204" pitchFamily="18" charset="0"/>
                                    </a:rPr>
                                    <m:t>=1</m:t>
                                  </m:r>
                                </m:sub>
                                <m:sup>
                                  <m:r>
                                    <a:rPr lang="ru-RU" sz="2500" i="1">
                                      <a:latin typeface="Cambria Math" panose="02040503050406030204" pitchFamily="18" charset="0"/>
                                    </a:rPr>
                                    <m:t>𝑛</m:t>
                                  </m:r>
                                </m:sup>
                              </m:sSubSup>
                              <m:sSup>
                                <m:sSupPr>
                                  <m:ctrlPr>
                                    <a:rPr lang="ru-RU" sz="2500" i="1">
                                      <a:solidFill>
                                        <a:srgbClr val="836967"/>
                                      </a:solidFill>
                                      <a:latin typeface="Cambria Math" panose="02040503050406030204" pitchFamily="18" charset="0"/>
                                    </a:rPr>
                                  </m:ctrlPr>
                                </m:sSupPr>
                                <m:e>
                                  <m:d>
                                    <m:dPr>
                                      <m:ctrlPr>
                                        <a:rPr lang="ru-RU" sz="2500" i="1">
                                          <a:latin typeface="Cambria Math" panose="02040503050406030204" pitchFamily="18" charset="0"/>
                                        </a:rPr>
                                      </m:ctrlPr>
                                    </m:dPr>
                                    <m:e>
                                      <m:sSub>
                                        <m:sSubPr>
                                          <m:ctrlPr>
                                            <a:rPr lang="ru-RU" sz="2500" i="1">
                                              <a:solidFill>
                                                <a:srgbClr val="836967"/>
                                              </a:solidFill>
                                              <a:latin typeface="Cambria Math" panose="02040503050406030204" pitchFamily="18" charset="0"/>
                                            </a:rPr>
                                          </m:ctrlPr>
                                        </m:sSubPr>
                                        <m:e>
                                          <m:r>
                                            <a:rPr lang="ru-RU" sz="2500" i="0">
                                              <a:latin typeface="Cambria Math" panose="02040503050406030204" pitchFamily="18" charset="0"/>
                                            </a:rPr>
                                            <m:t>ц</m:t>
                                          </m:r>
                                        </m:e>
                                        <m:sub>
                                          <m:r>
                                            <a:rPr lang="ru-RU" sz="2500" i="1">
                                              <a:latin typeface="Cambria Math" panose="02040503050406030204" pitchFamily="18" charset="0"/>
                                            </a:rPr>
                                            <m:t>𝑖</m:t>
                                          </m:r>
                                        </m:sub>
                                      </m:sSub>
                                      <m:r>
                                        <a:rPr lang="ru-RU" sz="2500" i="0">
                                          <a:latin typeface="Cambria Math" panose="02040503050406030204" pitchFamily="18" charset="0"/>
                                        </a:rPr>
                                        <m:t>− &lt;ц&gt;</m:t>
                                      </m:r>
                                    </m:e>
                                  </m:d>
                                </m:e>
                                <m:sup>
                                  <m:r>
                                    <a:rPr lang="ru-RU" sz="2500" i="0">
                                      <a:latin typeface="Cambria Math" panose="02040503050406030204" pitchFamily="18" charset="0"/>
                                    </a:rPr>
                                    <m:t>2</m:t>
                                  </m:r>
                                </m:sup>
                              </m:sSup>
                            </m:num>
                            <m:den>
                              <m:r>
                                <a:rPr lang="ru-RU" sz="2500" i="1">
                                  <a:latin typeface="Cambria Math" panose="02040503050406030204" pitchFamily="18" charset="0"/>
                                </a:rPr>
                                <m:t>𝑛</m:t>
                              </m:r>
                              <m:r>
                                <a:rPr lang="ru-RU" sz="2500" i="0">
                                  <a:latin typeface="Cambria Math" panose="02040503050406030204" pitchFamily="18" charset="0"/>
                                </a:rPr>
                                <m:t>−1</m:t>
                              </m:r>
                            </m:den>
                          </m:f>
                        </m:e>
                      </m:rad>
                    </m:oMath>
                  </m:oMathPara>
                </a14:m>
                <a:endParaRPr lang="ru-RU" sz="2500" dirty="0"/>
              </a:p>
            </p:txBody>
          </p:sp>
        </mc:Choice>
        <mc:Fallback>
          <p:sp>
            <p:nvSpPr>
              <p:cNvPr id="11" name="TextBox 10">
                <a:extLst>
                  <a:ext uri="{FF2B5EF4-FFF2-40B4-BE49-F238E27FC236}">
                    <a16:creationId xmlns:a16="http://schemas.microsoft.com/office/drawing/2014/main" xmlns="" xmlns:a14="http://schemas.microsoft.com/office/drawing/2010/main" id="{EF1FDD37-3A65-46B3-B902-11BD197D4152}"/>
                  </a:ext>
                </a:extLst>
              </p:cNvPr>
              <p:cNvSpPr txBox="1">
                <a:spLocks noRot="1" noChangeAspect="1" noMove="1" noResize="1" noEditPoints="1" noAdjustHandles="1" noChangeArrowheads="1" noChangeShapeType="1" noTextEdit="1"/>
              </p:cNvSpPr>
              <p:nvPr/>
            </p:nvSpPr>
            <p:spPr>
              <a:xfrm>
                <a:off x="710739" y="1875493"/>
                <a:ext cx="4526279" cy="1228991"/>
              </a:xfrm>
              <a:prstGeom prst="rect">
                <a:avLst/>
              </a:prstGeom>
              <a:blipFill>
                <a:blip r:embed="rId3" cstate="print"/>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2" name="Прямоугольник 11">
                <a:extLst>
                  <a:ext uri="{FF2B5EF4-FFF2-40B4-BE49-F238E27FC236}">
                    <a16:creationId xmlns:a16="http://schemas.microsoft.com/office/drawing/2014/main" id="{8D1E97EC-C393-4A99-8B05-C9D1B121B69A}"/>
                  </a:ext>
                </a:extLst>
              </p:cNvPr>
              <p:cNvSpPr/>
              <p:nvPr/>
            </p:nvSpPr>
            <p:spPr>
              <a:xfrm>
                <a:off x="5702530" y="3329568"/>
                <a:ext cx="6116781" cy="14193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14:m>
                  <m:oMath xmlns:m="http://schemas.openxmlformats.org/officeDocument/2006/math">
                    <m:r>
                      <a:rPr lang="ru-RU" sz="2200" i="1" smtClean="0">
                        <a:latin typeface="Cambria Math" panose="02040503050406030204" pitchFamily="18" charset="0"/>
                      </a:rPr>
                      <m:t>𝜎</m:t>
                    </m:r>
                  </m:oMath>
                </a14:m>
                <a:r>
                  <a:rPr lang="ru-RU" sz="2200" dirty="0">
                    <a:latin typeface="Circe" panose="020B0502020203020203" pitchFamily="34" charset="-52"/>
                  </a:rPr>
                  <a:t>         </a:t>
                </a:r>
                <a:r>
                  <a:rPr lang="en-US" sz="2200" dirty="0">
                    <a:latin typeface="Circe" panose="020B0502020203020203" pitchFamily="34" charset="-52"/>
                  </a:rPr>
                  <a:t> </a:t>
                </a:r>
                <a:r>
                  <a:rPr lang="ru-RU" sz="2200" dirty="0">
                    <a:latin typeface="Circe" panose="020B0502020203020203" pitchFamily="34" charset="-52"/>
                  </a:rPr>
                  <a:t>  </a:t>
                </a:r>
                <a:r>
                  <a:rPr lang="en-US" sz="2200" dirty="0">
                    <a:latin typeface="Circe" panose="020B0502020203020203" pitchFamily="34" charset="-52"/>
                  </a:rPr>
                  <a:t>– </a:t>
                </a:r>
                <a:r>
                  <a:rPr lang="ru-RU" sz="2200" dirty="0">
                    <a:latin typeface="Circe" panose="020B0502020203020203" pitchFamily="34" charset="-52"/>
                  </a:rPr>
                  <a:t>среднее квадратическое отклонение;</a:t>
                </a:r>
              </a:p>
              <a:p>
                <a14:m>
                  <m:oMath xmlns:m="http://schemas.openxmlformats.org/officeDocument/2006/math">
                    <m:r>
                      <a:rPr lang="ru-RU" sz="2200" i="0" smtClean="0">
                        <a:latin typeface="Cambria Math" panose="02040503050406030204" pitchFamily="18" charset="0"/>
                      </a:rPr>
                      <m:t>&lt;ц&gt;</m:t>
                    </m:r>
                  </m:oMath>
                </a14:m>
                <a:r>
                  <a:rPr lang="ru-RU" sz="2200" dirty="0">
                    <a:latin typeface="Circe" panose="020B0502020203020203" pitchFamily="34" charset="-52"/>
                  </a:rPr>
                  <a:t>   - средняя арифметическая величина единицы товара, работы, услуги;</a:t>
                </a:r>
              </a:p>
            </p:txBody>
          </p:sp>
        </mc:Choice>
        <mc:Fallback>
          <p:sp>
            <p:nvSpPr>
              <p:cNvPr id="12" name="Прямоугольник 11">
                <a:extLst>
                  <a:ext uri="{FF2B5EF4-FFF2-40B4-BE49-F238E27FC236}">
                    <a16:creationId xmlns:a16="http://schemas.microsoft.com/office/drawing/2014/main" xmlns="" xmlns:a14="http://schemas.microsoft.com/office/drawing/2010/main" id="{8D1E97EC-C393-4A99-8B05-C9D1B121B69A}"/>
                  </a:ext>
                </a:extLst>
              </p:cNvPr>
              <p:cNvSpPr>
                <a:spLocks noRot="1" noChangeAspect="1" noMove="1" noResize="1" noEditPoints="1" noAdjustHandles="1" noChangeArrowheads="1" noChangeShapeType="1" noTextEdit="1"/>
              </p:cNvSpPr>
              <p:nvPr/>
            </p:nvSpPr>
            <p:spPr>
              <a:xfrm>
                <a:off x="5702530" y="3329568"/>
                <a:ext cx="6116781" cy="1419341"/>
              </a:xfrm>
              <a:prstGeom prst="rect">
                <a:avLst/>
              </a:prstGeom>
              <a:blipFill>
                <a:blip r:embed="rId4" cstate="print"/>
                <a:stretch>
                  <a:fillRect l="-119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19" name="Прямоугольник 18">
                <a:extLst>
                  <a:ext uri="{FF2B5EF4-FFF2-40B4-BE49-F238E27FC236}">
                    <a16:creationId xmlns:a16="http://schemas.microsoft.com/office/drawing/2014/main" id="{F1F1C8F4-D249-461F-A6CD-D99B03940494}"/>
                  </a:ext>
                </a:extLst>
              </p:cNvPr>
              <p:cNvSpPr/>
              <p:nvPr/>
            </p:nvSpPr>
            <p:spPr>
              <a:xfrm>
                <a:off x="372689" y="3325412"/>
                <a:ext cx="4864329" cy="2416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14:m>
                  <m:oMath xmlns:m="http://schemas.openxmlformats.org/officeDocument/2006/math">
                    <m:sSub>
                      <m:sSubPr>
                        <m:ctrlPr>
                          <a:rPr lang="ru-RU" sz="2200" i="1" smtClean="0">
                            <a:latin typeface="Cambria Math" panose="02040503050406030204" pitchFamily="18" charset="0"/>
                          </a:rPr>
                        </m:ctrlPr>
                      </m:sSubPr>
                      <m:e>
                        <m:r>
                          <a:rPr lang="ru-RU" sz="2200" b="0" i="1" smtClean="0">
                            <a:latin typeface="Cambria Math" panose="02040503050406030204" pitchFamily="18" charset="0"/>
                          </a:rPr>
                          <m:t>ц</m:t>
                        </m:r>
                      </m:e>
                      <m:sub>
                        <m:r>
                          <a:rPr lang="en-US" sz="2200" b="0" i="1" smtClean="0">
                            <a:latin typeface="Cambria Math" panose="02040503050406030204" pitchFamily="18" charset="0"/>
                          </a:rPr>
                          <m:t>𝑖</m:t>
                        </m:r>
                      </m:sub>
                    </m:sSub>
                  </m:oMath>
                </a14:m>
                <a:r>
                  <a:rPr lang="ru-RU" sz="2200" dirty="0">
                    <a:latin typeface="Circe" panose="020B0502020203020203" pitchFamily="34" charset="-52"/>
                  </a:rPr>
                  <a:t>       </a:t>
                </a:r>
                <a:r>
                  <a:rPr lang="en-US" sz="2200" dirty="0">
                    <a:latin typeface="Circe" panose="020B0502020203020203" pitchFamily="34" charset="-52"/>
                  </a:rPr>
                  <a:t> </a:t>
                </a:r>
                <a:r>
                  <a:rPr lang="ru-RU" sz="2200" dirty="0">
                    <a:latin typeface="Circe" panose="020B0502020203020203" pitchFamily="34" charset="-52"/>
                  </a:rPr>
                  <a:t>  </a:t>
                </a:r>
                <a:r>
                  <a:rPr lang="en-US" sz="2200" dirty="0">
                    <a:latin typeface="Circe" panose="020B0502020203020203" pitchFamily="34" charset="-52"/>
                  </a:rPr>
                  <a:t>– </a:t>
                </a:r>
                <a:r>
                  <a:rPr lang="ru-RU" sz="2200" dirty="0">
                    <a:latin typeface="Circe" panose="020B0502020203020203" pitchFamily="34" charset="-52"/>
                  </a:rPr>
                  <a:t>цена единицы ТРУ, указанная в источнике с номером </a:t>
                </a:r>
                <a:r>
                  <a:rPr lang="en-US" sz="2200" i="1" dirty="0" err="1">
                    <a:latin typeface="Circe" panose="020B0502020203020203" pitchFamily="34" charset="-52"/>
                  </a:rPr>
                  <a:t>i</a:t>
                </a:r>
                <a:r>
                  <a:rPr lang="ru-RU" sz="2200" dirty="0">
                    <a:latin typeface="Circe" panose="020B0502020203020203" pitchFamily="34" charset="-52"/>
                  </a:rPr>
                  <a:t>;</a:t>
                </a:r>
              </a:p>
              <a:p>
                <a14:m>
                  <m:oMath xmlns:m="http://schemas.openxmlformats.org/officeDocument/2006/math">
                    <m:r>
                      <a:rPr lang="ru-RU" sz="2200" i="0" smtClean="0">
                        <a:latin typeface="Cambria Math" panose="02040503050406030204" pitchFamily="18" charset="0"/>
                      </a:rPr>
                      <m:t>&lt;ц&gt;</m:t>
                    </m:r>
                  </m:oMath>
                </a14:m>
                <a:r>
                  <a:rPr lang="ru-RU" sz="2200" dirty="0">
                    <a:latin typeface="Circe" panose="020B0502020203020203" pitchFamily="34" charset="-52"/>
                  </a:rPr>
                  <a:t>   - средняя арифметическая величина единицы товара, работы, услуги;</a:t>
                </a:r>
              </a:p>
              <a:p>
                <a:r>
                  <a:rPr lang="en-US" sz="2200" dirty="0">
                    <a:latin typeface="Circe" panose="020B0502020203020203" pitchFamily="34" charset="-52"/>
                  </a:rPr>
                  <a:t>n</a:t>
                </a:r>
                <a:r>
                  <a:rPr lang="ru-RU" sz="2200" dirty="0">
                    <a:latin typeface="Circe" panose="020B0502020203020203" pitchFamily="34" charset="-52"/>
                  </a:rPr>
                  <a:t>            - количество значений, используемых в расчете.</a:t>
                </a:r>
              </a:p>
            </p:txBody>
          </p:sp>
        </mc:Choice>
        <mc:Fallback>
          <p:sp>
            <p:nvSpPr>
              <p:cNvPr id="19" name="Прямоугольник 18">
                <a:extLst>
                  <a:ext uri="{FF2B5EF4-FFF2-40B4-BE49-F238E27FC236}">
                    <a16:creationId xmlns:a16="http://schemas.microsoft.com/office/drawing/2014/main" xmlns="" xmlns:a14="http://schemas.microsoft.com/office/drawing/2010/main" id="{F1F1C8F4-D249-461F-A6CD-D99B03940494}"/>
                  </a:ext>
                </a:extLst>
              </p:cNvPr>
              <p:cNvSpPr>
                <a:spLocks noRot="1" noChangeAspect="1" noMove="1" noResize="1" noEditPoints="1" noAdjustHandles="1" noChangeArrowheads="1" noChangeShapeType="1" noTextEdit="1"/>
              </p:cNvSpPr>
              <p:nvPr/>
            </p:nvSpPr>
            <p:spPr>
              <a:xfrm>
                <a:off x="372689" y="3325412"/>
                <a:ext cx="4864329" cy="2416949"/>
              </a:xfrm>
              <a:prstGeom prst="rect">
                <a:avLst/>
              </a:prstGeom>
              <a:blipFill>
                <a:blip r:embed="rId5" cstate="print"/>
                <a:stretch>
                  <a:fillRect l="-1500" t="-1508" b="-5276"/>
                </a:stretch>
              </a:blipFill>
            </p:spPr>
            <p:txBody>
              <a:bodyPr/>
              <a:lstStyle/>
              <a:p>
                <a:r>
                  <a:rPr lang="ru-RU">
                    <a:noFill/>
                  </a:rPr>
                  <a:t> </a:t>
                </a:r>
              </a:p>
            </p:txBody>
          </p:sp>
        </mc:Fallback>
      </mc:AlternateContent>
      <p:sp>
        <p:nvSpPr>
          <p:cNvPr id="16" name="Прямоугольник: скругленные углы 15">
            <a:extLst>
              <a:ext uri="{FF2B5EF4-FFF2-40B4-BE49-F238E27FC236}">
                <a16:creationId xmlns:a16="http://schemas.microsoft.com/office/drawing/2014/main" xmlns="" id="{B75F82F9-EB77-486C-94D6-A2719AB9FBBA}"/>
              </a:ext>
            </a:extLst>
          </p:cNvPr>
          <p:cNvSpPr/>
          <p:nvPr/>
        </p:nvSpPr>
        <p:spPr>
          <a:xfrm>
            <a:off x="5702530" y="5032690"/>
            <a:ext cx="6116781" cy="1419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latin typeface="Circe" panose="020B0502020203020203" pitchFamily="34" charset="-52"/>
              </a:rPr>
              <a:t>V</a:t>
            </a:r>
            <a:r>
              <a:rPr lang="en-US" sz="2200" b="1" dirty="0">
                <a:latin typeface="Circe" panose="020B0502020203020203" pitchFamily="34" charset="-52"/>
              </a:rPr>
              <a:t> </a:t>
            </a:r>
            <a:r>
              <a:rPr lang="ru-RU" sz="2200" b="1" dirty="0">
                <a:latin typeface="Circe" panose="020B0502020203020203" pitchFamily="34" charset="-52"/>
              </a:rPr>
              <a:t> ≤ 33% </a:t>
            </a:r>
            <a:r>
              <a:rPr lang="ru-RU" dirty="0">
                <a:latin typeface="Circe" panose="020B0502020203020203" pitchFamily="34" charset="-52"/>
              </a:rPr>
              <a:t>- совокупность значений, используемых в расчете, при определении НМЦК однородна, дополнительных исследований в целях увеличения количества ценовой информации не требуется</a:t>
            </a:r>
          </a:p>
        </p:txBody>
      </p:sp>
      <p:pic>
        <p:nvPicPr>
          <p:cNvPr id="2049" name="Picture 1" descr="Рисунок 32774">
            <a:extLst>
              <a:ext uri="{FF2B5EF4-FFF2-40B4-BE49-F238E27FC236}">
                <a16:creationId xmlns:a16="http://schemas.microsoft.com/office/drawing/2014/main" xmlns="" id="{F2CB13FB-113D-420D-9582-BAAA4688A53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2057400"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Рисунок 32774">
            <a:extLst>
              <a:ext uri="{FF2B5EF4-FFF2-40B4-BE49-F238E27FC236}">
                <a16:creationId xmlns:a16="http://schemas.microsoft.com/office/drawing/2014/main" xmlns="" id="{407516D7-58F8-497A-BC5D-54ADD48A777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2057400"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Рисунок 9">
            <a:extLst>
              <a:ext uri="{FF2B5EF4-FFF2-40B4-BE49-F238E27FC236}">
                <a16:creationId xmlns:a16="http://schemas.microsoft.com/office/drawing/2014/main" xmlns="" id="{5B79A3AE-F03B-6EAA-5ADD-D744BB8462A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37130650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ОПРЕДЕЛЕНИЕ НМЦК. </a:t>
            </a:r>
            <a:r>
              <a:rPr lang="en-US" dirty="0"/>
              <a:t/>
            </a:r>
            <a:br>
              <a:rPr lang="en-US" dirty="0"/>
            </a:br>
            <a:r>
              <a:rPr lang="ru-RU" dirty="0"/>
              <a:t>Метод СРЦ </a:t>
            </a:r>
          </a:p>
        </p:txBody>
      </p:sp>
      <p:sp>
        <p:nvSpPr>
          <p:cNvPr id="5" name="Объект 4"/>
          <p:cNvSpPr>
            <a:spLocks noGrp="1"/>
          </p:cNvSpPr>
          <p:nvPr>
            <p:ph idx="1"/>
          </p:nvPr>
        </p:nvSpPr>
        <p:spPr>
          <a:xfrm>
            <a:off x="510140" y="905565"/>
            <a:ext cx="11300860" cy="2091387"/>
          </a:xfrm>
          <a:ln>
            <a:solidFill>
              <a:schemeClr val="accent1"/>
            </a:solidFill>
          </a:ln>
        </p:spPr>
        <p:txBody>
          <a:bodyPr>
            <a:normAutofit lnSpcReduction="10000"/>
          </a:bodyPr>
          <a:lstStyle/>
          <a:p>
            <a:pPr marL="0" indent="0">
              <a:buNone/>
            </a:pPr>
            <a:r>
              <a:rPr lang="ru-RU" dirty="0"/>
              <a:t>Следовательно, заказчик вправе указать цену меньшую, чем в представленном обосновании НМЦК (в том числе полученной по результатам трех коммерческих предложений), и соответствующую выделенным лимитам бюджетных обязательств. При этом повторного обоснования НМЦК, соответствующей выделенным лимитам бюджетных обязательств, не требуется.</a:t>
            </a:r>
            <a:endParaRPr lang="en-US" dirty="0"/>
          </a:p>
          <a:p>
            <a:pPr marL="0" indent="0" algn="r">
              <a:buNone/>
            </a:pPr>
            <a:r>
              <a:rPr lang="ru-RU" i="1" dirty="0">
                <a:solidFill>
                  <a:srgbClr val="FF0000"/>
                </a:solidFill>
              </a:rPr>
              <a:t>Письмо Минэкономразвития России от 27.01.2016 №Д28и-245</a:t>
            </a:r>
            <a:endParaRPr lang="ru-RU" dirty="0">
              <a:solidFill>
                <a:srgbClr val="FF0000"/>
              </a:solidFill>
            </a:endParaRPr>
          </a:p>
          <a:p>
            <a:endParaRPr lang="ru-RU" dirty="0"/>
          </a:p>
          <a:p>
            <a:endParaRPr lang="ru-RU" dirty="0"/>
          </a:p>
        </p:txBody>
      </p:sp>
      <p:sp>
        <p:nvSpPr>
          <p:cNvPr id="1034"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Объект 4">
            <a:extLst>
              <a:ext uri="{FF2B5EF4-FFF2-40B4-BE49-F238E27FC236}">
                <a16:creationId xmlns:a16="http://schemas.microsoft.com/office/drawing/2014/main" xmlns="" id="{705B9D35-991D-2EE7-FBB0-EC6555DB5DEE}"/>
              </a:ext>
            </a:extLst>
          </p:cNvPr>
          <p:cNvSpPr txBox="1">
            <a:spLocks/>
          </p:cNvSpPr>
          <p:nvPr/>
        </p:nvSpPr>
        <p:spPr>
          <a:xfrm>
            <a:off x="510140" y="3140968"/>
            <a:ext cx="11300860" cy="3433086"/>
          </a:xfrm>
          <a:prstGeom prst="rect">
            <a:avLst/>
          </a:prstGeom>
          <a:ln>
            <a:solidFill>
              <a:schemeClr val="accent1"/>
            </a:solidFill>
          </a:ln>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ru-RU" dirty="0"/>
              <a:t>В этой связи следует отметить, что приказом Минэкономразвития России от 2 октября 2013 г. №567 утверждены методические рекомендации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 которые разъясняют возможные способы определения и обоснования НМЦК с применением методов, предусмотренных ч. 1 ст. 22 44-ФЗ.</a:t>
            </a:r>
          </a:p>
          <a:p>
            <a:r>
              <a:rPr lang="ru-RU" dirty="0"/>
              <a:t>В случае применения метода сопоставимых рыночных цен (анализа рынка) заказчик вправе осуществлять закупку товаров, работ, услуг у единственного поставщика (подрядчика, исполнителя) </a:t>
            </a:r>
            <a:r>
              <a:rPr lang="ru-RU" i="1" dirty="0"/>
              <a:t>по наименьшей цене контракта</a:t>
            </a:r>
            <a:r>
              <a:rPr lang="ru-RU" dirty="0"/>
              <a:t>.</a:t>
            </a:r>
          </a:p>
          <a:p>
            <a:pPr marL="0" indent="0" algn="r">
              <a:buFont typeface="Tw Cen MT" panose="020B0602020104020603" pitchFamily="34" charset="0"/>
              <a:buNone/>
            </a:pPr>
            <a:r>
              <a:rPr lang="ru-RU" i="1" dirty="0">
                <a:solidFill>
                  <a:srgbClr val="FF0000"/>
                </a:solidFill>
              </a:rPr>
              <a:t>Письмо Минэкономразвития России от 21</a:t>
            </a:r>
            <a:r>
              <a:rPr lang="en-US" i="1" dirty="0">
                <a:solidFill>
                  <a:srgbClr val="FF0000"/>
                </a:solidFill>
              </a:rPr>
              <a:t>.03.2014 </a:t>
            </a:r>
            <a:r>
              <a:rPr lang="ru-RU" i="1" dirty="0">
                <a:solidFill>
                  <a:srgbClr val="FF0000"/>
                </a:solidFill>
              </a:rPr>
              <a:t>№Д28и-322</a:t>
            </a:r>
            <a:endParaRPr lang="ru-RU" dirty="0">
              <a:solidFill>
                <a:srgbClr val="FF0000"/>
              </a:solidFill>
            </a:endParaRPr>
          </a:p>
          <a:p>
            <a:endParaRPr lang="ru-RU" dirty="0"/>
          </a:p>
          <a:p>
            <a:endParaRPr lang="ru-RU" dirty="0"/>
          </a:p>
        </p:txBody>
      </p:sp>
      <p:pic>
        <p:nvPicPr>
          <p:cNvPr id="7" name="Рисунок 6">
            <a:extLst>
              <a:ext uri="{FF2B5EF4-FFF2-40B4-BE49-F238E27FC236}">
                <a16:creationId xmlns:a16="http://schemas.microsoft.com/office/drawing/2014/main" xmlns="" id="{1C039C8C-B1AF-CE7B-A912-0B8B6040C2B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26070037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964558-219A-4902-8C78-38A559851FBF}"/>
              </a:ext>
            </a:extLst>
          </p:cNvPr>
          <p:cNvSpPr>
            <a:spLocks noGrp="1"/>
          </p:cNvSpPr>
          <p:nvPr>
            <p:ph type="title"/>
          </p:nvPr>
        </p:nvSpPr>
        <p:spPr/>
        <p:txBody>
          <a:bodyPr>
            <a:normAutofit fontScale="90000"/>
          </a:bodyPr>
          <a:lstStyle/>
          <a:p>
            <a:r>
              <a:rPr lang="ru-RU" dirty="0"/>
              <a:t>ОПРЕДЕЛЕНИЕ НМЦК. </a:t>
            </a:r>
            <a:br>
              <a:rPr lang="ru-RU" dirty="0"/>
            </a:br>
            <a:r>
              <a:rPr lang="ru-RU" dirty="0"/>
              <a:t>Метод СРЦ </a:t>
            </a:r>
          </a:p>
        </p:txBody>
      </p:sp>
      <p:graphicFrame>
        <p:nvGraphicFramePr>
          <p:cNvPr id="4" name="Таблица 3">
            <a:extLst>
              <a:ext uri="{FF2B5EF4-FFF2-40B4-BE49-F238E27FC236}">
                <a16:creationId xmlns:a16="http://schemas.microsoft.com/office/drawing/2014/main" xmlns="" id="{46AD17DC-762F-4A87-9E07-74D2358979B4}"/>
              </a:ext>
            </a:extLst>
          </p:cNvPr>
          <p:cNvGraphicFramePr>
            <a:graphicFrameLocks noGrp="1"/>
          </p:cNvGraphicFramePr>
          <p:nvPr/>
        </p:nvGraphicFramePr>
        <p:xfrm>
          <a:off x="2467612" y="3949946"/>
          <a:ext cx="9470388" cy="1673606"/>
        </p:xfrm>
        <a:graphic>
          <a:graphicData uri="http://schemas.openxmlformats.org/drawingml/2006/table">
            <a:tbl>
              <a:tblPr firstRow="1" firstCol="1" bandRow="1">
                <a:tableStyleId>{5C22544A-7EE6-4342-B048-85BDC9FD1C3A}</a:tableStyleId>
              </a:tblPr>
              <a:tblGrid>
                <a:gridCol w="738652">
                  <a:extLst>
                    <a:ext uri="{9D8B030D-6E8A-4147-A177-3AD203B41FA5}">
                      <a16:colId xmlns:a16="http://schemas.microsoft.com/office/drawing/2014/main" xmlns="" val="3442855794"/>
                    </a:ext>
                  </a:extLst>
                </a:gridCol>
                <a:gridCol w="943157">
                  <a:extLst>
                    <a:ext uri="{9D8B030D-6E8A-4147-A177-3AD203B41FA5}">
                      <a16:colId xmlns:a16="http://schemas.microsoft.com/office/drawing/2014/main" xmlns="" val="3233693118"/>
                    </a:ext>
                  </a:extLst>
                </a:gridCol>
                <a:gridCol w="738652">
                  <a:extLst>
                    <a:ext uri="{9D8B030D-6E8A-4147-A177-3AD203B41FA5}">
                      <a16:colId xmlns:a16="http://schemas.microsoft.com/office/drawing/2014/main" xmlns="" val="1012266471"/>
                    </a:ext>
                  </a:extLst>
                </a:gridCol>
                <a:gridCol w="871899">
                  <a:extLst>
                    <a:ext uri="{9D8B030D-6E8A-4147-A177-3AD203B41FA5}">
                      <a16:colId xmlns:a16="http://schemas.microsoft.com/office/drawing/2014/main" xmlns="" val="898828904"/>
                    </a:ext>
                  </a:extLst>
                </a:gridCol>
                <a:gridCol w="902604">
                  <a:extLst>
                    <a:ext uri="{9D8B030D-6E8A-4147-A177-3AD203B41FA5}">
                      <a16:colId xmlns:a16="http://schemas.microsoft.com/office/drawing/2014/main" xmlns="" val="388645855"/>
                    </a:ext>
                  </a:extLst>
                </a:gridCol>
                <a:gridCol w="987187">
                  <a:extLst>
                    <a:ext uri="{9D8B030D-6E8A-4147-A177-3AD203B41FA5}">
                      <a16:colId xmlns:a16="http://schemas.microsoft.com/office/drawing/2014/main" xmlns="" val="2733978202"/>
                    </a:ext>
                  </a:extLst>
                </a:gridCol>
                <a:gridCol w="987187">
                  <a:extLst>
                    <a:ext uri="{9D8B030D-6E8A-4147-A177-3AD203B41FA5}">
                      <a16:colId xmlns:a16="http://schemas.microsoft.com/office/drawing/2014/main" xmlns="" val="3713741523"/>
                    </a:ext>
                  </a:extLst>
                </a:gridCol>
                <a:gridCol w="955323">
                  <a:extLst>
                    <a:ext uri="{9D8B030D-6E8A-4147-A177-3AD203B41FA5}">
                      <a16:colId xmlns:a16="http://schemas.microsoft.com/office/drawing/2014/main" xmlns="" val="1563802451"/>
                    </a:ext>
                  </a:extLst>
                </a:gridCol>
                <a:gridCol w="844670">
                  <a:extLst>
                    <a:ext uri="{9D8B030D-6E8A-4147-A177-3AD203B41FA5}">
                      <a16:colId xmlns:a16="http://schemas.microsoft.com/office/drawing/2014/main" xmlns="" val="2890905971"/>
                    </a:ext>
                  </a:extLst>
                </a:gridCol>
                <a:gridCol w="844670">
                  <a:extLst>
                    <a:ext uri="{9D8B030D-6E8A-4147-A177-3AD203B41FA5}">
                      <a16:colId xmlns:a16="http://schemas.microsoft.com/office/drawing/2014/main" xmlns="" val="3700425918"/>
                    </a:ext>
                  </a:extLst>
                </a:gridCol>
                <a:gridCol w="656387">
                  <a:extLst>
                    <a:ext uri="{9D8B030D-6E8A-4147-A177-3AD203B41FA5}">
                      <a16:colId xmlns:a16="http://schemas.microsoft.com/office/drawing/2014/main" xmlns="" val="3864174582"/>
                    </a:ext>
                  </a:extLst>
                </a:gridCol>
              </a:tblGrid>
              <a:tr h="0">
                <a:tc rowSpan="2">
                  <a:txBody>
                    <a:bodyPr/>
                    <a:lstStyle/>
                    <a:p>
                      <a:pPr marL="68580" marR="41275" indent="-6350" algn="ctr">
                        <a:lnSpc>
                          <a:spcPct val="107000"/>
                        </a:lnSpc>
                        <a:spcAft>
                          <a:spcPts val="30"/>
                        </a:spcAft>
                      </a:pPr>
                      <a:r>
                        <a:rPr lang="ru-RU" sz="800">
                          <a:effectLst/>
                        </a:rPr>
                        <a:t>№ п/п</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2">
                  <a:txBody>
                    <a:bodyPr/>
                    <a:lstStyle/>
                    <a:p>
                      <a:pPr marL="68580" marR="41275" indent="-6350" algn="ctr">
                        <a:lnSpc>
                          <a:spcPct val="107000"/>
                        </a:lnSpc>
                        <a:spcAft>
                          <a:spcPts val="30"/>
                        </a:spcAft>
                      </a:pPr>
                      <a:r>
                        <a:rPr lang="ru-RU" sz="800">
                          <a:effectLst/>
                        </a:rPr>
                        <a:t>Наименование объекта закупки</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gridSpan="2">
                  <a:txBody>
                    <a:bodyPr/>
                    <a:lstStyle/>
                    <a:p>
                      <a:pPr marL="68580" marR="41275" indent="-6350" algn="ctr">
                        <a:lnSpc>
                          <a:spcPct val="107000"/>
                        </a:lnSpc>
                        <a:spcAft>
                          <a:spcPts val="30"/>
                        </a:spcAft>
                      </a:pPr>
                      <a:r>
                        <a:rPr lang="ru-RU" sz="800">
                          <a:effectLst/>
                        </a:rPr>
                        <a:t>Товары, работы, услуги</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hMerge="1">
                  <a:txBody>
                    <a:bodyPr/>
                    <a:lstStyle/>
                    <a:p>
                      <a:endParaRPr lang="ru-RU"/>
                    </a:p>
                  </a:txBody>
                  <a:tcPr/>
                </a:tc>
                <a:tc gridSpan="3">
                  <a:txBody>
                    <a:bodyPr/>
                    <a:lstStyle/>
                    <a:p>
                      <a:pPr marL="15240" marR="41275" indent="-6350" algn="ctr">
                        <a:lnSpc>
                          <a:spcPct val="107000"/>
                        </a:lnSpc>
                        <a:spcAft>
                          <a:spcPts val="30"/>
                        </a:spcAft>
                      </a:pPr>
                      <a:r>
                        <a:rPr lang="ru-RU" sz="800">
                          <a:effectLst/>
                        </a:rPr>
                        <a:t>Источник ценовой информации (ценового предложения)/ Реквизиты документов, на основании которых выполнен расчет</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hMerge="1">
                  <a:txBody>
                    <a:bodyPr/>
                    <a:lstStyle/>
                    <a:p>
                      <a:endParaRPr lang="ru-RU"/>
                    </a:p>
                  </a:txBody>
                  <a:tcPr/>
                </a:tc>
                <a:tc hMerge="1">
                  <a:txBody>
                    <a:bodyPr/>
                    <a:lstStyle/>
                    <a:p>
                      <a:endParaRPr lang="ru-RU"/>
                    </a:p>
                  </a:txBody>
                  <a:tcPr/>
                </a:tc>
                <a:tc gridSpan="3">
                  <a:txBody>
                    <a:bodyPr/>
                    <a:lstStyle/>
                    <a:p>
                      <a:pPr marL="6350" marR="41275" indent="-6350" algn="ctr">
                        <a:lnSpc>
                          <a:spcPct val="107000"/>
                        </a:lnSpc>
                        <a:spcAft>
                          <a:spcPts val="30"/>
                        </a:spcAft>
                      </a:pPr>
                      <a:r>
                        <a:rPr lang="ru-RU" sz="800" dirty="0">
                          <a:effectLst/>
                        </a:rPr>
                        <a:t>Проверка однородности совокупности значений, используемых в расчете</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hMerge="1">
                  <a:txBody>
                    <a:bodyPr/>
                    <a:lstStyle/>
                    <a:p>
                      <a:endParaRPr lang="ru-RU"/>
                    </a:p>
                  </a:txBody>
                  <a:tcPr/>
                </a:tc>
                <a:tc hMerge="1">
                  <a:txBody>
                    <a:bodyPr/>
                    <a:lstStyle/>
                    <a:p>
                      <a:endParaRPr lang="ru-RU"/>
                    </a:p>
                  </a:txBody>
                  <a:tcPr/>
                </a:tc>
                <a:tc rowSpan="2">
                  <a:txBody>
                    <a:bodyPr/>
                    <a:lstStyle/>
                    <a:p>
                      <a:pPr marL="6350" marR="41275" indent="-6350" algn="ctr">
                        <a:lnSpc>
                          <a:spcPct val="107000"/>
                        </a:lnSpc>
                        <a:spcAft>
                          <a:spcPts val="30"/>
                        </a:spcAft>
                      </a:pPr>
                      <a:r>
                        <a:rPr lang="ru-RU" sz="800">
                          <a:effectLst/>
                        </a:rPr>
                        <a:t>НМЦК</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extLst>
                  <a:ext uri="{0D108BD9-81ED-4DB2-BD59-A6C34878D82A}">
                    <a16:rowId xmlns:a16="http://schemas.microsoft.com/office/drawing/2014/main" xmlns="" val="2337841351"/>
                  </a:ext>
                </a:extLst>
              </a:tr>
              <a:tr h="0">
                <a:tc vMerge="1">
                  <a:txBody>
                    <a:bodyPr/>
                    <a:lstStyle/>
                    <a:p>
                      <a:endParaRPr lang="ru-RU"/>
                    </a:p>
                  </a:txBody>
                  <a:tcPr/>
                </a:tc>
                <a:tc vMerge="1">
                  <a:txBody>
                    <a:bodyPr/>
                    <a:lstStyle/>
                    <a:p>
                      <a:endParaRPr lang="ru-RU"/>
                    </a:p>
                  </a:txBody>
                  <a:tcPr/>
                </a:tc>
                <a:tc>
                  <a:txBody>
                    <a:bodyPr/>
                    <a:lstStyle/>
                    <a:p>
                      <a:pPr marL="68580" marR="41275" indent="-6350" algn="ctr">
                        <a:lnSpc>
                          <a:spcPct val="107000"/>
                        </a:lnSpc>
                        <a:spcAft>
                          <a:spcPts val="30"/>
                        </a:spcAft>
                      </a:pPr>
                      <a:r>
                        <a:rPr lang="ru-RU" sz="800">
                          <a:effectLst/>
                        </a:rPr>
                        <a:t>Единица измерения</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gn="ctr">
                        <a:lnSpc>
                          <a:spcPct val="107000"/>
                        </a:lnSpc>
                        <a:spcAft>
                          <a:spcPts val="30"/>
                        </a:spcAft>
                      </a:pPr>
                      <a:r>
                        <a:rPr lang="ru-RU" sz="800" dirty="0">
                          <a:effectLst/>
                        </a:rPr>
                        <a:t>Количество единиц измерения</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gn="ctr">
                        <a:lnSpc>
                          <a:spcPct val="99000"/>
                        </a:lnSpc>
                        <a:spcAft>
                          <a:spcPts val="5"/>
                        </a:spcAft>
                      </a:pPr>
                      <a:r>
                        <a:rPr lang="ru-RU" sz="800">
                          <a:effectLst/>
                        </a:rPr>
                        <a:t>Коммерческое предложение №1 №462 от 10.11.2021</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gn="ctr">
                        <a:lnSpc>
                          <a:spcPct val="107000"/>
                        </a:lnSpc>
                        <a:spcAft>
                          <a:spcPts val="30"/>
                        </a:spcAft>
                      </a:pPr>
                      <a:r>
                        <a:rPr lang="ru-RU" sz="800">
                          <a:effectLst/>
                        </a:rPr>
                        <a:t>Коммерческое предложение №2 №324 от 10.11.2021</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9850" marR="41275" indent="-6350" algn="ctr">
                        <a:lnSpc>
                          <a:spcPct val="107000"/>
                        </a:lnSpc>
                        <a:spcAft>
                          <a:spcPts val="30"/>
                        </a:spcAft>
                      </a:pPr>
                      <a:r>
                        <a:rPr lang="ru-RU" sz="800">
                          <a:effectLst/>
                        </a:rPr>
                        <a:t>Коммерческое предложение №3 б/н от 10.11.2021</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350" marR="41275" indent="-6350" algn="ctr">
                        <a:lnSpc>
                          <a:spcPct val="107000"/>
                        </a:lnSpc>
                        <a:spcAft>
                          <a:spcPts val="30"/>
                        </a:spcAft>
                      </a:pPr>
                      <a:r>
                        <a:rPr lang="ru-RU" sz="800">
                          <a:effectLst/>
                        </a:rPr>
                        <a:t>Средняя арифметическая цена &lt;ц&gt;</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9850" marR="31750" indent="-6350" algn="ctr">
                        <a:lnSpc>
                          <a:spcPct val="107000"/>
                        </a:lnSpc>
                        <a:spcAft>
                          <a:spcPts val="30"/>
                        </a:spcAft>
                      </a:pPr>
                      <a:r>
                        <a:rPr lang="ru-RU" sz="800">
                          <a:effectLst/>
                        </a:rPr>
                        <a:t>Среднее квадратичное отклонение σ:</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350" marR="41275" indent="-6350" algn="ctr">
                        <a:lnSpc>
                          <a:spcPct val="106000"/>
                        </a:lnSpc>
                        <a:spcAft>
                          <a:spcPts val="30"/>
                        </a:spcAft>
                      </a:pPr>
                      <a:r>
                        <a:rPr lang="ru-RU" sz="800">
                          <a:effectLst/>
                        </a:rPr>
                        <a:t>Коэффициент вариации V, %</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vMerge="1">
                  <a:txBody>
                    <a:bodyPr/>
                    <a:lstStyle/>
                    <a:p>
                      <a:endParaRPr lang="ru-RU"/>
                    </a:p>
                  </a:txBody>
                  <a:tcPr/>
                </a:tc>
                <a:extLst>
                  <a:ext uri="{0D108BD9-81ED-4DB2-BD59-A6C34878D82A}">
                    <a16:rowId xmlns:a16="http://schemas.microsoft.com/office/drawing/2014/main" xmlns="" val="635971296"/>
                  </a:ext>
                </a:extLst>
              </a:tr>
              <a:tr h="0">
                <a:tc>
                  <a:txBody>
                    <a:bodyPr/>
                    <a:lstStyle/>
                    <a:p>
                      <a:pPr marL="68580" marR="41275" indent="-6350">
                        <a:lnSpc>
                          <a:spcPct val="107000"/>
                        </a:lnSpc>
                        <a:spcAft>
                          <a:spcPts val="30"/>
                        </a:spcAft>
                      </a:pPr>
                      <a:r>
                        <a:rPr lang="ru-RU" sz="800" dirty="0">
                          <a:effectLst/>
                        </a:rPr>
                        <a:t>1. </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nSpc>
                          <a:spcPct val="107000"/>
                        </a:lnSpc>
                        <a:spcAft>
                          <a:spcPts val="30"/>
                        </a:spcAft>
                      </a:pPr>
                      <a:r>
                        <a:rPr lang="ru-RU" sz="800">
                          <a:effectLst/>
                        </a:rPr>
                        <a:t>Стул</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tc>
                  <a:txBody>
                    <a:bodyPr/>
                    <a:lstStyle/>
                    <a:p>
                      <a:pPr marL="68580" marR="41275" indent="-6350">
                        <a:lnSpc>
                          <a:spcPct val="107000"/>
                        </a:lnSpc>
                        <a:spcAft>
                          <a:spcPts val="30"/>
                        </a:spcAft>
                      </a:pPr>
                      <a:r>
                        <a:rPr lang="ru-RU" sz="800">
                          <a:effectLst/>
                        </a:rPr>
                        <a:t>шт.</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11430" marR="41275" indent="-6350" algn="ctr">
                        <a:lnSpc>
                          <a:spcPct val="107000"/>
                        </a:lnSpc>
                        <a:spcAft>
                          <a:spcPts val="30"/>
                        </a:spcAft>
                      </a:pPr>
                      <a:r>
                        <a:rPr lang="ru-RU" sz="800">
                          <a:effectLst/>
                        </a:rPr>
                        <a:t>3</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3">
                  <a:txBody>
                    <a:bodyPr/>
                    <a:lstStyle/>
                    <a:p>
                      <a:pPr marL="68580" marR="41275" indent="-6350" algn="ctr">
                        <a:lnSpc>
                          <a:spcPct val="107000"/>
                        </a:lnSpc>
                        <a:spcAft>
                          <a:spcPts val="30"/>
                        </a:spcAft>
                      </a:pPr>
                      <a:r>
                        <a:rPr lang="ru-RU" sz="800">
                          <a:effectLst/>
                        </a:rPr>
                        <a:t>320 000,00</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3">
                  <a:txBody>
                    <a:bodyPr/>
                    <a:lstStyle/>
                    <a:p>
                      <a:pPr marL="6350" marR="41275" indent="-6350" algn="ctr">
                        <a:lnSpc>
                          <a:spcPct val="107000"/>
                        </a:lnSpc>
                        <a:spcAft>
                          <a:spcPts val="30"/>
                        </a:spcAft>
                      </a:pPr>
                      <a:r>
                        <a:rPr lang="ru-RU" sz="800">
                          <a:effectLst/>
                        </a:rPr>
                        <a:t>348 600,00</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3">
                  <a:txBody>
                    <a:bodyPr/>
                    <a:lstStyle/>
                    <a:p>
                      <a:pPr marL="69850" marR="41275" indent="-6350" algn="ctr">
                        <a:lnSpc>
                          <a:spcPct val="107000"/>
                        </a:lnSpc>
                        <a:spcAft>
                          <a:spcPts val="30"/>
                        </a:spcAft>
                      </a:pPr>
                      <a:r>
                        <a:rPr lang="ru-RU" sz="800">
                          <a:effectLst/>
                        </a:rPr>
                        <a:t>381 292,90</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3">
                  <a:txBody>
                    <a:bodyPr/>
                    <a:lstStyle/>
                    <a:p>
                      <a:pPr marL="6350" marR="199390" indent="-6350" algn="ctr">
                        <a:lnSpc>
                          <a:spcPct val="107000"/>
                        </a:lnSpc>
                        <a:spcAft>
                          <a:spcPts val="30"/>
                        </a:spcAft>
                      </a:pPr>
                      <a:r>
                        <a:rPr lang="ru-RU" sz="800">
                          <a:effectLst/>
                        </a:rPr>
                        <a:t>349 964,30</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3">
                  <a:txBody>
                    <a:bodyPr/>
                    <a:lstStyle/>
                    <a:p>
                      <a:pPr marL="12700" marR="41275" indent="-6350" algn="ctr">
                        <a:lnSpc>
                          <a:spcPct val="107000"/>
                        </a:lnSpc>
                        <a:spcAft>
                          <a:spcPts val="30"/>
                        </a:spcAft>
                      </a:pPr>
                      <a:r>
                        <a:rPr lang="ru-RU" sz="800">
                          <a:effectLst/>
                        </a:rPr>
                        <a:t>30 669,22</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3">
                  <a:txBody>
                    <a:bodyPr/>
                    <a:lstStyle/>
                    <a:p>
                      <a:pPr marL="11430" marR="41275" indent="-6350" algn="ctr">
                        <a:lnSpc>
                          <a:spcPct val="107000"/>
                        </a:lnSpc>
                        <a:spcAft>
                          <a:spcPts val="30"/>
                        </a:spcAft>
                      </a:pPr>
                      <a:r>
                        <a:rPr lang="ru-RU" sz="800">
                          <a:effectLst/>
                        </a:rPr>
                        <a:t>8,76</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3">
                  <a:txBody>
                    <a:bodyPr/>
                    <a:lstStyle/>
                    <a:p>
                      <a:pPr marL="73025" marR="41275" indent="-6350" algn="ctr">
                        <a:lnSpc>
                          <a:spcPct val="107000"/>
                        </a:lnSpc>
                        <a:spcAft>
                          <a:spcPts val="30"/>
                        </a:spcAft>
                      </a:pPr>
                      <a:r>
                        <a:rPr lang="ru-RU" sz="800">
                          <a:effectLst/>
                        </a:rPr>
                        <a:t>349 964,30</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extLst>
                  <a:ext uri="{0D108BD9-81ED-4DB2-BD59-A6C34878D82A}">
                    <a16:rowId xmlns:a16="http://schemas.microsoft.com/office/drawing/2014/main" xmlns="" val="3260139175"/>
                  </a:ext>
                </a:extLst>
              </a:tr>
              <a:tr h="0">
                <a:tc>
                  <a:txBody>
                    <a:bodyPr/>
                    <a:lstStyle/>
                    <a:p>
                      <a:pPr marL="68580" marR="41275" indent="-6350">
                        <a:lnSpc>
                          <a:spcPct val="107000"/>
                        </a:lnSpc>
                        <a:spcAft>
                          <a:spcPts val="30"/>
                        </a:spcAft>
                      </a:pPr>
                      <a:r>
                        <a:rPr lang="ru-RU" sz="800">
                          <a:effectLst/>
                        </a:rPr>
                        <a:t>2.</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nSpc>
                          <a:spcPct val="107000"/>
                        </a:lnSpc>
                        <a:spcAft>
                          <a:spcPts val="30"/>
                        </a:spcAft>
                      </a:pPr>
                      <a:r>
                        <a:rPr lang="ru-RU" sz="800">
                          <a:effectLst/>
                        </a:rPr>
                        <a:t>Стол</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tc>
                  <a:txBody>
                    <a:bodyPr/>
                    <a:lstStyle/>
                    <a:p>
                      <a:pPr marL="68580" marR="41275" indent="-6350">
                        <a:lnSpc>
                          <a:spcPct val="107000"/>
                        </a:lnSpc>
                        <a:spcAft>
                          <a:spcPts val="30"/>
                        </a:spcAft>
                      </a:pPr>
                      <a:r>
                        <a:rPr lang="ru-RU" sz="800">
                          <a:effectLst/>
                        </a:rPr>
                        <a:t>шт.</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11430" marR="41275" indent="-6350" algn="ctr">
                        <a:lnSpc>
                          <a:spcPct val="107000"/>
                        </a:lnSpc>
                        <a:spcAft>
                          <a:spcPts val="30"/>
                        </a:spcAft>
                      </a:pPr>
                      <a:r>
                        <a:rPr lang="ru-RU" sz="800">
                          <a:effectLst/>
                        </a:rPr>
                        <a:t>6</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758838113"/>
                  </a:ext>
                </a:extLst>
              </a:tr>
              <a:tr h="0">
                <a:tc>
                  <a:txBody>
                    <a:bodyPr/>
                    <a:lstStyle/>
                    <a:p>
                      <a:pPr marL="68580" marR="41275" indent="-6350">
                        <a:lnSpc>
                          <a:spcPct val="107000"/>
                        </a:lnSpc>
                        <a:spcAft>
                          <a:spcPts val="30"/>
                        </a:spcAft>
                      </a:pPr>
                      <a:r>
                        <a:rPr lang="ru-RU" sz="800" dirty="0">
                          <a:effectLst/>
                        </a:rPr>
                        <a:t>3.</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nSpc>
                          <a:spcPct val="107000"/>
                        </a:lnSpc>
                        <a:spcAft>
                          <a:spcPts val="30"/>
                        </a:spcAft>
                      </a:pPr>
                      <a:r>
                        <a:rPr lang="ru-RU" sz="800">
                          <a:effectLst/>
                        </a:rPr>
                        <a:t>Услуги по сборке</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tc>
                  <a:txBody>
                    <a:bodyPr/>
                    <a:lstStyle/>
                    <a:p>
                      <a:pPr marL="68580" marR="41275" indent="-6350">
                        <a:lnSpc>
                          <a:spcPct val="107000"/>
                        </a:lnSpc>
                        <a:spcAft>
                          <a:spcPts val="30"/>
                        </a:spcAft>
                      </a:pPr>
                      <a:r>
                        <a:rPr lang="ru-RU" sz="800">
                          <a:effectLst/>
                        </a:rPr>
                        <a:t>Условная единица </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11430" marR="41275" indent="-6350" algn="ctr">
                        <a:lnSpc>
                          <a:spcPct val="107000"/>
                        </a:lnSpc>
                        <a:spcAft>
                          <a:spcPts val="30"/>
                        </a:spcAft>
                      </a:pPr>
                      <a:r>
                        <a:rPr lang="ru-RU" sz="800">
                          <a:effectLst/>
                        </a:rPr>
                        <a:t>1 </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183734674"/>
                  </a:ext>
                </a:extLst>
              </a:tr>
              <a:tr h="0">
                <a:tc gridSpan="10">
                  <a:txBody>
                    <a:bodyPr/>
                    <a:lstStyle/>
                    <a:p>
                      <a:pPr marL="6350" marR="57150" indent="-6350" algn="r">
                        <a:lnSpc>
                          <a:spcPct val="107000"/>
                        </a:lnSpc>
                        <a:spcAft>
                          <a:spcPts val="30"/>
                        </a:spcAft>
                      </a:pPr>
                      <a:r>
                        <a:rPr lang="ru-RU" sz="800">
                          <a:effectLst/>
                        </a:rPr>
                        <a:t>ИТОГО:</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73025" marR="41275" indent="-6350">
                        <a:lnSpc>
                          <a:spcPct val="107000"/>
                        </a:lnSpc>
                        <a:spcAft>
                          <a:spcPts val="30"/>
                        </a:spcAft>
                      </a:pPr>
                      <a:r>
                        <a:rPr lang="ru-RU" sz="800" b="1" dirty="0">
                          <a:effectLst/>
                        </a:rPr>
                        <a:t>349 964,30</a:t>
                      </a:r>
                      <a:r>
                        <a:rPr lang="ru-RU" sz="800" dirty="0">
                          <a:effectLst/>
                        </a:rPr>
                        <a:t> </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extLst>
                  <a:ext uri="{0D108BD9-81ED-4DB2-BD59-A6C34878D82A}">
                    <a16:rowId xmlns:a16="http://schemas.microsoft.com/office/drawing/2014/main" xmlns="" val="1018515455"/>
                  </a:ext>
                </a:extLst>
              </a:tr>
            </a:tbl>
          </a:graphicData>
        </a:graphic>
      </p:graphicFrame>
      <p:graphicFrame>
        <p:nvGraphicFramePr>
          <p:cNvPr id="5" name="Таблица 4">
            <a:extLst>
              <a:ext uri="{FF2B5EF4-FFF2-40B4-BE49-F238E27FC236}">
                <a16:creationId xmlns:a16="http://schemas.microsoft.com/office/drawing/2014/main" xmlns="" id="{FDB09278-D8EB-4E93-8F95-07DA8B57A005}"/>
              </a:ext>
            </a:extLst>
          </p:cNvPr>
          <p:cNvGraphicFramePr>
            <a:graphicFrameLocks noGrp="1"/>
          </p:cNvGraphicFramePr>
          <p:nvPr/>
        </p:nvGraphicFramePr>
        <p:xfrm>
          <a:off x="2467613" y="1027113"/>
          <a:ext cx="9470387" cy="1576324"/>
        </p:xfrm>
        <a:graphic>
          <a:graphicData uri="http://schemas.openxmlformats.org/drawingml/2006/table">
            <a:tbl>
              <a:tblPr firstRow="1" firstCol="1" bandRow="1">
                <a:tableStyleId>{5C22544A-7EE6-4342-B048-85BDC9FD1C3A}</a:tableStyleId>
              </a:tblPr>
              <a:tblGrid>
                <a:gridCol w="425544">
                  <a:extLst>
                    <a:ext uri="{9D8B030D-6E8A-4147-A177-3AD203B41FA5}">
                      <a16:colId xmlns:a16="http://schemas.microsoft.com/office/drawing/2014/main" xmlns="" val="3715899183"/>
                    </a:ext>
                  </a:extLst>
                </a:gridCol>
                <a:gridCol w="783401">
                  <a:extLst>
                    <a:ext uri="{9D8B030D-6E8A-4147-A177-3AD203B41FA5}">
                      <a16:colId xmlns:a16="http://schemas.microsoft.com/office/drawing/2014/main" xmlns="" val="426810854"/>
                    </a:ext>
                  </a:extLst>
                </a:gridCol>
                <a:gridCol w="643213">
                  <a:extLst>
                    <a:ext uri="{9D8B030D-6E8A-4147-A177-3AD203B41FA5}">
                      <a16:colId xmlns:a16="http://schemas.microsoft.com/office/drawing/2014/main" xmlns="" val="3535050762"/>
                    </a:ext>
                  </a:extLst>
                </a:gridCol>
                <a:gridCol w="725677">
                  <a:extLst>
                    <a:ext uri="{9D8B030D-6E8A-4147-A177-3AD203B41FA5}">
                      <a16:colId xmlns:a16="http://schemas.microsoft.com/office/drawing/2014/main" xmlns="" val="3365626011"/>
                    </a:ext>
                  </a:extLst>
                </a:gridCol>
                <a:gridCol w="1078298">
                  <a:extLst>
                    <a:ext uri="{9D8B030D-6E8A-4147-A177-3AD203B41FA5}">
                      <a16:colId xmlns:a16="http://schemas.microsoft.com/office/drawing/2014/main" xmlns="" val="3386567682"/>
                    </a:ext>
                  </a:extLst>
                </a:gridCol>
                <a:gridCol w="1078298">
                  <a:extLst>
                    <a:ext uri="{9D8B030D-6E8A-4147-A177-3AD203B41FA5}">
                      <a16:colId xmlns:a16="http://schemas.microsoft.com/office/drawing/2014/main" xmlns="" val="4013395008"/>
                    </a:ext>
                  </a:extLst>
                </a:gridCol>
                <a:gridCol w="1078298">
                  <a:extLst>
                    <a:ext uri="{9D8B030D-6E8A-4147-A177-3AD203B41FA5}">
                      <a16:colId xmlns:a16="http://schemas.microsoft.com/office/drawing/2014/main" xmlns="" val="1440240836"/>
                    </a:ext>
                  </a:extLst>
                </a:gridCol>
                <a:gridCol w="856238">
                  <a:extLst>
                    <a:ext uri="{9D8B030D-6E8A-4147-A177-3AD203B41FA5}">
                      <a16:colId xmlns:a16="http://schemas.microsoft.com/office/drawing/2014/main" xmlns="" val="720548748"/>
                    </a:ext>
                  </a:extLst>
                </a:gridCol>
                <a:gridCol w="797781">
                  <a:extLst>
                    <a:ext uri="{9D8B030D-6E8A-4147-A177-3AD203B41FA5}">
                      <a16:colId xmlns:a16="http://schemas.microsoft.com/office/drawing/2014/main" xmlns="" val="2103090215"/>
                    </a:ext>
                  </a:extLst>
                </a:gridCol>
                <a:gridCol w="672680">
                  <a:extLst>
                    <a:ext uri="{9D8B030D-6E8A-4147-A177-3AD203B41FA5}">
                      <a16:colId xmlns:a16="http://schemas.microsoft.com/office/drawing/2014/main" xmlns="" val="4030162686"/>
                    </a:ext>
                  </a:extLst>
                </a:gridCol>
                <a:gridCol w="728030">
                  <a:extLst>
                    <a:ext uri="{9D8B030D-6E8A-4147-A177-3AD203B41FA5}">
                      <a16:colId xmlns:a16="http://schemas.microsoft.com/office/drawing/2014/main" xmlns="" val="1603106541"/>
                    </a:ext>
                  </a:extLst>
                </a:gridCol>
                <a:gridCol w="602929">
                  <a:extLst>
                    <a:ext uri="{9D8B030D-6E8A-4147-A177-3AD203B41FA5}">
                      <a16:colId xmlns:a16="http://schemas.microsoft.com/office/drawing/2014/main" xmlns="" val="4161603471"/>
                    </a:ext>
                  </a:extLst>
                </a:gridCol>
              </a:tblGrid>
              <a:tr h="0">
                <a:tc rowSpan="2">
                  <a:txBody>
                    <a:bodyPr/>
                    <a:lstStyle/>
                    <a:p>
                      <a:pPr marL="68580" marR="41275" indent="-6350" algn="ctr">
                        <a:lnSpc>
                          <a:spcPct val="107000"/>
                        </a:lnSpc>
                        <a:spcAft>
                          <a:spcPts val="30"/>
                        </a:spcAft>
                      </a:pPr>
                      <a:r>
                        <a:rPr lang="ru-RU" sz="800" dirty="0">
                          <a:effectLst/>
                        </a:rPr>
                        <a:t>№ п/п</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rowSpan="2">
                  <a:txBody>
                    <a:bodyPr/>
                    <a:lstStyle/>
                    <a:p>
                      <a:pPr marL="68580" marR="41275" indent="-6350" algn="ctr">
                        <a:lnSpc>
                          <a:spcPct val="107000"/>
                        </a:lnSpc>
                        <a:spcAft>
                          <a:spcPts val="30"/>
                        </a:spcAft>
                      </a:pPr>
                      <a:r>
                        <a:rPr lang="ru-RU" sz="800">
                          <a:effectLst/>
                        </a:rPr>
                        <a:t>Наименование объекта закупки</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gridSpan="2">
                  <a:txBody>
                    <a:bodyPr/>
                    <a:lstStyle/>
                    <a:p>
                      <a:pPr marL="68580" marR="41275" indent="-6350" algn="ctr">
                        <a:lnSpc>
                          <a:spcPct val="107000"/>
                        </a:lnSpc>
                        <a:spcAft>
                          <a:spcPts val="30"/>
                        </a:spcAft>
                      </a:pPr>
                      <a:r>
                        <a:rPr lang="ru-RU" sz="800">
                          <a:effectLst/>
                        </a:rPr>
                        <a:t>Товары, работы, услуги</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hMerge="1">
                  <a:txBody>
                    <a:bodyPr/>
                    <a:lstStyle/>
                    <a:p>
                      <a:endParaRPr lang="ru-RU"/>
                    </a:p>
                  </a:txBody>
                  <a:tcPr/>
                </a:tc>
                <a:tc gridSpan="3">
                  <a:txBody>
                    <a:bodyPr/>
                    <a:lstStyle/>
                    <a:p>
                      <a:pPr marL="15240" marR="41275" indent="-6350" algn="ctr">
                        <a:lnSpc>
                          <a:spcPct val="107000"/>
                        </a:lnSpc>
                        <a:spcAft>
                          <a:spcPts val="30"/>
                        </a:spcAft>
                      </a:pPr>
                      <a:r>
                        <a:rPr lang="ru-RU" sz="800" dirty="0">
                          <a:effectLst/>
                        </a:rPr>
                        <a:t>Источник ценовой информации (ценового предложения)/ Реквизиты документов, на основании которых выполнен расчет</a:t>
                      </a:r>
                    </a:p>
                  </a:txBody>
                  <a:tcPr marL="0" marR="12700" marT="29845" marB="0" anchor="ctr"/>
                </a:tc>
                <a:tc hMerge="1">
                  <a:txBody>
                    <a:bodyPr/>
                    <a:lstStyle/>
                    <a:p>
                      <a:endParaRPr lang="ru-RU"/>
                    </a:p>
                  </a:txBody>
                  <a:tcPr/>
                </a:tc>
                <a:tc hMerge="1">
                  <a:txBody>
                    <a:bodyPr/>
                    <a:lstStyle/>
                    <a:p>
                      <a:endParaRPr lang="ru-RU"/>
                    </a:p>
                  </a:txBody>
                  <a:tcPr/>
                </a:tc>
                <a:tc gridSpan="3">
                  <a:txBody>
                    <a:bodyPr/>
                    <a:lstStyle/>
                    <a:p>
                      <a:pPr marL="6350" marR="41275" indent="-6350" algn="ctr">
                        <a:lnSpc>
                          <a:spcPct val="107000"/>
                        </a:lnSpc>
                        <a:spcAft>
                          <a:spcPts val="30"/>
                        </a:spcAft>
                      </a:pPr>
                      <a:r>
                        <a:rPr lang="ru-RU" sz="800" dirty="0">
                          <a:effectLst/>
                        </a:rPr>
                        <a:t>Проверка однородности совокупности значений, используемых в расчете</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hMerge="1">
                  <a:txBody>
                    <a:bodyPr/>
                    <a:lstStyle/>
                    <a:p>
                      <a:endParaRPr lang="ru-RU"/>
                    </a:p>
                  </a:txBody>
                  <a:tcPr/>
                </a:tc>
                <a:tc hMerge="1">
                  <a:txBody>
                    <a:bodyPr/>
                    <a:lstStyle/>
                    <a:p>
                      <a:endParaRPr lang="ru-RU"/>
                    </a:p>
                  </a:txBody>
                  <a:tcPr/>
                </a:tc>
                <a:tc gridSpan="2">
                  <a:txBody>
                    <a:bodyPr/>
                    <a:lstStyle/>
                    <a:p>
                      <a:pPr marL="6350" marR="41275" indent="-6350" algn="ctr">
                        <a:lnSpc>
                          <a:spcPct val="107000"/>
                        </a:lnSpc>
                        <a:spcAft>
                          <a:spcPts val="30"/>
                        </a:spcAft>
                      </a:pPr>
                      <a:r>
                        <a:rPr lang="ru-RU" sz="800">
                          <a:effectLst/>
                        </a:rPr>
                        <a:t>НМЦК</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hMerge="1">
                  <a:txBody>
                    <a:bodyPr/>
                    <a:lstStyle/>
                    <a:p>
                      <a:endParaRPr lang="ru-RU"/>
                    </a:p>
                  </a:txBody>
                  <a:tcPr/>
                </a:tc>
                <a:extLst>
                  <a:ext uri="{0D108BD9-81ED-4DB2-BD59-A6C34878D82A}">
                    <a16:rowId xmlns:a16="http://schemas.microsoft.com/office/drawing/2014/main" xmlns="" val="1269976537"/>
                  </a:ext>
                </a:extLst>
              </a:tr>
              <a:tr h="0">
                <a:tc vMerge="1">
                  <a:txBody>
                    <a:bodyPr/>
                    <a:lstStyle/>
                    <a:p>
                      <a:endParaRPr lang="ru-RU"/>
                    </a:p>
                  </a:txBody>
                  <a:tcPr/>
                </a:tc>
                <a:tc vMerge="1">
                  <a:txBody>
                    <a:bodyPr/>
                    <a:lstStyle/>
                    <a:p>
                      <a:endParaRPr lang="ru-RU"/>
                    </a:p>
                  </a:txBody>
                  <a:tcPr/>
                </a:tc>
                <a:tc>
                  <a:txBody>
                    <a:bodyPr/>
                    <a:lstStyle/>
                    <a:p>
                      <a:pPr marL="68580" marR="41275" indent="-6350" algn="ctr">
                        <a:lnSpc>
                          <a:spcPct val="107000"/>
                        </a:lnSpc>
                        <a:spcAft>
                          <a:spcPts val="30"/>
                        </a:spcAft>
                      </a:pPr>
                      <a:r>
                        <a:rPr lang="ru-RU" sz="800">
                          <a:effectLst/>
                        </a:rPr>
                        <a:t>Единица измерения</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gn="ctr">
                        <a:lnSpc>
                          <a:spcPct val="107000"/>
                        </a:lnSpc>
                        <a:spcAft>
                          <a:spcPts val="30"/>
                        </a:spcAft>
                      </a:pPr>
                      <a:r>
                        <a:rPr lang="ru-RU" sz="800">
                          <a:effectLst/>
                        </a:rPr>
                        <a:t>Количество единиц измерения</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gn="ctr">
                        <a:lnSpc>
                          <a:spcPct val="99000"/>
                        </a:lnSpc>
                        <a:spcAft>
                          <a:spcPts val="5"/>
                        </a:spcAft>
                      </a:pPr>
                      <a:r>
                        <a:rPr lang="ru-RU" sz="800" dirty="0">
                          <a:effectLst/>
                        </a:rPr>
                        <a:t>Коммерческое предложение №1 №462 от 10.11.2021 (цена за единицу)</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gn="ctr">
                        <a:lnSpc>
                          <a:spcPct val="107000"/>
                        </a:lnSpc>
                        <a:spcAft>
                          <a:spcPts val="30"/>
                        </a:spcAft>
                      </a:pPr>
                      <a:r>
                        <a:rPr lang="ru-RU" sz="800" dirty="0">
                          <a:effectLst/>
                        </a:rPr>
                        <a:t>Коммерческое предложение №2 №324 от 10.11.2021 (цена за единицу)</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9850" marR="41275" indent="-6350" algn="ctr">
                        <a:lnSpc>
                          <a:spcPct val="107000"/>
                        </a:lnSpc>
                        <a:spcAft>
                          <a:spcPts val="30"/>
                        </a:spcAft>
                      </a:pPr>
                      <a:r>
                        <a:rPr lang="ru-RU" sz="800">
                          <a:effectLst/>
                        </a:rPr>
                        <a:t>Коммерческое предложение №3 б/н от 10.11.2021 (цена за единицу)</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350" marR="41275" indent="-6350" algn="ctr">
                        <a:lnSpc>
                          <a:spcPct val="107000"/>
                        </a:lnSpc>
                        <a:spcAft>
                          <a:spcPts val="30"/>
                        </a:spcAft>
                      </a:pPr>
                      <a:r>
                        <a:rPr lang="ru-RU" sz="800">
                          <a:effectLst/>
                        </a:rPr>
                        <a:t>Средняя арифметическая цена &lt;ц&gt;</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9850" marR="31750" indent="-6350" algn="ctr">
                        <a:lnSpc>
                          <a:spcPct val="107000"/>
                        </a:lnSpc>
                        <a:spcAft>
                          <a:spcPts val="30"/>
                        </a:spcAft>
                      </a:pPr>
                      <a:r>
                        <a:rPr lang="ru-RU" sz="800">
                          <a:effectLst/>
                        </a:rPr>
                        <a:t>Среднее квадратичное отклонение σ:</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350" marR="41275" indent="-6350" algn="ctr">
                        <a:lnSpc>
                          <a:spcPct val="106000"/>
                        </a:lnSpc>
                        <a:spcAft>
                          <a:spcPts val="30"/>
                        </a:spcAft>
                      </a:pPr>
                      <a:r>
                        <a:rPr lang="ru-RU" sz="800">
                          <a:effectLst/>
                        </a:rPr>
                        <a:t>Коэффициент вариации V, %</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350" marR="41275" indent="-6350" algn="ctr">
                        <a:lnSpc>
                          <a:spcPct val="107000"/>
                        </a:lnSpc>
                        <a:spcAft>
                          <a:spcPts val="800"/>
                        </a:spcAft>
                      </a:pPr>
                      <a:r>
                        <a:rPr lang="ru-RU" sz="800" dirty="0">
                          <a:effectLst/>
                        </a:rPr>
                        <a:t>Расчет</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350" marR="41275" indent="-6350" algn="ctr">
                        <a:lnSpc>
                          <a:spcPct val="107000"/>
                        </a:lnSpc>
                        <a:spcAft>
                          <a:spcPts val="800"/>
                        </a:spcAft>
                      </a:pPr>
                      <a:r>
                        <a:rPr lang="ru-RU" sz="800">
                          <a:effectLst/>
                        </a:rPr>
                        <a:t>Итого</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extLst>
                  <a:ext uri="{0D108BD9-81ED-4DB2-BD59-A6C34878D82A}">
                    <a16:rowId xmlns:a16="http://schemas.microsoft.com/office/drawing/2014/main" xmlns="" val="3809507099"/>
                  </a:ext>
                </a:extLst>
              </a:tr>
              <a:tr h="0">
                <a:tc>
                  <a:txBody>
                    <a:bodyPr/>
                    <a:lstStyle/>
                    <a:p>
                      <a:pPr marL="68580" marR="41275" indent="-6350">
                        <a:lnSpc>
                          <a:spcPct val="107000"/>
                        </a:lnSpc>
                        <a:spcAft>
                          <a:spcPts val="30"/>
                        </a:spcAft>
                      </a:pPr>
                      <a:r>
                        <a:rPr lang="ru-RU" sz="800">
                          <a:effectLst/>
                        </a:rPr>
                        <a:t>1. </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nSpc>
                          <a:spcPct val="107000"/>
                        </a:lnSpc>
                        <a:spcAft>
                          <a:spcPts val="30"/>
                        </a:spcAft>
                      </a:pPr>
                      <a:r>
                        <a:rPr lang="ru-RU" sz="800">
                          <a:effectLst/>
                        </a:rPr>
                        <a:t>Стул</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tc>
                  <a:txBody>
                    <a:bodyPr/>
                    <a:lstStyle/>
                    <a:p>
                      <a:pPr marL="68580" marR="41275" indent="-6350">
                        <a:lnSpc>
                          <a:spcPct val="107000"/>
                        </a:lnSpc>
                        <a:spcAft>
                          <a:spcPts val="30"/>
                        </a:spcAft>
                      </a:pPr>
                      <a:r>
                        <a:rPr lang="ru-RU" sz="800">
                          <a:effectLst/>
                        </a:rPr>
                        <a:t>шт.</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11430" marR="41275" indent="-6350" algn="ctr">
                        <a:lnSpc>
                          <a:spcPct val="107000"/>
                        </a:lnSpc>
                        <a:spcAft>
                          <a:spcPts val="30"/>
                        </a:spcAft>
                      </a:pPr>
                      <a:r>
                        <a:rPr lang="ru-RU" sz="800">
                          <a:effectLst/>
                        </a:rPr>
                        <a:t>3</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11 000,00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12 000,00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13 000,00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12 000,00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a:effectLst/>
                        </a:rPr>
                        <a:t>1000</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a:effectLst/>
                        </a:rPr>
                        <a:t>8,33</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12 000,00х3</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36 000,00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extLst>
                  <a:ext uri="{0D108BD9-81ED-4DB2-BD59-A6C34878D82A}">
                    <a16:rowId xmlns:a16="http://schemas.microsoft.com/office/drawing/2014/main" xmlns="" val="2644693598"/>
                  </a:ext>
                </a:extLst>
              </a:tr>
              <a:tr h="0">
                <a:tc>
                  <a:txBody>
                    <a:bodyPr/>
                    <a:lstStyle/>
                    <a:p>
                      <a:pPr marL="68580" marR="41275" indent="-6350">
                        <a:lnSpc>
                          <a:spcPct val="107000"/>
                        </a:lnSpc>
                        <a:spcAft>
                          <a:spcPts val="30"/>
                        </a:spcAft>
                      </a:pPr>
                      <a:r>
                        <a:rPr lang="ru-RU" sz="800">
                          <a:effectLst/>
                        </a:rPr>
                        <a:t>2.</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nSpc>
                          <a:spcPct val="107000"/>
                        </a:lnSpc>
                        <a:spcAft>
                          <a:spcPts val="30"/>
                        </a:spcAft>
                      </a:pPr>
                      <a:r>
                        <a:rPr lang="ru-RU" sz="800">
                          <a:effectLst/>
                        </a:rPr>
                        <a:t>Стол</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tc>
                  <a:txBody>
                    <a:bodyPr/>
                    <a:lstStyle/>
                    <a:p>
                      <a:pPr marL="68580" marR="41275" indent="-6350">
                        <a:lnSpc>
                          <a:spcPct val="107000"/>
                        </a:lnSpc>
                        <a:spcAft>
                          <a:spcPts val="30"/>
                        </a:spcAft>
                      </a:pPr>
                      <a:r>
                        <a:rPr lang="ru-RU" sz="800">
                          <a:effectLst/>
                        </a:rPr>
                        <a:t>шт.</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11430" marR="41275" indent="-6350" algn="ctr">
                        <a:lnSpc>
                          <a:spcPct val="107000"/>
                        </a:lnSpc>
                        <a:spcAft>
                          <a:spcPts val="30"/>
                        </a:spcAft>
                      </a:pPr>
                      <a:r>
                        <a:rPr lang="ru-RU" sz="800">
                          <a:effectLst/>
                        </a:rPr>
                        <a:t>6</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20 000,00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24 000,00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19 000,00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21 000,00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a:effectLst/>
                        </a:rPr>
                        <a:t>2645,751</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a:effectLst/>
                        </a:rPr>
                        <a:t>12,60</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21 000,00х6</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126 000,00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extLst>
                  <a:ext uri="{0D108BD9-81ED-4DB2-BD59-A6C34878D82A}">
                    <a16:rowId xmlns:a16="http://schemas.microsoft.com/office/drawing/2014/main" xmlns="" val="2995857473"/>
                  </a:ext>
                </a:extLst>
              </a:tr>
              <a:tr h="0">
                <a:tc>
                  <a:txBody>
                    <a:bodyPr/>
                    <a:lstStyle/>
                    <a:p>
                      <a:pPr marL="68580" marR="41275" indent="-6350">
                        <a:lnSpc>
                          <a:spcPct val="107000"/>
                        </a:lnSpc>
                        <a:spcAft>
                          <a:spcPts val="30"/>
                        </a:spcAft>
                      </a:pPr>
                      <a:r>
                        <a:rPr lang="ru-RU" sz="800">
                          <a:effectLst/>
                        </a:rPr>
                        <a:t>3.</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68580" marR="41275" indent="-6350">
                        <a:lnSpc>
                          <a:spcPct val="107000"/>
                        </a:lnSpc>
                        <a:spcAft>
                          <a:spcPts val="30"/>
                        </a:spcAft>
                      </a:pPr>
                      <a:r>
                        <a:rPr lang="ru-RU" sz="800">
                          <a:effectLst/>
                        </a:rPr>
                        <a:t>Услуги по сборке</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tc>
                  <a:txBody>
                    <a:bodyPr/>
                    <a:lstStyle/>
                    <a:p>
                      <a:pPr marL="68580" marR="41275" indent="-6350">
                        <a:lnSpc>
                          <a:spcPct val="107000"/>
                        </a:lnSpc>
                        <a:spcAft>
                          <a:spcPts val="30"/>
                        </a:spcAft>
                      </a:pPr>
                      <a:r>
                        <a:rPr lang="ru-RU" sz="800">
                          <a:effectLst/>
                        </a:rPr>
                        <a:t>Условная единица </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11430" marR="41275" indent="-6350" algn="ctr">
                        <a:lnSpc>
                          <a:spcPct val="107000"/>
                        </a:lnSpc>
                        <a:spcAft>
                          <a:spcPts val="30"/>
                        </a:spcAft>
                      </a:pPr>
                      <a:r>
                        <a:rPr lang="ru-RU" sz="800">
                          <a:effectLst/>
                        </a:rPr>
                        <a:t>1 </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50 000,00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45 000,00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70 000,00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55 000,00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a:effectLst/>
                        </a:rPr>
                        <a:t>13228,76</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a:effectLst/>
                        </a:rPr>
                        <a:t>24,05</a:t>
                      </a:r>
                      <a:endPar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55 000,00х1</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tc>
                  <a:txBody>
                    <a:bodyPr/>
                    <a:lstStyle/>
                    <a:p>
                      <a:pPr marL="73025" marR="41275" indent="-6350" algn="ctr">
                        <a:lnSpc>
                          <a:spcPct val="107000"/>
                        </a:lnSpc>
                        <a:spcAft>
                          <a:spcPts val="30"/>
                        </a:spcAft>
                      </a:pPr>
                      <a:r>
                        <a:rPr lang="ru-RU" sz="800" dirty="0">
                          <a:effectLst/>
                        </a:rPr>
                        <a:t>55 000,00</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nchor="ctr"/>
                </a:tc>
                <a:extLst>
                  <a:ext uri="{0D108BD9-81ED-4DB2-BD59-A6C34878D82A}">
                    <a16:rowId xmlns:a16="http://schemas.microsoft.com/office/drawing/2014/main" xmlns="" val="2093563193"/>
                  </a:ext>
                </a:extLst>
              </a:tr>
              <a:tr h="0">
                <a:tc gridSpan="11">
                  <a:txBody>
                    <a:bodyPr/>
                    <a:lstStyle/>
                    <a:p>
                      <a:pPr marL="73025" marR="41275" indent="-6350" algn="r">
                        <a:lnSpc>
                          <a:spcPct val="107000"/>
                        </a:lnSpc>
                        <a:spcAft>
                          <a:spcPts val="30"/>
                        </a:spcAft>
                      </a:pPr>
                      <a:r>
                        <a:rPr lang="ru-RU" sz="800" dirty="0">
                          <a:effectLst/>
                        </a:rPr>
                        <a:t>ИТОГО:</a:t>
                      </a:r>
                      <a:endPar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73025" marR="41275" indent="-6350" algn="ctr">
                        <a:lnSpc>
                          <a:spcPct val="107000"/>
                        </a:lnSpc>
                        <a:spcAft>
                          <a:spcPts val="30"/>
                        </a:spcAft>
                      </a:pPr>
                      <a:r>
                        <a:rPr lang="ru-RU" sz="800" b="1" dirty="0">
                          <a:effectLst/>
                        </a:rPr>
                        <a:t>217 000,00</a:t>
                      </a:r>
                      <a:endPar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2700" marT="29845" marB="0"/>
                </a:tc>
                <a:extLst>
                  <a:ext uri="{0D108BD9-81ED-4DB2-BD59-A6C34878D82A}">
                    <a16:rowId xmlns:a16="http://schemas.microsoft.com/office/drawing/2014/main" xmlns="" val="911156997"/>
                  </a:ext>
                </a:extLst>
              </a:tr>
            </a:tbl>
          </a:graphicData>
        </a:graphic>
      </p:graphicFrame>
      <p:sp>
        <p:nvSpPr>
          <p:cNvPr id="6" name="Выноска: изогнутая линия с границей и чертой 5">
            <a:extLst>
              <a:ext uri="{FF2B5EF4-FFF2-40B4-BE49-F238E27FC236}">
                <a16:creationId xmlns:a16="http://schemas.microsoft.com/office/drawing/2014/main" xmlns="" id="{1CC76566-570F-4DA5-A2C2-C963447C5AB7}"/>
              </a:ext>
            </a:extLst>
          </p:cNvPr>
          <p:cNvSpPr/>
          <p:nvPr/>
        </p:nvSpPr>
        <p:spPr>
          <a:xfrm>
            <a:off x="8760822" y="2921104"/>
            <a:ext cx="2935878" cy="840999"/>
          </a:xfrm>
          <a:prstGeom prst="accentBorderCallout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0" dirty="0">
                <a:effectLst/>
                <a:latin typeface="Circe" panose="020B0502020203020203" pitchFamily="34" charset="-52"/>
              </a:rPr>
              <a:t>- указываются реквизитов документов, на основании которых выполнен расчет;</a:t>
            </a:r>
          </a:p>
          <a:p>
            <a:pPr algn="just"/>
            <a:r>
              <a:rPr lang="ru-RU" sz="900" b="0" dirty="0">
                <a:effectLst/>
                <a:latin typeface="Circe" panose="020B0502020203020203" pitchFamily="34" charset="-52"/>
              </a:rPr>
              <a:t>- не указываются наименования поставщиков (подрядчиков, исполнителей), представивших соответствующую информацию</a:t>
            </a:r>
          </a:p>
        </p:txBody>
      </p:sp>
      <p:cxnSp>
        <p:nvCxnSpPr>
          <p:cNvPr id="8" name="Прямая соединительная линия 7">
            <a:extLst>
              <a:ext uri="{FF2B5EF4-FFF2-40B4-BE49-F238E27FC236}">
                <a16:creationId xmlns:a16="http://schemas.microsoft.com/office/drawing/2014/main" xmlns="" id="{E31CCD41-0E27-4499-87CB-7775EBDEED6A}"/>
              </a:ext>
            </a:extLst>
          </p:cNvPr>
          <p:cNvCxnSpPr/>
          <p:nvPr/>
        </p:nvCxnSpPr>
        <p:spPr>
          <a:xfrm>
            <a:off x="5050971" y="2695847"/>
            <a:ext cx="324829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A99C42BE-44E6-4092-A02C-F050050237CB}"/>
              </a:ext>
            </a:extLst>
          </p:cNvPr>
          <p:cNvCxnSpPr>
            <a:cxnSpLocks/>
          </p:cNvCxnSpPr>
          <p:nvPr/>
        </p:nvCxnSpPr>
        <p:spPr>
          <a:xfrm>
            <a:off x="5767976" y="3871475"/>
            <a:ext cx="28696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86D479B3-BE1F-4DD0-9D62-FE18C2823C98}"/>
              </a:ext>
            </a:extLst>
          </p:cNvPr>
          <p:cNvCxnSpPr>
            <a:cxnSpLocks/>
          </p:cNvCxnSpPr>
          <p:nvPr/>
        </p:nvCxnSpPr>
        <p:spPr>
          <a:xfrm flipH="1" flipV="1">
            <a:off x="7312025" y="2695847"/>
            <a:ext cx="983456" cy="3821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xmlns="" id="{0696D749-E7FC-4FD1-8158-8FE6AF54953E}"/>
              </a:ext>
            </a:extLst>
          </p:cNvPr>
          <p:cNvSpPr/>
          <p:nvPr/>
        </p:nvSpPr>
        <p:spPr>
          <a:xfrm>
            <a:off x="342901" y="1027113"/>
            <a:ext cx="983456" cy="45964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ru-RU" sz="1500" b="0" dirty="0">
                <a:effectLst/>
                <a:latin typeface="Circe" panose="020B0502020203020203" pitchFamily="34" charset="-52"/>
              </a:rPr>
              <a:t>В случае если в рамках одной закупки (одного лота) предполагается закупка технологически и функционально связанных </a:t>
            </a:r>
            <a:r>
              <a:rPr lang="ru-RU" sz="1500" dirty="0">
                <a:latin typeface="Circe" panose="020B0502020203020203" pitchFamily="34" charset="-52"/>
              </a:rPr>
              <a:t>ТРУ</a:t>
            </a:r>
            <a:r>
              <a:rPr lang="ru-RU" sz="1500" b="0" dirty="0">
                <a:effectLst/>
                <a:latin typeface="Circe" panose="020B0502020203020203" pitchFamily="34" charset="-52"/>
              </a:rPr>
              <a:t>, то НМЦК может быть рассчитана: </a:t>
            </a:r>
          </a:p>
        </p:txBody>
      </p:sp>
      <p:sp>
        <p:nvSpPr>
          <p:cNvPr id="20" name="Прямоугольник: скругленные углы 19">
            <a:extLst>
              <a:ext uri="{FF2B5EF4-FFF2-40B4-BE49-F238E27FC236}">
                <a16:creationId xmlns:a16="http://schemas.microsoft.com/office/drawing/2014/main" xmlns="" id="{40C402BB-AF2C-4F8F-876F-588B6221446B}"/>
              </a:ext>
            </a:extLst>
          </p:cNvPr>
          <p:cNvSpPr/>
          <p:nvPr/>
        </p:nvSpPr>
        <p:spPr>
          <a:xfrm>
            <a:off x="1590675" y="3949943"/>
            <a:ext cx="762000" cy="16736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ru-RU" sz="1100" b="0" dirty="0">
                <a:effectLst/>
                <a:latin typeface="Circe" panose="020B0502020203020203" pitchFamily="34" charset="-52"/>
              </a:rPr>
              <a:t>на основании информации о цене всего объекта закупки (лота)</a:t>
            </a:r>
          </a:p>
        </p:txBody>
      </p:sp>
      <p:sp>
        <p:nvSpPr>
          <p:cNvPr id="22" name="Прямоугольник: скругленные углы 21">
            <a:extLst>
              <a:ext uri="{FF2B5EF4-FFF2-40B4-BE49-F238E27FC236}">
                <a16:creationId xmlns:a16="http://schemas.microsoft.com/office/drawing/2014/main" xmlns="" id="{355F363F-BB7E-4755-8182-9A5CE9C4066A}"/>
              </a:ext>
            </a:extLst>
          </p:cNvPr>
          <p:cNvSpPr/>
          <p:nvPr/>
        </p:nvSpPr>
        <p:spPr>
          <a:xfrm>
            <a:off x="1590675" y="1027113"/>
            <a:ext cx="762000" cy="15763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ru-RU" sz="1000" b="0" dirty="0">
                <a:effectLst/>
                <a:latin typeface="Circe" panose="020B0502020203020203" pitchFamily="34" charset="-52"/>
              </a:rPr>
              <a:t> как сумма цен всех включенных в объект закупки (в один лот) товаров, работ, услуг</a:t>
            </a:r>
            <a:endParaRPr lang="ru-RU" sz="1000" dirty="0"/>
          </a:p>
        </p:txBody>
      </p:sp>
      <p:sp>
        <p:nvSpPr>
          <p:cNvPr id="24" name="Стрелка: вправо 13">
            <a:extLst>
              <a:ext uri="{FF2B5EF4-FFF2-40B4-BE49-F238E27FC236}">
                <a16:creationId xmlns:a16="http://schemas.microsoft.com/office/drawing/2014/main" xmlns="" id="{657C865D-F8FE-45D6-A248-FEE6A97E2F76}"/>
              </a:ext>
            </a:extLst>
          </p:cNvPr>
          <p:cNvSpPr/>
          <p:nvPr/>
        </p:nvSpPr>
        <p:spPr>
          <a:xfrm>
            <a:off x="1304217" y="4498614"/>
            <a:ext cx="308599" cy="576264"/>
          </a:xfrm>
          <a:prstGeom prst="rightArrow">
            <a:avLst>
              <a:gd name="adj1" fmla="val 44954"/>
              <a:gd name="adj2" fmla="val 5245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13">
            <a:extLst>
              <a:ext uri="{FF2B5EF4-FFF2-40B4-BE49-F238E27FC236}">
                <a16:creationId xmlns:a16="http://schemas.microsoft.com/office/drawing/2014/main" xmlns="" id="{135E23B3-E057-4329-81C7-FEF2310BC8FC}"/>
              </a:ext>
            </a:extLst>
          </p:cNvPr>
          <p:cNvSpPr/>
          <p:nvPr/>
        </p:nvSpPr>
        <p:spPr>
          <a:xfrm>
            <a:off x="1307308" y="1527143"/>
            <a:ext cx="308599" cy="576264"/>
          </a:xfrm>
          <a:prstGeom prst="rightArrow">
            <a:avLst>
              <a:gd name="adj1" fmla="val 44954"/>
              <a:gd name="adj2" fmla="val 5245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xmlns="" id="{36F19E68-5389-019D-F758-6556109820A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36221254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ОПРЕДЕЛЕНИЕ НМЦК. </a:t>
            </a:r>
            <a:br>
              <a:rPr lang="ru-RU" dirty="0"/>
            </a:br>
            <a:r>
              <a:rPr lang="ru-RU" dirty="0"/>
              <a:t>Нормативный метод</a:t>
            </a:r>
          </a:p>
        </p:txBody>
      </p:sp>
      <p:sp>
        <p:nvSpPr>
          <p:cNvPr id="6" name="Объект 5">
            <a:extLst>
              <a:ext uri="{FF2B5EF4-FFF2-40B4-BE49-F238E27FC236}">
                <a16:creationId xmlns:a16="http://schemas.microsoft.com/office/drawing/2014/main" xmlns="" id="{A8329423-B016-4B73-9421-8642B18F8FB2}"/>
              </a:ext>
            </a:extLst>
          </p:cNvPr>
          <p:cNvSpPr>
            <a:spLocks noGrp="1"/>
          </p:cNvSpPr>
          <p:nvPr>
            <p:ph idx="1"/>
          </p:nvPr>
        </p:nvSpPr>
        <p:spPr>
          <a:xfrm>
            <a:off x="261257" y="2241469"/>
            <a:ext cx="11700015" cy="1131817"/>
          </a:xfrm>
        </p:spPr>
        <p:txBody>
          <a:bodyPr>
            <a:normAutofit/>
          </a:bodyPr>
          <a:lstStyle/>
          <a:p>
            <a:r>
              <a:rPr lang="ru-RU" sz="1300" dirty="0"/>
              <a:t>заключается в расчете НМЦК на основе требований к закупаемым товарам, работам, услугам, установленных в соответствии со ст. 19 44-ФЗ в случае, если такие требования предусматривают установление предельных цен товаров, работ, услуг</a:t>
            </a:r>
          </a:p>
          <a:p>
            <a:r>
              <a:rPr lang="ru-RU" sz="1300" dirty="0"/>
              <a:t>проверка на предмет наименьшей НМЦК методом СРЦ (анализ рынка). </a:t>
            </a:r>
            <a:r>
              <a:rPr lang="ru-RU" sz="1300" dirty="0">
                <a:solidFill>
                  <a:srgbClr val="FF0000"/>
                </a:solidFill>
              </a:rPr>
              <a:t>Письмо Минфина России от 17.11.2023 №24-06-06/110223</a:t>
            </a:r>
          </a:p>
        </p:txBody>
      </p:sp>
      <p:sp>
        <p:nvSpPr>
          <p:cNvPr id="1034"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id="{2B99D969-EE29-4AE9-BAB7-56EF23C6D325}"/>
                  </a:ext>
                </a:extLst>
              </p:cNvPr>
              <p:cNvSpPr txBox="1"/>
              <p:nvPr/>
            </p:nvSpPr>
            <p:spPr>
              <a:xfrm>
                <a:off x="510139" y="879382"/>
                <a:ext cx="3218411" cy="511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ru-RU" sz="2500" i="1" smtClean="0">
                              <a:solidFill>
                                <a:srgbClr val="836967"/>
                              </a:solidFill>
                              <a:latin typeface="Cambria Math" panose="02040503050406030204" pitchFamily="18" charset="0"/>
                            </a:rPr>
                          </m:ctrlPr>
                        </m:sSupPr>
                        <m:e>
                          <m:r>
                            <a:rPr lang="ru-RU" sz="2500">
                              <a:latin typeface="Cambria Math" panose="02040503050406030204" pitchFamily="18" charset="0"/>
                            </a:rPr>
                            <m:t>Н</m:t>
                          </m:r>
                          <m:r>
                            <a:rPr lang="ru-RU" sz="2500" i="0">
                              <a:latin typeface="Cambria Math" panose="02040503050406030204" pitchFamily="18" charset="0"/>
                            </a:rPr>
                            <m:t>МЦК</m:t>
                          </m:r>
                        </m:e>
                        <m:sup>
                          <m:r>
                            <a:rPr lang="ru-RU" sz="2500" i="0">
                              <a:latin typeface="Cambria Math" panose="02040503050406030204" pitchFamily="18" charset="0"/>
                            </a:rPr>
                            <m:t>норм</m:t>
                          </m:r>
                        </m:sup>
                      </m:sSup>
                      <m:r>
                        <a:rPr lang="ru-RU" sz="2500" i="0">
                          <a:latin typeface="Cambria Math" panose="02040503050406030204" pitchFamily="18" charset="0"/>
                        </a:rPr>
                        <m:t>=</m:t>
                      </m:r>
                      <m:r>
                        <a:rPr lang="ru-RU" sz="2500" i="1">
                          <a:latin typeface="Cambria Math" panose="02040503050406030204" pitchFamily="18" charset="0"/>
                        </a:rPr>
                        <m:t>𝑣</m:t>
                      </m:r>
                      <m:sSub>
                        <m:sSubPr>
                          <m:ctrlPr>
                            <a:rPr lang="ru-RU" sz="2500" i="1">
                              <a:solidFill>
                                <a:srgbClr val="836967"/>
                              </a:solidFill>
                              <a:latin typeface="Cambria Math" panose="02040503050406030204" pitchFamily="18" charset="0"/>
                            </a:rPr>
                          </m:ctrlPr>
                        </m:sSubPr>
                        <m:e>
                          <m:r>
                            <a:rPr lang="ru-RU" sz="2500" i="0">
                              <a:latin typeface="Cambria Math" panose="02040503050406030204" pitchFamily="18" charset="0"/>
                            </a:rPr>
                            <m:t>ц</m:t>
                          </m:r>
                        </m:e>
                        <m:sub>
                          <m:r>
                            <a:rPr lang="ru-RU" sz="2500" i="0">
                              <a:latin typeface="Cambria Math" panose="02040503050406030204" pitchFamily="18" charset="0"/>
                            </a:rPr>
                            <m:t>пред</m:t>
                          </m:r>
                        </m:sub>
                      </m:sSub>
                    </m:oMath>
                  </m:oMathPara>
                </a14:m>
                <a:endParaRPr lang="ru-RU" sz="2500" dirty="0"/>
              </a:p>
            </p:txBody>
          </p:sp>
        </mc:Choice>
        <mc:Fallback>
          <p:sp>
            <p:nvSpPr>
              <p:cNvPr id="11" name="TextBox 10">
                <a:extLst>
                  <a:ext uri="{FF2B5EF4-FFF2-40B4-BE49-F238E27FC236}">
                    <a16:creationId xmlns:a16="http://schemas.microsoft.com/office/drawing/2014/main" xmlns="" xmlns:a14="http://schemas.microsoft.com/office/drawing/2010/main" id="{2B99D969-EE29-4AE9-BAB7-56EF23C6D325}"/>
                  </a:ext>
                </a:extLst>
              </p:cNvPr>
              <p:cNvSpPr txBox="1">
                <a:spLocks noRot="1" noChangeAspect="1" noMove="1" noResize="1" noEditPoints="1" noAdjustHandles="1" noChangeArrowheads="1" noChangeShapeType="1" noTextEdit="1"/>
              </p:cNvSpPr>
              <p:nvPr/>
            </p:nvSpPr>
            <p:spPr>
              <a:xfrm>
                <a:off x="510139" y="879382"/>
                <a:ext cx="3218411" cy="511615"/>
              </a:xfrm>
              <a:prstGeom prst="rect">
                <a:avLst/>
              </a:prstGeom>
              <a:blipFill>
                <a:blip r:embed="rId2" cstate="print"/>
                <a:stretch>
                  <a:fillRect b="-714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8" name="Прямоугольник 7">
                <a:extLst>
                  <a:ext uri="{FF2B5EF4-FFF2-40B4-BE49-F238E27FC236}">
                    <a16:creationId xmlns:a16="http://schemas.microsoft.com/office/drawing/2014/main" id="{F40B244A-0918-4FBC-A3C3-882EA0E93898}"/>
                  </a:ext>
                </a:extLst>
              </p:cNvPr>
              <p:cNvSpPr/>
              <p:nvPr/>
            </p:nvSpPr>
            <p:spPr>
              <a:xfrm>
                <a:off x="3728550" y="879382"/>
                <a:ext cx="8232723" cy="1313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14:m>
                  <m:oMath xmlns:m="http://schemas.openxmlformats.org/officeDocument/2006/math">
                    <m:r>
                      <a:rPr lang="ru-RU" sz="2200" i="1" smtClean="0">
                        <a:latin typeface="Cambria Math" panose="02040503050406030204" pitchFamily="18" charset="0"/>
                      </a:rPr>
                      <m:t>𝑣</m:t>
                    </m:r>
                  </m:oMath>
                </a14:m>
                <a:r>
                  <a:rPr lang="ru-RU" sz="2200" dirty="0">
                    <a:latin typeface="Circe" panose="020B0502020203020203" pitchFamily="34" charset="-52"/>
                  </a:rPr>
                  <a:t>          – количество (объем) закупаемого ТРУ;</a:t>
                </a:r>
              </a:p>
              <a:p>
                <a14:m>
                  <m:oMath xmlns:m="http://schemas.openxmlformats.org/officeDocument/2006/math">
                    <m:sSub>
                      <m:sSubPr>
                        <m:ctrlPr>
                          <a:rPr lang="ru-RU" sz="2200" i="1">
                            <a:solidFill>
                              <a:srgbClr val="836967"/>
                            </a:solidFill>
                            <a:latin typeface="Cambria Math" panose="02040503050406030204" pitchFamily="18" charset="0"/>
                          </a:rPr>
                        </m:ctrlPr>
                      </m:sSubPr>
                      <m:e>
                        <m:r>
                          <a:rPr lang="ru-RU" sz="2200" i="0">
                            <a:latin typeface="Cambria Math" panose="02040503050406030204" pitchFamily="18" charset="0"/>
                          </a:rPr>
                          <m:t>ц</m:t>
                        </m:r>
                      </m:e>
                      <m:sub>
                        <m:r>
                          <a:rPr lang="ru-RU" sz="2200" i="0">
                            <a:latin typeface="Cambria Math" panose="02040503050406030204" pitchFamily="18" charset="0"/>
                          </a:rPr>
                          <m:t>пред</m:t>
                        </m:r>
                      </m:sub>
                    </m:sSub>
                  </m:oMath>
                </a14:m>
                <a:r>
                  <a:rPr lang="ru-RU" sz="2200" dirty="0">
                    <a:latin typeface="Circe" panose="020B0502020203020203" pitchFamily="34" charset="-52"/>
                  </a:rPr>
                  <a:t>   – предельная цена единицы ТРУ, установленная в рамках нормирования в сфере закупок</a:t>
                </a:r>
              </a:p>
            </p:txBody>
          </p:sp>
        </mc:Choice>
        <mc:Fallback>
          <p:sp>
            <p:nvSpPr>
              <p:cNvPr id="8" name="Прямоугольник 7">
                <a:extLst>
                  <a:ext uri="{FF2B5EF4-FFF2-40B4-BE49-F238E27FC236}">
                    <a16:creationId xmlns:a16="http://schemas.microsoft.com/office/drawing/2014/main" xmlns="" xmlns:a14="http://schemas.microsoft.com/office/drawing/2010/main" id="{F40B244A-0918-4FBC-A3C3-882EA0E93898}"/>
                  </a:ext>
                </a:extLst>
              </p:cNvPr>
              <p:cNvSpPr>
                <a:spLocks noRot="1" noChangeAspect="1" noMove="1" noResize="1" noEditPoints="1" noAdjustHandles="1" noChangeArrowheads="1" noChangeShapeType="1" noTextEdit="1"/>
              </p:cNvSpPr>
              <p:nvPr/>
            </p:nvSpPr>
            <p:spPr>
              <a:xfrm>
                <a:off x="3728550" y="879382"/>
                <a:ext cx="8232723" cy="1313411"/>
              </a:xfrm>
              <a:prstGeom prst="rect">
                <a:avLst/>
              </a:prstGeom>
              <a:blipFill>
                <a:blip r:embed="rId3" cstate="print"/>
                <a:stretch>
                  <a:fillRect l="-812" b="-1364"/>
                </a:stretch>
              </a:blipFill>
            </p:spPr>
            <p:txBody>
              <a:bodyPr/>
              <a:lstStyle/>
              <a:p>
                <a:r>
                  <a:rPr lang="ru-RU">
                    <a:noFill/>
                  </a:rPr>
                  <a:t> </a:t>
                </a:r>
              </a:p>
            </p:txBody>
          </p:sp>
        </mc:Fallback>
      </mc:AlternateContent>
      <p:graphicFrame>
        <p:nvGraphicFramePr>
          <p:cNvPr id="7" name="Таблица 6">
            <a:extLst>
              <a:ext uri="{FF2B5EF4-FFF2-40B4-BE49-F238E27FC236}">
                <a16:creationId xmlns:a16="http://schemas.microsoft.com/office/drawing/2014/main" xmlns="" id="{6CBB46E9-F9D8-44E2-AFE9-EE31B50451F8}"/>
              </a:ext>
            </a:extLst>
          </p:cNvPr>
          <p:cNvGraphicFramePr>
            <a:graphicFrameLocks noGrp="1"/>
          </p:cNvGraphicFramePr>
          <p:nvPr/>
        </p:nvGraphicFramePr>
        <p:xfrm>
          <a:off x="261258" y="3085385"/>
          <a:ext cx="11700016" cy="1904237"/>
        </p:xfrm>
        <a:graphic>
          <a:graphicData uri="http://schemas.openxmlformats.org/drawingml/2006/table">
            <a:tbl>
              <a:tblPr>
                <a:tableStyleId>{22838BEF-8BB2-4498-84A7-C5851F593DF1}</a:tableStyleId>
              </a:tblPr>
              <a:tblGrid>
                <a:gridCol w="449942">
                  <a:extLst>
                    <a:ext uri="{9D8B030D-6E8A-4147-A177-3AD203B41FA5}">
                      <a16:colId xmlns:a16="http://schemas.microsoft.com/office/drawing/2014/main" xmlns="" val="20000"/>
                    </a:ext>
                  </a:extLst>
                </a:gridCol>
                <a:gridCol w="622300">
                  <a:extLst>
                    <a:ext uri="{9D8B030D-6E8A-4147-A177-3AD203B41FA5}">
                      <a16:colId xmlns:a16="http://schemas.microsoft.com/office/drawing/2014/main" xmlns="" val="20001"/>
                    </a:ext>
                  </a:extLst>
                </a:gridCol>
                <a:gridCol w="1790700">
                  <a:extLst>
                    <a:ext uri="{9D8B030D-6E8A-4147-A177-3AD203B41FA5}">
                      <a16:colId xmlns:a16="http://schemas.microsoft.com/office/drawing/2014/main" xmlns="" val="20002"/>
                    </a:ext>
                  </a:extLst>
                </a:gridCol>
                <a:gridCol w="685268">
                  <a:extLst>
                    <a:ext uri="{9D8B030D-6E8A-4147-A177-3AD203B41FA5}">
                      <a16:colId xmlns:a16="http://schemas.microsoft.com/office/drawing/2014/main" xmlns="" val="20003"/>
                    </a:ext>
                  </a:extLst>
                </a:gridCol>
                <a:gridCol w="981028">
                  <a:extLst>
                    <a:ext uri="{9D8B030D-6E8A-4147-A177-3AD203B41FA5}">
                      <a16:colId xmlns:a16="http://schemas.microsoft.com/office/drawing/2014/main" xmlns="" val="3839481005"/>
                    </a:ext>
                  </a:extLst>
                </a:gridCol>
                <a:gridCol w="972777">
                  <a:extLst>
                    <a:ext uri="{9D8B030D-6E8A-4147-A177-3AD203B41FA5}">
                      <a16:colId xmlns:a16="http://schemas.microsoft.com/office/drawing/2014/main" xmlns="" val="20005"/>
                    </a:ext>
                  </a:extLst>
                </a:gridCol>
                <a:gridCol w="1602727">
                  <a:extLst>
                    <a:ext uri="{9D8B030D-6E8A-4147-A177-3AD203B41FA5}">
                      <a16:colId xmlns:a16="http://schemas.microsoft.com/office/drawing/2014/main" xmlns="" val="20006"/>
                    </a:ext>
                  </a:extLst>
                </a:gridCol>
                <a:gridCol w="927100">
                  <a:extLst>
                    <a:ext uri="{9D8B030D-6E8A-4147-A177-3AD203B41FA5}">
                      <a16:colId xmlns:a16="http://schemas.microsoft.com/office/drawing/2014/main" xmlns="" val="1555849405"/>
                    </a:ext>
                  </a:extLst>
                </a:gridCol>
                <a:gridCol w="1084488">
                  <a:extLst>
                    <a:ext uri="{9D8B030D-6E8A-4147-A177-3AD203B41FA5}">
                      <a16:colId xmlns:a16="http://schemas.microsoft.com/office/drawing/2014/main" xmlns="" val="2970638914"/>
                    </a:ext>
                  </a:extLst>
                </a:gridCol>
                <a:gridCol w="1630490">
                  <a:extLst>
                    <a:ext uri="{9D8B030D-6E8A-4147-A177-3AD203B41FA5}">
                      <a16:colId xmlns:a16="http://schemas.microsoft.com/office/drawing/2014/main" xmlns="" val="20009"/>
                    </a:ext>
                  </a:extLst>
                </a:gridCol>
                <a:gridCol w="953196">
                  <a:extLst>
                    <a:ext uri="{9D8B030D-6E8A-4147-A177-3AD203B41FA5}">
                      <a16:colId xmlns:a16="http://schemas.microsoft.com/office/drawing/2014/main" xmlns="" val="20010"/>
                    </a:ext>
                  </a:extLst>
                </a:gridCol>
              </a:tblGrid>
              <a:tr h="552729">
                <a:tc rowSpan="2">
                  <a:txBody>
                    <a:bodyPr/>
                    <a:lstStyle/>
                    <a:p>
                      <a:pPr algn="ctr">
                        <a:lnSpc>
                          <a:spcPct val="115000"/>
                        </a:lnSpc>
                        <a:spcAft>
                          <a:spcPts val="0"/>
                        </a:spcAft>
                      </a:pPr>
                      <a:r>
                        <a:rPr lang="ru-RU" sz="1000" dirty="0"/>
                        <a:t>N </a:t>
                      </a:r>
                      <a:r>
                        <a:rPr lang="ru-RU" sz="1000" dirty="0" err="1"/>
                        <a:t>п</a:t>
                      </a:r>
                      <a:r>
                        <a:rPr lang="ru-RU" sz="1000" dirty="0"/>
                        <a:t>/</a:t>
                      </a:r>
                      <a:r>
                        <a:rPr lang="ru-RU" sz="1000" dirty="0" err="1"/>
                        <a:t>п</a:t>
                      </a:r>
                      <a:endParaRPr lang="ru-RU" sz="1000" dirty="0">
                        <a:latin typeface="Circe" panose="020B0502020203020203" pitchFamily="34" charset="-52"/>
                        <a:ea typeface="Times New Roman"/>
                        <a:cs typeface="Calibri"/>
                      </a:endParaRPr>
                    </a:p>
                  </a:txBody>
                  <a:tcPr marL="24143" marR="24143" marT="39719" marB="39719" anchor="ctr"/>
                </a:tc>
                <a:tc rowSpan="2">
                  <a:txBody>
                    <a:bodyPr/>
                    <a:lstStyle/>
                    <a:p>
                      <a:pPr algn="ctr">
                        <a:lnSpc>
                          <a:spcPct val="115000"/>
                        </a:lnSpc>
                        <a:spcAft>
                          <a:spcPts val="0"/>
                        </a:spcAft>
                      </a:pPr>
                      <a:r>
                        <a:rPr lang="ru-RU" sz="1000" dirty="0"/>
                        <a:t>Код по ОКПД2</a:t>
                      </a:r>
                      <a:endParaRPr lang="ru-RU" sz="1000" dirty="0">
                        <a:latin typeface="Circe" panose="020B0502020203020203" pitchFamily="34" charset="-52"/>
                        <a:ea typeface="Times New Roman"/>
                        <a:cs typeface="Calibri"/>
                      </a:endParaRPr>
                    </a:p>
                  </a:txBody>
                  <a:tcPr marL="24143" marR="24143" marT="39719" marB="39719" anchor="ctr"/>
                </a:tc>
                <a:tc rowSpan="2">
                  <a:txBody>
                    <a:bodyPr/>
                    <a:lstStyle/>
                    <a:p>
                      <a:pPr algn="ctr">
                        <a:lnSpc>
                          <a:spcPct val="115000"/>
                        </a:lnSpc>
                        <a:spcAft>
                          <a:spcPts val="0"/>
                        </a:spcAft>
                      </a:pPr>
                      <a:r>
                        <a:rPr lang="ru-RU" sz="1000" dirty="0"/>
                        <a:t>Наименование отдельного вида ТРУ</a:t>
                      </a:r>
                      <a:endParaRPr lang="ru-RU" sz="1000" dirty="0">
                        <a:latin typeface="Circe" panose="020B0502020203020203" pitchFamily="34" charset="-52"/>
                        <a:ea typeface="Times New Roman"/>
                        <a:cs typeface="Calibri"/>
                      </a:endParaRPr>
                    </a:p>
                  </a:txBody>
                  <a:tcPr marL="24143" marR="24143" marT="39719" marB="39719" anchor="ctr"/>
                </a:tc>
                <a:tc gridSpan="2">
                  <a:txBody>
                    <a:bodyPr/>
                    <a:lstStyle/>
                    <a:p>
                      <a:pPr algn="ctr">
                        <a:lnSpc>
                          <a:spcPct val="115000"/>
                        </a:lnSpc>
                        <a:spcAft>
                          <a:spcPts val="0"/>
                        </a:spcAft>
                      </a:pPr>
                      <a:r>
                        <a:rPr lang="ru-RU" sz="1000" dirty="0"/>
                        <a:t>Единица измерения</a:t>
                      </a:r>
                      <a:endParaRPr lang="ru-RU" sz="1000" dirty="0">
                        <a:latin typeface="Circe" panose="020B0502020203020203" pitchFamily="34" charset="-52"/>
                        <a:ea typeface="Times New Roman"/>
                        <a:cs typeface="Calibri"/>
                      </a:endParaRPr>
                    </a:p>
                  </a:txBody>
                  <a:tcPr marL="24143" marR="24143" marT="39719" marB="39719" anchor="ctr"/>
                </a:tc>
                <a:tc hMerge="1">
                  <a:txBody>
                    <a:bodyPr/>
                    <a:lstStyle/>
                    <a:p>
                      <a:endParaRPr lang="ru-RU"/>
                    </a:p>
                  </a:txBody>
                  <a:tcPr/>
                </a:tc>
                <a:tc gridSpan="2">
                  <a:txBody>
                    <a:bodyPr/>
                    <a:lstStyle/>
                    <a:p>
                      <a:pPr algn="ctr">
                        <a:lnSpc>
                          <a:spcPct val="115000"/>
                        </a:lnSpc>
                        <a:spcAft>
                          <a:spcPts val="0"/>
                        </a:spcAft>
                      </a:pPr>
                      <a:r>
                        <a:rPr lang="ru-RU" sz="1000" dirty="0"/>
                        <a:t>Требования к потребительским свойствам (в том числе качеству) и иным характеристикам, утвержденные Правительством РФ</a:t>
                      </a:r>
                      <a:endParaRPr lang="ru-RU" sz="1000" dirty="0">
                        <a:latin typeface="Circe" panose="020B0502020203020203" pitchFamily="34" charset="-52"/>
                        <a:ea typeface="Times New Roman"/>
                        <a:cs typeface="Calibri"/>
                      </a:endParaRPr>
                    </a:p>
                  </a:txBody>
                  <a:tcPr marL="24143" marR="24143" marT="39719" marB="39719" anchor="ctr"/>
                </a:tc>
                <a:tc hMerge="1">
                  <a:txBody>
                    <a:bodyPr/>
                    <a:lstStyle/>
                    <a:p>
                      <a:endParaRPr lang="ru-RU"/>
                    </a:p>
                  </a:txBody>
                  <a:tcPr/>
                </a:tc>
                <a:tc gridSpan="4">
                  <a:txBody>
                    <a:bodyPr/>
                    <a:lstStyle/>
                    <a:p>
                      <a:pPr algn="ctr"/>
                      <a:r>
                        <a:rPr lang="ru-RU" sz="1000" dirty="0"/>
                        <a:t>Требования к потребительским свойствам (в том числе качеству) и иным характеристикам, утвержденные заказчиками</a:t>
                      </a:r>
                      <a:endParaRPr lang="ru-RU" dirty="0"/>
                    </a:p>
                  </a:txBody>
                  <a:tcPr marL="24143" marR="24143" marT="39719" marB="39719" anchor="ctr"/>
                </a:tc>
                <a:tc hMerge="1">
                  <a:txBody>
                    <a:bodyPr/>
                    <a:lstStyle/>
                    <a:p>
                      <a:endParaRPr lang="ru-RU"/>
                    </a:p>
                  </a:txBody>
                  <a:tcPr>
                    <a:lnL w="12700" cap="flat" cmpd="sng" algn="ctr">
                      <a:solidFill>
                        <a:srgbClr val="000000"/>
                      </a:solidFill>
                      <a:prstDash val="solid"/>
                      <a:round/>
                      <a:headEnd type="none" w="med" len="med"/>
                      <a:tailEnd type="none" w="med" len="med"/>
                    </a:ln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5788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dirty="0"/>
                        <a:t>код по ОКЕИ</a:t>
                      </a:r>
                      <a:endParaRPr lang="ru-RU" sz="900" dirty="0">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900" dirty="0"/>
                        <a:t>наименование</a:t>
                      </a:r>
                      <a:endParaRPr lang="ru-RU" sz="900" dirty="0">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900" dirty="0"/>
                        <a:t>характеристика</a:t>
                      </a:r>
                      <a:endParaRPr lang="ru-RU" sz="900" dirty="0">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900" dirty="0"/>
                        <a:t>значение характеристики</a:t>
                      </a:r>
                      <a:endParaRPr lang="ru-RU" sz="900" dirty="0">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900" dirty="0"/>
                        <a:t>характеристика</a:t>
                      </a:r>
                      <a:endParaRPr lang="ru-RU" sz="900" dirty="0">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900" dirty="0"/>
                        <a:t>значение характеристики</a:t>
                      </a:r>
                      <a:endParaRPr lang="ru-RU" sz="900" dirty="0">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900" dirty="0"/>
                        <a:t>обоснование отклонения значения характеристики от утвержденной Правительством РФ</a:t>
                      </a:r>
                      <a:endParaRPr lang="ru-RU" sz="900" dirty="0">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900" dirty="0"/>
                        <a:t>функциональное назначение &lt;*&gt;</a:t>
                      </a:r>
                      <a:endParaRPr lang="ru-RU" sz="900" dirty="0">
                        <a:latin typeface="Circe" panose="020B0502020203020203" pitchFamily="34" charset="-52"/>
                        <a:ea typeface="Times New Roman"/>
                        <a:cs typeface="Calibri"/>
                      </a:endParaRPr>
                    </a:p>
                  </a:txBody>
                  <a:tcPr marL="24143" marR="24143" marT="39719" marB="39719" anchor="ctr"/>
                </a:tc>
                <a:extLst>
                  <a:ext uri="{0D108BD9-81ED-4DB2-BD59-A6C34878D82A}">
                    <a16:rowId xmlns:a16="http://schemas.microsoft.com/office/drawing/2014/main" xmlns="" val="10001"/>
                  </a:ext>
                </a:extLst>
              </a:tr>
              <a:tr h="503030">
                <a:tc>
                  <a:txBody>
                    <a:bodyPr/>
                    <a:lstStyle/>
                    <a:p>
                      <a:pPr algn="ctr">
                        <a:lnSpc>
                          <a:spcPct val="115000"/>
                        </a:lnSpc>
                        <a:spcAft>
                          <a:spcPts val="0"/>
                        </a:spcAft>
                      </a:pPr>
                      <a:r>
                        <a:rPr lang="ru-RU" sz="1000" b="1" dirty="0"/>
                        <a:t>14</a:t>
                      </a:r>
                      <a:endParaRPr lang="ru-RU" sz="1000" b="1" dirty="0">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1000" b="1" dirty="0"/>
                        <a:t>31.01.11</a:t>
                      </a:r>
                      <a:endParaRPr lang="ru-RU" sz="1000" b="1" dirty="0">
                        <a:latin typeface="Circe" panose="020B0502020203020203" pitchFamily="34" charset="-52"/>
                        <a:ea typeface="Times New Roman"/>
                        <a:cs typeface="Calibri"/>
                      </a:endParaRPr>
                    </a:p>
                  </a:txBody>
                  <a:tcPr marL="24143" marR="24143" marT="39719" marB="39719" anchor="ctr"/>
                </a:tc>
                <a:tc>
                  <a:txBody>
                    <a:bodyPr/>
                    <a:lstStyle/>
                    <a:p>
                      <a:pPr>
                        <a:lnSpc>
                          <a:spcPct val="115000"/>
                        </a:lnSpc>
                        <a:spcAft>
                          <a:spcPts val="0"/>
                        </a:spcAft>
                      </a:pPr>
                      <a:r>
                        <a:rPr lang="ru-RU" sz="1000" b="1" dirty="0"/>
                        <a:t>Мебель металлическая для офисов. Пояснение: Столы офисные металлические</a:t>
                      </a:r>
                      <a:endParaRPr lang="ru-RU" sz="1000" b="1" dirty="0">
                        <a:latin typeface="Circe" panose="020B0502020203020203" pitchFamily="34" charset="-52"/>
                        <a:ea typeface="Times New Roman"/>
                        <a:cs typeface="Calibri"/>
                      </a:endParaRPr>
                    </a:p>
                  </a:txBody>
                  <a:tcPr marL="24143" marR="24143" marT="39719" marB="39719" anchor="ctr"/>
                </a:tc>
                <a:tc>
                  <a:txBody>
                    <a:bodyPr/>
                    <a:lstStyle/>
                    <a:p>
                      <a:pPr algn="ctr">
                        <a:lnSpc>
                          <a:spcPct val="107000"/>
                        </a:lnSpc>
                        <a:spcAft>
                          <a:spcPts val="0"/>
                        </a:spcAft>
                      </a:pPr>
                      <a:r>
                        <a:rPr lang="ru-RU" sz="1000" b="1" dirty="0">
                          <a:solidFill>
                            <a:srgbClr val="FF0000"/>
                          </a:solidFill>
                          <a:effectLst/>
                        </a:rPr>
                        <a:t>383</a:t>
                      </a:r>
                      <a:endParaRPr lang="ru-RU" sz="10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66" marR="19766" marT="32518" marB="32518" anchor="ctr"/>
                </a:tc>
                <a:tc>
                  <a:txBody>
                    <a:bodyPr/>
                    <a:lstStyle/>
                    <a:p>
                      <a:pPr algn="ctr">
                        <a:lnSpc>
                          <a:spcPct val="107000"/>
                        </a:lnSpc>
                        <a:spcAft>
                          <a:spcPts val="0"/>
                        </a:spcAft>
                      </a:pPr>
                      <a:r>
                        <a:rPr lang="ru-RU" sz="1000" b="1" dirty="0">
                          <a:solidFill>
                            <a:srgbClr val="FF0000"/>
                          </a:solidFill>
                          <a:effectLst/>
                        </a:rPr>
                        <a:t>рубль</a:t>
                      </a:r>
                      <a:endParaRPr lang="ru-RU" sz="10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66" marR="19766" marT="32518" marB="32518" anchor="ctr"/>
                </a:tc>
                <a:tc>
                  <a:txBody>
                    <a:bodyPr/>
                    <a:lstStyle/>
                    <a:p>
                      <a:pPr algn="ctr">
                        <a:lnSpc>
                          <a:spcPct val="115000"/>
                        </a:lnSpc>
                        <a:spcAft>
                          <a:spcPts val="0"/>
                        </a:spcAft>
                      </a:pPr>
                      <a:r>
                        <a:rPr lang="ru-RU" sz="1000" b="1" dirty="0">
                          <a:solidFill>
                            <a:srgbClr val="FF0000"/>
                          </a:solidFill>
                        </a:rPr>
                        <a:t>предельная цена</a:t>
                      </a:r>
                      <a:endParaRPr lang="ru-RU" sz="1000" b="1" dirty="0">
                        <a:solidFill>
                          <a:srgbClr val="FF0000"/>
                        </a:solidFill>
                        <a:latin typeface="Circe" panose="020B0502020203020203" pitchFamily="34" charset="-52"/>
                        <a:ea typeface="Times New Roman"/>
                        <a:cs typeface="Calibri"/>
                      </a:endParaRPr>
                    </a:p>
                  </a:txBody>
                  <a:tcPr marL="24143" marR="24143" marT="39719" marB="39719" anchor="ctr"/>
                </a:tc>
                <a:tc>
                  <a:txBody>
                    <a:bodyPr/>
                    <a:lstStyle/>
                    <a:p>
                      <a:pPr algn="ctr">
                        <a:lnSpc>
                          <a:spcPct val="115000"/>
                        </a:lnSpc>
                        <a:spcAft>
                          <a:spcPts val="0"/>
                        </a:spcAft>
                      </a:pPr>
                      <a:r>
                        <a:rPr lang="ru-RU" sz="1000" b="1" dirty="0">
                          <a:solidFill>
                            <a:srgbClr val="FF0000"/>
                          </a:solidFill>
                        </a:rPr>
                        <a:t>не более 15000,00</a:t>
                      </a:r>
                      <a:endParaRPr lang="ru-RU" sz="1000" b="1" dirty="0">
                        <a:solidFill>
                          <a:srgbClr val="FF0000"/>
                        </a:solidFill>
                        <a:latin typeface="Circe" panose="020B0502020203020203" pitchFamily="34" charset="-52"/>
                        <a:ea typeface="Times New Roman"/>
                        <a:cs typeface="Calibri"/>
                      </a:endParaRPr>
                    </a:p>
                  </a:txBody>
                  <a:tcPr marL="24143" marR="24143" marT="39719" marB="39719" anchor="ctr"/>
                </a:tc>
                <a:tc>
                  <a:txBody>
                    <a:bodyPr/>
                    <a:lstStyle/>
                    <a:p>
                      <a:pPr>
                        <a:lnSpc>
                          <a:spcPct val="115000"/>
                        </a:lnSpc>
                        <a:spcAft>
                          <a:spcPts val="0"/>
                        </a:spcAft>
                      </a:pPr>
                      <a:endParaRPr lang="ru-RU" sz="1000" dirty="0">
                        <a:latin typeface="Circe" panose="020B0502020203020203" pitchFamily="34" charset="-52"/>
                        <a:ea typeface="Times New Roman"/>
                        <a:cs typeface="Calibri"/>
                      </a:endParaRPr>
                    </a:p>
                  </a:txBody>
                  <a:tcPr marL="24143" marR="24143" marT="39719" marB="39719"/>
                </a:tc>
                <a:tc>
                  <a:txBody>
                    <a:bodyPr/>
                    <a:lstStyle/>
                    <a:p>
                      <a:pPr>
                        <a:lnSpc>
                          <a:spcPct val="115000"/>
                        </a:lnSpc>
                        <a:spcAft>
                          <a:spcPts val="0"/>
                        </a:spcAft>
                      </a:pPr>
                      <a:endParaRPr lang="ru-RU" sz="1000" dirty="0">
                        <a:latin typeface="Circe" panose="020B0502020203020203" pitchFamily="34" charset="-52"/>
                        <a:ea typeface="Times New Roman"/>
                        <a:cs typeface="Calibri"/>
                      </a:endParaRPr>
                    </a:p>
                  </a:txBody>
                  <a:tcPr marL="24143" marR="24143" marT="39719" marB="39719"/>
                </a:tc>
                <a:tc>
                  <a:txBody>
                    <a:bodyPr/>
                    <a:lstStyle/>
                    <a:p>
                      <a:pPr>
                        <a:lnSpc>
                          <a:spcPct val="115000"/>
                        </a:lnSpc>
                        <a:spcAft>
                          <a:spcPts val="0"/>
                        </a:spcAft>
                      </a:pPr>
                      <a:endParaRPr lang="ru-RU" sz="1000" dirty="0">
                        <a:latin typeface="Circe" panose="020B0502020203020203" pitchFamily="34" charset="-52"/>
                        <a:ea typeface="Times New Roman"/>
                        <a:cs typeface="Calibri"/>
                      </a:endParaRPr>
                    </a:p>
                  </a:txBody>
                  <a:tcPr marL="24143" marR="24143" marT="39719" marB="39719"/>
                </a:tc>
                <a:tc>
                  <a:txBody>
                    <a:bodyPr/>
                    <a:lstStyle/>
                    <a:p>
                      <a:pPr>
                        <a:lnSpc>
                          <a:spcPct val="115000"/>
                        </a:lnSpc>
                        <a:spcAft>
                          <a:spcPts val="0"/>
                        </a:spcAft>
                      </a:pPr>
                      <a:endParaRPr lang="ru-RU" sz="1000" dirty="0">
                        <a:latin typeface="Circe" panose="020B0502020203020203" pitchFamily="34" charset="-52"/>
                        <a:ea typeface="Times New Roman"/>
                        <a:cs typeface="Calibri"/>
                      </a:endParaRPr>
                    </a:p>
                  </a:txBody>
                  <a:tcPr marL="24143" marR="24143" marT="39719" marB="39719"/>
                </a:tc>
                <a:extLst>
                  <a:ext uri="{0D108BD9-81ED-4DB2-BD59-A6C34878D82A}">
                    <a16:rowId xmlns:a16="http://schemas.microsoft.com/office/drawing/2014/main" xmlns="" val="10003"/>
                  </a:ext>
                </a:extLst>
              </a:tr>
            </a:tbl>
          </a:graphicData>
        </a:graphic>
      </p:graphicFrame>
      <p:pic>
        <p:nvPicPr>
          <p:cNvPr id="9" name="Рисунок 8">
            <a:extLst>
              <a:ext uri="{FF2B5EF4-FFF2-40B4-BE49-F238E27FC236}">
                <a16:creationId xmlns:a16="http://schemas.microsoft.com/office/drawing/2014/main" xmlns="" id="{CD31776A-5123-463E-37B3-EC04F4F52D6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
        <p:nvSpPr>
          <p:cNvPr id="10" name="TextBox 9">
            <a:extLst>
              <a:ext uri="{FF2B5EF4-FFF2-40B4-BE49-F238E27FC236}">
                <a16:creationId xmlns:a16="http://schemas.microsoft.com/office/drawing/2014/main" xmlns="" id="{E62CE025-1A78-C04A-DFCC-239A3C500D5B}"/>
              </a:ext>
            </a:extLst>
          </p:cNvPr>
          <p:cNvSpPr txBox="1"/>
          <p:nvPr/>
        </p:nvSpPr>
        <p:spPr>
          <a:xfrm>
            <a:off x="261257" y="5055540"/>
            <a:ext cx="11700014" cy="1754326"/>
          </a:xfrm>
          <a:prstGeom prst="rect">
            <a:avLst/>
          </a:prstGeom>
          <a:noFill/>
          <a:ln>
            <a:solidFill>
              <a:srgbClr val="FF5050"/>
            </a:solidFill>
          </a:ln>
        </p:spPr>
        <p:txBody>
          <a:bodyPr wrap="square">
            <a:spAutoFit/>
          </a:bodyPr>
          <a:lstStyle/>
          <a:p>
            <a:r>
              <a:rPr lang="ru-RU" sz="1200" dirty="0"/>
              <a:t>При этом полагаем необходимым отметить, что механизм нормирования товаров, работ, услуг, предполагающий установление в том числе предельных цен товаров, работ, услуг, позволяет обеспечивать государственные и муниципальные нужды и не допускает осуществление закупок товаров, работ, услуг, которые имеют избыточные потребительские свойства, характеристики или являются предметами роскоши в соответствии с законодательством Российской Федерации.</a:t>
            </a:r>
          </a:p>
          <a:p>
            <a:r>
              <a:rPr lang="ru-RU" sz="1200" dirty="0"/>
              <a:t>Учитывая изложенное, в целях недопущения закупки по завышенным ценам Департамент рекомендует при осуществлении закупки товаров, работ, услуг, для которых в соответствии со статьей 19 Закона N 44-ФЗ установлены предельные цены, осуществить расчет НМЦК методом сопоставимых рыночных цен (анализа рынка) и нормативным методом.</a:t>
            </a:r>
          </a:p>
          <a:p>
            <a:r>
              <a:rPr lang="ru-RU" sz="1200" dirty="0"/>
              <a:t>При этом в случае, если НМЦК, определенная методом сопоставимых рыночных цен (анализа рынка), ниже НМЦК, определенной нормативным методом, при осуществлении закупки рекомендуем применять НМЦК, определенную методом сопоставимых рыночных цен (анализа рынка).</a:t>
            </a:r>
          </a:p>
          <a:p>
            <a:pPr algn="r"/>
            <a:r>
              <a:rPr lang="ru-RU" sz="1200" i="1" dirty="0">
                <a:solidFill>
                  <a:srgbClr val="FF0000"/>
                </a:solidFill>
              </a:rPr>
              <a:t>Письмо Минфина России от 27.04.2020 N 24-01-08/34018</a:t>
            </a:r>
          </a:p>
        </p:txBody>
      </p:sp>
    </p:spTree>
    <p:extLst>
      <p:ext uri="{BB962C8B-B14F-4D97-AF65-F5344CB8AC3E}">
        <p14:creationId xmlns:p14="http://schemas.microsoft.com/office/powerpoint/2010/main" xmlns="" val="28485949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ОБОСНОВАНИЕ НМЦК. </a:t>
            </a:r>
            <a:br>
              <a:rPr lang="ru-RU" dirty="0"/>
            </a:br>
            <a:r>
              <a:rPr lang="ru-RU" dirty="0"/>
              <a:t>Тарифный метод</a:t>
            </a:r>
          </a:p>
        </p:txBody>
      </p:sp>
      <p:sp>
        <p:nvSpPr>
          <p:cNvPr id="4" name="Объект 3">
            <a:extLst>
              <a:ext uri="{FF2B5EF4-FFF2-40B4-BE49-F238E27FC236}">
                <a16:creationId xmlns:a16="http://schemas.microsoft.com/office/drawing/2014/main" xmlns="" id="{63C3D9D4-207D-4844-9D04-6029F2D6AC08}"/>
              </a:ext>
            </a:extLst>
          </p:cNvPr>
          <p:cNvSpPr>
            <a:spLocks noGrp="1"/>
          </p:cNvSpPr>
          <p:nvPr>
            <p:ph idx="1"/>
          </p:nvPr>
        </p:nvSpPr>
        <p:spPr>
          <a:xfrm>
            <a:off x="838200" y="2460913"/>
            <a:ext cx="10515600" cy="1238893"/>
          </a:xfrm>
        </p:spPr>
        <p:txBody>
          <a:bodyPr>
            <a:normAutofit/>
          </a:bodyPr>
          <a:lstStyle/>
          <a:p>
            <a:r>
              <a:rPr lang="ru-RU" sz="1500" dirty="0"/>
              <a:t>подлежит применению, если в соответствии с законодательством РФ цены закупаемых ТРУ для государственных и муниципальных нужд подлежат государственному регулированию или установлены муниципальными правовыми актами. </a:t>
            </a:r>
          </a:p>
          <a:p>
            <a:r>
              <a:rPr lang="ru-RU" sz="1500" dirty="0"/>
              <a:t>тарифный метод не рекомендуется применять к ценам ТРУ, не ниже которых в соответствии с законодательством РФ осуществляются закупки, поставки или продажа таких товаров, работ, услуг</a:t>
            </a:r>
          </a:p>
        </p:txBody>
      </p:sp>
      <p:sp>
        <p:nvSpPr>
          <p:cNvPr id="1034"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id="{762960D2-7397-4582-B7E9-B9E2C3692E50}"/>
                  </a:ext>
                </a:extLst>
              </p:cNvPr>
              <p:cNvSpPr txBox="1"/>
              <p:nvPr/>
            </p:nvSpPr>
            <p:spPr>
              <a:xfrm>
                <a:off x="631766" y="1091615"/>
                <a:ext cx="3624350" cy="5350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ru-RU" sz="2500" i="1" smtClean="0">
                              <a:solidFill>
                                <a:srgbClr val="836967"/>
                              </a:solidFill>
                              <a:latin typeface="Cambria Math" panose="02040503050406030204" pitchFamily="18" charset="0"/>
                            </a:rPr>
                          </m:ctrlPr>
                        </m:sSupPr>
                        <m:e>
                          <m:r>
                            <a:rPr lang="ru-RU" sz="2500">
                              <a:latin typeface="Cambria Math" panose="02040503050406030204" pitchFamily="18" charset="0"/>
                            </a:rPr>
                            <m:t>Н</m:t>
                          </m:r>
                          <m:r>
                            <a:rPr lang="ru-RU" sz="2500" i="0">
                              <a:latin typeface="Cambria Math" panose="02040503050406030204" pitchFamily="18" charset="0"/>
                            </a:rPr>
                            <m:t>МЦК</m:t>
                          </m:r>
                        </m:e>
                        <m:sup>
                          <m:r>
                            <a:rPr lang="ru-RU" sz="2500" i="0">
                              <a:latin typeface="Cambria Math" panose="02040503050406030204" pitchFamily="18" charset="0"/>
                            </a:rPr>
                            <m:t>тариф</m:t>
                          </m:r>
                        </m:sup>
                      </m:sSup>
                      <m:r>
                        <a:rPr lang="ru-RU" sz="2500" i="0">
                          <a:latin typeface="Cambria Math" panose="02040503050406030204" pitchFamily="18" charset="0"/>
                        </a:rPr>
                        <m:t>=</m:t>
                      </m:r>
                      <m:r>
                        <a:rPr lang="ru-RU" sz="2500" i="1">
                          <a:latin typeface="Cambria Math" panose="02040503050406030204" pitchFamily="18" charset="0"/>
                        </a:rPr>
                        <m:t>𝑣</m:t>
                      </m:r>
                      <m:sSub>
                        <m:sSubPr>
                          <m:ctrlPr>
                            <a:rPr lang="ru-RU" sz="2500" i="1">
                              <a:solidFill>
                                <a:srgbClr val="836967"/>
                              </a:solidFill>
                              <a:latin typeface="Cambria Math" panose="02040503050406030204" pitchFamily="18" charset="0"/>
                            </a:rPr>
                          </m:ctrlPr>
                        </m:sSubPr>
                        <m:e>
                          <m:r>
                            <a:rPr lang="ru-RU" sz="2500" i="0">
                              <a:latin typeface="Cambria Math" panose="02040503050406030204" pitchFamily="18" charset="0"/>
                            </a:rPr>
                            <m:t>ц</m:t>
                          </m:r>
                        </m:e>
                        <m:sub>
                          <m:r>
                            <a:rPr lang="ru-RU" sz="2500" i="0">
                              <a:latin typeface="Cambria Math" panose="02040503050406030204" pitchFamily="18" charset="0"/>
                            </a:rPr>
                            <m:t>тариф</m:t>
                          </m:r>
                        </m:sub>
                      </m:sSub>
                    </m:oMath>
                  </m:oMathPara>
                </a14:m>
                <a:endParaRPr lang="ru-RU" sz="2500" dirty="0"/>
              </a:p>
            </p:txBody>
          </p:sp>
        </mc:Choice>
        <mc:Fallback>
          <p:sp>
            <p:nvSpPr>
              <p:cNvPr id="11" name="TextBox 10">
                <a:extLst>
                  <a:ext uri="{FF2B5EF4-FFF2-40B4-BE49-F238E27FC236}">
                    <a16:creationId xmlns:a16="http://schemas.microsoft.com/office/drawing/2014/main" xmlns="" xmlns:a14="http://schemas.microsoft.com/office/drawing/2010/main" id="{762960D2-7397-4582-B7E9-B9E2C3692E50}"/>
                  </a:ext>
                </a:extLst>
              </p:cNvPr>
              <p:cNvSpPr txBox="1">
                <a:spLocks noRot="1" noChangeAspect="1" noMove="1" noResize="1" noEditPoints="1" noAdjustHandles="1" noChangeArrowheads="1" noChangeShapeType="1" noTextEdit="1"/>
              </p:cNvSpPr>
              <p:nvPr/>
            </p:nvSpPr>
            <p:spPr>
              <a:xfrm>
                <a:off x="631766" y="1091615"/>
                <a:ext cx="3624350" cy="535018"/>
              </a:xfrm>
              <a:prstGeom prst="rect">
                <a:avLst/>
              </a:prstGeom>
              <a:blipFill>
                <a:blip r:embed="rId2" cstate="print"/>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8" name="Прямоугольник 7">
                <a:extLst>
                  <a:ext uri="{FF2B5EF4-FFF2-40B4-BE49-F238E27FC236}">
                    <a16:creationId xmlns:a16="http://schemas.microsoft.com/office/drawing/2014/main" id="{35373E7C-E524-40A8-BF3F-91612188C977}"/>
                  </a:ext>
                </a:extLst>
              </p:cNvPr>
              <p:cNvSpPr/>
              <p:nvPr/>
            </p:nvSpPr>
            <p:spPr>
              <a:xfrm>
                <a:off x="4638502" y="1091615"/>
                <a:ext cx="6715298" cy="12388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14:m>
                  <m:oMath xmlns:m="http://schemas.openxmlformats.org/officeDocument/2006/math">
                    <m:r>
                      <a:rPr lang="ru-RU" sz="1800" i="1" smtClean="0">
                        <a:latin typeface="Cambria Math" panose="02040503050406030204" pitchFamily="18" charset="0"/>
                      </a:rPr>
                      <m:t>𝑣</m:t>
                    </m:r>
                  </m:oMath>
                </a14:m>
                <a:r>
                  <a:rPr lang="ru-RU" sz="1800" dirty="0">
                    <a:latin typeface="Circe" panose="020B0502020203020203" pitchFamily="34" charset="-52"/>
                  </a:rPr>
                  <a:t>            – количество (объем) закупаемого ТРУ;</a:t>
                </a:r>
              </a:p>
              <a:p>
                <a14:m>
                  <m:oMath xmlns:m="http://schemas.openxmlformats.org/officeDocument/2006/math">
                    <m:sSub>
                      <m:sSubPr>
                        <m:ctrlPr>
                          <a:rPr lang="ru-RU" sz="1800" i="1">
                            <a:solidFill>
                              <a:srgbClr val="836967"/>
                            </a:solidFill>
                            <a:latin typeface="Cambria Math" panose="02040503050406030204" pitchFamily="18" charset="0"/>
                          </a:rPr>
                        </m:ctrlPr>
                      </m:sSubPr>
                      <m:e>
                        <m:r>
                          <a:rPr lang="ru-RU" sz="1800" i="0">
                            <a:latin typeface="Cambria Math" panose="02040503050406030204" pitchFamily="18" charset="0"/>
                          </a:rPr>
                          <m:t>ц</m:t>
                        </m:r>
                      </m:e>
                      <m:sub>
                        <m:r>
                          <a:rPr lang="ru-RU" sz="1800" b="0" i="0" smtClean="0">
                            <a:latin typeface="Cambria Math" panose="02040503050406030204" pitchFamily="18" charset="0"/>
                          </a:rPr>
                          <m:t>тариф</m:t>
                        </m:r>
                      </m:sub>
                    </m:sSub>
                  </m:oMath>
                </a14:m>
                <a:r>
                  <a:rPr lang="ru-RU" sz="1800" dirty="0">
                    <a:latin typeface="Circe" panose="020B0502020203020203" pitchFamily="34" charset="-52"/>
                  </a:rPr>
                  <a:t>  – </a:t>
                </a:r>
                <a:r>
                  <a:rPr lang="ru-RU" dirty="0">
                    <a:latin typeface="Circe" panose="020B0502020203020203" pitchFamily="34" charset="-52"/>
                  </a:rPr>
                  <a:t>цена (тариф) единицы товара, работы, услуги, установленная в рамках государственного регулирования цен (тарифов) или установленная муниципальным правовым актом</a:t>
                </a:r>
                <a:endParaRPr lang="ru-RU" sz="1800" dirty="0">
                  <a:latin typeface="Circe" panose="020B0502020203020203" pitchFamily="34" charset="-52"/>
                </a:endParaRPr>
              </a:p>
            </p:txBody>
          </p:sp>
        </mc:Choice>
        <mc:Fallback>
          <p:sp>
            <p:nvSpPr>
              <p:cNvPr id="8" name="Прямоугольник 7">
                <a:extLst>
                  <a:ext uri="{FF2B5EF4-FFF2-40B4-BE49-F238E27FC236}">
                    <a16:creationId xmlns:a16="http://schemas.microsoft.com/office/drawing/2014/main" xmlns="" xmlns:a14="http://schemas.microsoft.com/office/drawing/2010/main" id="{35373E7C-E524-40A8-BF3F-91612188C977}"/>
                  </a:ext>
                </a:extLst>
              </p:cNvPr>
              <p:cNvSpPr>
                <a:spLocks noRot="1" noChangeAspect="1" noMove="1" noResize="1" noEditPoints="1" noAdjustHandles="1" noChangeArrowheads="1" noChangeShapeType="1" noTextEdit="1"/>
              </p:cNvSpPr>
              <p:nvPr/>
            </p:nvSpPr>
            <p:spPr>
              <a:xfrm>
                <a:off x="4638502" y="1091615"/>
                <a:ext cx="6715298" cy="1238893"/>
              </a:xfrm>
              <a:prstGeom prst="rect">
                <a:avLst/>
              </a:prstGeom>
              <a:blipFill>
                <a:blip r:embed="rId3" cstate="print"/>
                <a:stretch>
                  <a:fillRect l="-725" t="-488" b="-6341"/>
                </a:stretch>
              </a:blipFill>
            </p:spPr>
            <p:txBody>
              <a:bodyPr/>
              <a:lstStyle/>
              <a:p>
                <a:r>
                  <a:rPr lang="ru-RU">
                    <a:noFill/>
                  </a:rPr>
                  <a:t> </a:t>
                </a:r>
              </a:p>
            </p:txBody>
          </p:sp>
        </mc:Fallback>
      </mc:AlternateContent>
      <p:graphicFrame>
        <p:nvGraphicFramePr>
          <p:cNvPr id="3" name="Таблица 2">
            <a:extLst>
              <a:ext uri="{FF2B5EF4-FFF2-40B4-BE49-F238E27FC236}">
                <a16:creationId xmlns:a16="http://schemas.microsoft.com/office/drawing/2014/main" xmlns="" id="{CAFC3C6D-1E37-4C18-9CCF-05ED98534A85}"/>
              </a:ext>
            </a:extLst>
          </p:cNvPr>
          <p:cNvGraphicFramePr>
            <a:graphicFrameLocks noGrp="1"/>
          </p:cNvGraphicFramePr>
          <p:nvPr/>
        </p:nvGraphicFramePr>
        <p:xfrm>
          <a:off x="838202" y="3613452"/>
          <a:ext cx="10515598" cy="2284816"/>
        </p:xfrm>
        <a:graphic>
          <a:graphicData uri="http://schemas.openxmlformats.org/drawingml/2006/table">
            <a:tbl>
              <a:tblPr>
                <a:tableStyleId>{5C22544A-7EE6-4342-B048-85BDC9FD1C3A}</a:tableStyleId>
              </a:tblPr>
              <a:tblGrid>
                <a:gridCol w="685801">
                  <a:extLst>
                    <a:ext uri="{9D8B030D-6E8A-4147-A177-3AD203B41FA5}">
                      <a16:colId xmlns:a16="http://schemas.microsoft.com/office/drawing/2014/main" xmlns="" val="4134745001"/>
                    </a:ext>
                  </a:extLst>
                </a:gridCol>
                <a:gridCol w="4314825">
                  <a:extLst>
                    <a:ext uri="{9D8B030D-6E8A-4147-A177-3AD203B41FA5}">
                      <a16:colId xmlns:a16="http://schemas.microsoft.com/office/drawing/2014/main" xmlns="" val="1641157101"/>
                    </a:ext>
                  </a:extLst>
                </a:gridCol>
                <a:gridCol w="3152775">
                  <a:extLst>
                    <a:ext uri="{9D8B030D-6E8A-4147-A177-3AD203B41FA5}">
                      <a16:colId xmlns:a16="http://schemas.microsoft.com/office/drawing/2014/main" xmlns="" val="1762185332"/>
                    </a:ext>
                  </a:extLst>
                </a:gridCol>
                <a:gridCol w="2362197">
                  <a:extLst>
                    <a:ext uri="{9D8B030D-6E8A-4147-A177-3AD203B41FA5}">
                      <a16:colId xmlns:a16="http://schemas.microsoft.com/office/drawing/2014/main" xmlns="" val="291626588"/>
                    </a:ext>
                  </a:extLst>
                </a:gridCol>
              </a:tblGrid>
              <a:tr h="191375">
                <a:tc rowSpan="3">
                  <a:txBody>
                    <a:bodyPr/>
                    <a:lstStyle/>
                    <a:p>
                      <a:pPr algn="ctr">
                        <a:lnSpc>
                          <a:spcPct val="107000"/>
                        </a:lnSpc>
                      </a:pPr>
                      <a:r>
                        <a:rPr lang="ru-RU" sz="700" dirty="0">
                          <a:effectLst/>
                          <a:latin typeface="Circe" panose="020B0502020203020203" pitchFamily="34" charset="-52"/>
                        </a:rPr>
                        <a:t>№№ пунктов</a:t>
                      </a:r>
                      <a:endParaRPr lang="ru-RU" sz="7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rowSpan="3">
                  <a:txBody>
                    <a:bodyPr/>
                    <a:lstStyle/>
                    <a:p>
                      <a:pPr algn="ctr">
                        <a:lnSpc>
                          <a:spcPct val="107000"/>
                        </a:lnSpc>
                      </a:pPr>
                      <a:r>
                        <a:rPr lang="ru-RU" sz="700" dirty="0">
                          <a:effectLst/>
                          <a:latin typeface="Circe" panose="020B0502020203020203" pitchFamily="34" charset="-52"/>
                        </a:rPr>
                        <a:t>ВИДЫ УСЛУГ</a:t>
                      </a:r>
                      <a:endParaRPr lang="ru-RU" sz="7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gridSpan="2">
                  <a:txBody>
                    <a:bodyPr/>
                    <a:lstStyle/>
                    <a:p>
                      <a:pPr algn="ctr">
                        <a:lnSpc>
                          <a:spcPct val="107000"/>
                        </a:lnSpc>
                      </a:pPr>
                      <a:r>
                        <a:rPr lang="ru-RU" sz="700">
                          <a:effectLst/>
                          <a:latin typeface="Circe" panose="020B0502020203020203" pitchFamily="34" charset="-52"/>
                        </a:rPr>
                        <a:t>Предельные максимальные уровни тарифов, руб.</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hMerge="1">
                  <a:txBody>
                    <a:bodyPr/>
                    <a:lstStyle/>
                    <a:p>
                      <a:endParaRPr lang="ru-RU"/>
                    </a:p>
                  </a:txBody>
                  <a:tcPr/>
                </a:tc>
                <a:extLst>
                  <a:ext uri="{0D108BD9-81ED-4DB2-BD59-A6C34878D82A}">
                    <a16:rowId xmlns:a16="http://schemas.microsoft.com/office/drawing/2014/main" xmlns="" val="97997801"/>
                  </a:ext>
                </a:extLst>
              </a:tr>
              <a:tr h="516378">
                <a:tc vMerge="1">
                  <a:txBody>
                    <a:bodyPr/>
                    <a:lstStyle/>
                    <a:p>
                      <a:endParaRPr lang="ru-RU"/>
                    </a:p>
                  </a:txBody>
                  <a:tcPr/>
                </a:tc>
                <a:tc vMerge="1">
                  <a:txBody>
                    <a:bodyPr/>
                    <a:lstStyle/>
                    <a:p>
                      <a:endParaRPr lang="ru-RU"/>
                    </a:p>
                  </a:txBody>
                  <a:tcPr/>
                </a:tc>
                <a:tc>
                  <a:txBody>
                    <a:bodyPr/>
                    <a:lstStyle/>
                    <a:p>
                      <a:pPr algn="ctr">
                        <a:lnSpc>
                          <a:spcPct val="107000"/>
                        </a:lnSpc>
                      </a:pPr>
                      <a:r>
                        <a:rPr lang="ru-RU" sz="700" dirty="0">
                          <a:effectLst/>
                          <a:latin typeface="Circe" panose="020B0502020203020203" pitchFamily="34" charset="-52"/>
                        </a:rPr>
                        <a:t>Для абонентов - юридических лиц, индивидуальных предпринимателей и граждан, использующих услуги телефонной связи для нужд иных, чем личные, семейные, домашние и другие, не связанные с осуществлением предпринимательской деятельности</a:t>
                      </a:r>
                      <a:endParaRPr lang="ru-RU" sz="7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a:txBody>
                    <a:bodyPr/>
                    <a:lstStyle/>
                    <a:p>
                      <a:pPr algn="ctr">
                        <a:lnSpc>
                          <a:spcPct val="107000"/>
                        </a:lnSpc>
                      </a:pPr>
                      <a:r>
                        <a:rPr lang="ru-RU" sz="700">
                          <a:effectLst/>
                          <a:latin typeface="Circe" panose="020B0502020203020203" pitchFamily="34" charset="-52"/>
                        </a:rPr>
                        <a:t>Для абонентов - граждан, использующих услуги телефонной связи для личных, семейных, домашних нужд и других, не связанных с осуществлением предпринимательской деятельности</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extLst>
                  <a:ext uri="{0D108BD9-81ED-4DB2-BD59-A6C34878D82A}">
                    <a16:rowId xmlns:a16="http://schemas.microsoft.com/office/drawing/2014/main" xmlns="" val="1806011962"/>
                  </a:ext>
                </a:extLst>
              </a:tr>
              <a:tr h="191375">
                <a:tc vMerge="1">
                  <a:txBody>
                    <a:bodyPr/>
                    <a:lstStyle/>
                    <a:p>
                      <a:endParaRPr lang="ru-RU"/>
                    </a:p>
                  </a:txBody>
                  <a:tcPr/>
                </a:tc>
                <a:tc vMerge="1">
                  <a:txBody>
                    <a:bodyPr/>
                    <a:lstStyle/>
                    <a:p>
                      <a:endParaRPr lang="ru-RU"/>
                    </a:p>
                  </a:txBody>
                  <a:tcPr/>
                </a:tc>
                <a:tc>
                  <a:txBody>
                    <a:bodyPr/>
                    <a:lstStyle/>
                    <a:p>
                      <a:pPr algn="ctr">
                        <a:lnSpc>
                          <a:spcPct val="107000"/>
                        </a:lnSpc>
                      </a:pPr>
                      <a:r>
                        <a:rPr lang="ru-RU" sz="700">
                          <a:effectLst/>
                          <a:latin typeface="Circe" panose="020B0502020203020203" pitchFamily="34" charset="-52"/>
                        </a:rPr>
                        <a:t>без НДС</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a:txBody>
                    <a:bodyPr/>
                    <a:lstStyle/>
                    <a:p>
                      <a:pPr algn="ctr">
                        <a:lnSpc>
                          <a:spcPct val="107000"/>
                        </a:lnSpc>
                      </a:pPr>
                      <a:r>
                        <a:rPr lang="ru-RU" sz="700">
                          <a:effectLst/>
                          <a:latin typeface="Circe" panose="020B0502020203020203" pitchFamily="34" charset="-52"/>
                        </a:rPr>
                        <a:t>с НДС</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extLst>
                  <a:ext uri="{0D108BD9-81ED-4DB2-BD59-A6C34878D82A}">
                    <a16:rowId xmlns:a16="http://schemas.microsoft.com/office/drawing/2014/main" xmlns="" val="1342098944"/>
                  </a:ext>
                </a:extLst>
              </a:tr>
              <a:tr h="191375">
                <a:tc>
                  <a:txBody>
                    <a:bodyPr/>
                    <a:lstStyle/>
                    <a:p>
                      <a:pPr algn="ctr">
                        <a:lnSpc>
                          <a:spcPct val="107000"/>
                        </a:lnSpc>
                      </a:pPr>
                      <a:r>
                        <a:rPr lang="ru-RU" sz="700">
                          <a:effectLst/>
                          <a:latin typeface="Circe" panose="020B0502020203020203" pitchFamily="34" charset="-52"/>
                        </a:rPr>
                        <a:t>1</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a:txBody>
                    <a:bodyPr/>
                    <a:lstStyle/>
                    <a:p>
                      <a:pPr algn="ctr">
                        <a:lnSpc>
                          <a:spcPct val="107000"/>
                        </a:lnSpc>
                      </a:pPr>
                      <a:r>
                        <a:rPr lang="ru-RU" sz="700">
                          <a:effectLst/>
                          <a:latin typeface="Circe" panose="020B0502020203020203" pitchFamily="34" charset="-52"/>
                        </a:rPr>
                        <a:t>2</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a:txBody>
                    <a:bodyPr/>
                    <a:lstStyle/>
                    <a:p>
                      <a:pPr algn="ctr">
                        <a:lnSpc>
                          <a:spcPct val="107000"/>
                        </a:lnSpc>
                      </a:pPr>
                      <a:r>
                        <a:rPr lang="ru-RU" sz="700">
                          <a:effectLst/>
                          <a:latin typeface="Circe" panose="020B0502020203020203" pitchFamily="34" charset="-52"/>
                        </a:rPr>
                        <a:t>3</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a:txBody>
                    <a:bodyPr/>
                    <a:lstStyle/>
                    <a:p>
                      <a:pPr algn="ctr">
                        <a:lnSpc>
                          <a:spcPct val="107000"/>
                        </a:lnSpc>
                      </a:pPr>
                      <a:r>
                        <a:rPr lang="ru-RU" sz="700">
                          <a:effectLst/>
                          <a:latin typeface="Circe" panose="020B0502020203020203" pitchFamily="34" charset="-52"/>
                        </a:rPr>
                        <a:t>4</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extLst>
                  <a:ext uri="{0D108BD9-81ED-4DB2-BD59-A6C34878D82A}">
                    <a16:rowId xmlns:a16="http://schemas.microsoft.com/office/drawing/2014/main" xmlns="" val="1527054485"/>
                  </a:ext>
                </a:extLst>
              </a:tr>
              <a:tr h="318569">
                <a:tc>
                  <a:txBody>
                    <a:bodyPr/>
                    <a:lstStyle/>
                    <a:p>
                      <a:pPr algn="ctr">
                        <a:lnSpc>
                          <a:spcPct val="107000"/>
                        </a:lnSpc>
                      </a:pPr>
                      <a:r>
                        <a:rPr lang="ru-RU" sz="700">
                          <a:effectLst/>
                          <a:latin typeface="Circe" panose="020B0502020203020203" pitchFamily="34" charset="-52"/>
                        </a:rPr>
                        <a:t>1.</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tc>
                  <a:txBody>
                    <a:bodyPr/>
                    <a:lstStyle/>
                    <a:p>
                      <a:pPr algn="just">
                        <a:lnSpc>
                          <a:spcPct val="107000"/>
                        </a:lnSpc>
                      </a:pPr>
                      <a:r>
                        <a:rPr lang="ru-RU" sz="700" dirty="0">
                          <a:effectLst/>
                          <a:latin typeface="Circe" panose="020B0502020203020203" pitchFamily="34" charset="-52"/>
                        </a:rPr>
                        <a:t>Предоставление доступа к сети местной телефонной связи независимо от типа абонентской линии (проводная линия или радиолиния) сети фиксированной телефонной связи</a:t>
                      </a:r>
                      <a:endParaRPr lang="ru-RU" sz="7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a:txBody>
                    <a:bodyPr/>
                    <a:lstStyle/>
                    <a:p>
                      <a:pPr algn="ctr">
                        <a:lnSpc>
                          <a:spcPct val="107000"/>
                        </a:lnSpc>
                      </a:pPr>
                      <a:r>
                        <a:rPr lang="ru-RU" sz="700">
                          <a:effectLst/>
                          <a:latin typeface="Circe" panose="020B0502020203020203" pitchFamily="34" charset="-52"/>
                        </a:rPr>
                        <a:t>2300,00</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tc>
                  <a:txBody>
                    <a:bodyPr/>
                    <a:lstStyle/>
                    <a:p>
                      <a:pPr algn="ctr">
                        <a:lnSpc>
                          <a:spcPct val="107000"/>
                        </a:lnSpc>
                      </a:pPr>
                      <a:r>
                        <a:rPr lang="ru-RU" sz="700">
                          <a:effectLst/>
                          <a:latin typeface="Circe" panose="020B0502020203020203" pitchFamily="34" charset="-52"/>
                        </a:rPr>
                        <a:t>1400,00</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extLst>
                  <a:ext uri="{0D108BD9-81ED-4DB2-BD59-A6C34878D82A}">
                    <a16:rowId xmlns:a16="http://schemas.microsoft.com/office/drawing/2014/main" xmlns="" val="2680638457"/>
                  </a:ext>
                </a:extLst>
              </a:tr>
              <a:tr h="188209">
                <a:tc>
                  <a:txBody>
                    <a:bodyPr/>
                    <a:lstStyle/>
                    <a:p>
                      <a:pPr algn="ctr">
                        <a:lnSpc>
                          <a:spcPct val="107000"/>
                        </a:lnSpc>
                      </a:pPr>
                      <a:r>
                        <a:rPr lang="ru-RU" sz="700">
                          <a:effectLst/>
                          <a:latin typeface="Circe" panose="020B0502020203020203" pitchFamily="34" charset="-52"/>
                        </a:rPr>
                        <a:t>2.</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tc>
                  <a:txBody>
                    <a:bodyPr/>
                    <a:lstStyle/>
                    <a:p>
                      <a:pPr algn="just">
                        <a:lnSpc>
                          <a:spcPct val="107000"/>
                        </a:lnSpc>
                      </a:pPr>
                      <a:r>
                        <a:rPr lang="ru-RU" sz="700" dirty="0">
                          <a:effectLst/>
                          <a:latin typeface="Circe" panose="020B0502020203020203" pitchFamily="34" charset="-52"/>
                        </a:rPr>
                        <a:t>Предоставление абоненту в постоянное пользование абонентской линии независимо от ее типа, в месяц</a:t>
                      </a:r>
                      <a:endParaRPr lang="ru-RU" sz="7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a:txBody>
                    <a:bodyPr/>
                    <a:lstStyle/>
                    <a:p>
                      <a:pPr algn="ctr">
                        <a:lnSpc>
                          <a:spcPct val="107000"/>
                        </a:lnSpc>
                      </a:pPr>
                      <a:r>
                        <a:rPr lang="ru-RU" sz="700">
                          <a:effectLst/>
                          <a:latin typeface="Circe" panose="020B0502020203020203" pitchFamily="34" charset="-52"/>
                        </a:rPr>
                        <a:t>222,00</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tc>
                  <a:txBody>
                    <a:bodyPr/>
                    <a:lstStyle/>
                    <a:p>
                      <a:pPr algn="ctr">
                        <a:lnSpc>
                          <a:spcPct val="107000"/>
                        </a:lnSpc>
                      </a:pPr>
                      <a:r>
                        <a:rPr lang="ru-RU" sz="700">
                          <a:effectLst/>
                          <a:latin typeface="Circe" panose="020B0502020203020203" pitchFamily="34" charset="-52"/>
                        </a:rPr>
                        <a:t>195,00</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extLst>
                  <a:ext uri="{0D108BD9-81ED-4DB2-BD59-A6C34878D82A}">
                    <a16:rowId xmlns:a16="http://schemas.microsoft.com/office/drawing/2014/main" xmlns="" val="430711072"/>
                  </a:ext>
                </a:extLst>
              </a:tr>
              <a:tr h="550478">
                <a:tc>
                  <a:txBody>
                    <a:bodyPr/>
                    <a:lstStyle/>
                    <a:p>
                      <a:pPr algn="ctr">
                        <a:lnSpc>
                          <a:spcPct val="107000"/>
                        </a:lnSpc>
                      </a:pPr>
                      <a:r>
                        <a:rPr lang="ru-RU" sz="700">
                          <a:effectLst/>
                          <a:latin typeface="Circe" panose="020B0502020203020203" pitchFamily="34" charset="-52"/>
                        </a:rPr>
                        <a:t>2.1.</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tc>
                  <a:txBody>
                    <a:bodyPr/>
                    <a:lstStyle/>
                    <a:p>
                      <a:pPr algn="just">
                        <a:lnSpc>
                          <a:spcPct val="107000"/>
                        </a:lnSpc>
                      </a:pPr>
                      <a:r>
                        <a:rPr lang="ru-RU" sz="700" dirty="0">
                          <a:effectLst/>
                          <a:latin typeface="Circe" panose="020B0502020203020203" pitchFamily="34" charset="-52"/>
                        </a:rPr>
                        <a:t>Предоставление абоненту в постоянное пользование абонентской линии независимо от ее типа с использованием спаренной схемы включения, в месяц</a:t>
                      </a:r>
                      <a:endParaRPr lang="ru-RU" sz="7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tc>
                <a:tc>
                  <a:txBody>
                    <a:bodyPr/>
                    <a:lstStyle/>
                    <a:p>
                      <a:pPr algn="ctr">
                        <a:lnSpc>
                          <a:spcPct val="107000"/>
                        </a:lnSpc>
                      </a:pPr>
                      <a:r>
                        <a:rPr lang="ru-RU" sz="700">
                          <a:effectLst/>
                          <a:latin typeface="Circe" panose="020B0502020203020203" pitchFamily="34" charset="-52"/>
                        </a:rPr>
                        <a:t>-</a:t>
                      </a:r>
                      <a:endParaRPr lang="ru-RU" sz="70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tc>
                  <a:txBody>
                    <a:bodyPr/>
                    <a:lstStyle/>
                    <a:p>
                      <a:pPr algn="ctr">
                        <a:lnSpc>
                          <a:spcPct val="107000"/>
                        </a:lnSpc>
                      </a:pPr>
                      <a:r>
                        <a:rPr lang="ru-RU" sz="700" dirty="0">
                          <a:effectLst/>
                          <a:latin typeface="Circe" panose="020B0502020203020203" pitchFamily="34" charset="-52"/>
                        </a:rPr>
                        <a:t>97,50</a:t>
                      </a:r>
                      <a:endParaRPr lang="ru-RU" sz="700" dirty="0">
                        <a:effectLst/>
                        <a:latin typeface="Circe" panose="020B0502020203020203" pitchFamily="34" charset="-52"/>
                        <a:ea typeface="Times New Roman" panose="02020603050405020304" pitchFamily="18" charset="0"/>
                        <a:cs typeface="Times New Roman" panose="02020603050405020304" pitchFamily="18" charset="0"/>
                      </a:endParaRPr>
                    </a:p>
                  </a:txBody>
                  <a:tcPr marL="30018" marR="30018" marT="49384" marB="49384" anchor="ctr"/>
                </a:tc>
                <a:extLst>
                  <a:ext uri="{0D108BD9-81ED-4DB2-BD59-A6C34878D82A}">
                    <a16:rowId xmlns:a16="http://schemas.microsoft.com/office/drawing/2014/main" xmlns="" val="949137781"/>
                  </a:ext>
                </a:extLst>
              </a:tr>
            </a:tbl>
          </a:graphicData>
        </a:graphic>
      </p:graphicFrame>
      <p:sp>
        <p:nvSpPr>
          <p:cNvPr id="12" name="TextBox 11">
            <a:extLst>
              <a:ext uri="{FF2B5EF4-FFF2-40B4-BE49-F238E27FC236}">
                <a16:creationId xmlns:a16="http://schemas.microsoft.com/office/drawing/2014/main" xmlns="" id="{4B096FC0-71BD-48B9-B616-35D13F4ADE56}"/>
              </a:ext>
            </a:extLst>
          </p:cNvPr>
          <p:cNvSpPr txBox="1"/>
          <p:nvPr/>
        </p:nvSpPr>
        <p:spPr>
          <a:xfrm>
            <a:off x="1019177" y="6119336"/>
            <a:ext cx="10515598" cy="400110"/>
          </a:xfrm>
          <a:prstGeom prst="rect">
            <a:avLst/>
          </a:prstGeom>
          <a:noFill/>
        </p:spPr>
        <p:txBody>
          <a:bodyPr wrap="square">
            <a:spAutoFit/>
          </a:bodyPr>
          <a:lstStyle/>
          <a:p>
            <a:r>
              <a:rPr lang="ru-RU" sz="1000" i="1" dirty="0">
                <a:solidFill>
                  <a:srgbClr val="FF0000"/>
                </a:solidFill>
                <a:latin typeface="Circe" panose="020B0502020203020203" pitchFamily="34" charset="-52"/>
              </a:rPr>
              <a:t>Приказ ФАС России от 14.04.2021 N 346/21 "Об утверждении предельных максимальных уровней тарифов на услуги местной, внутризоновой телефонной связи и тарифов на услугу по передаче внутренней телеграммы, предоставляемые ПАО "Ростелеком" </a:t>
            </a:r>
          </a:p>
        </p:txBody>
      </p:sp>
      <p:pic>
        <p:nvPicPr>
          <p:cNvPr id="9" name="Рисунок 8">
            <a:extLst>
              <a:ext uri="{FF2B5EF4-FFF2-40B4-BE49-F238E27FC236}">
                <a16:creationId xmlns:a16="http://schemas.microsoft.com/office/drawing/2014/main" xmlns="" id="{828A24BF-89DE-7CE1-6F38-DFEC66E9A6C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Tree>
    <p:extLst>
      <p:ext uri="{BB962C8B-B14F-4D97-AF65-F5344CB8AC3E}">
        <p14:creationId xmlns:p14="http://schemas.microsoft.com/office/powerpoint/2010/main" xmlns="" val="37656128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Особенности</a:t>
            </a:r>
          </a:p>
        </p:txBody>
      </p:sp>
      <p:sp>
        <p:nvSpPr>
          <p:cNvPr id="1034"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a:extLst>
              <a:ext uri="{FF2B5EF4-FFF2-40B4-BE49-F238E27FC236}">
                <a16:creationId xmlns:a16="http://schemas.microsoft.com/office/drawing/2014/main" xmlns="" id="{828A24BF-89DE-7CE1-6F38-DFEC66E9A6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
        <p:nvSpPr>
          <p:cNvPr id="14" name="TextBox 13">
            <a:extLst>
              <a:ext uri="{FF2B5EF4-FFF2-40B4-BE49-F238E27FC236}">
                <a16:creationId xmlns:a16="http://schemas.microsoft.com/office/drawing/2014/main" xmlns="" id="{B89C4B2B-4D9A-F2DA-4684-ED6614533F66}"/>
              </a:ext>
            </a:extLst>
          </p:cNvPr>
          <p:cNvSpPr txBox="1"/>
          <p:nvPr/>
        </p:nvSpPr>
        <p:spPr>
          <a:xfrm>
            <a:off x="510139" y="880844"/>
            <a:ext cx="11451134" cy="5693866"/>
          </a:xfrm>
          <a:prstGeom prst="rect">
            <a:avLst/>
          </a:prstGeom>
          <a:noFill/>
          <a:ln>
            <a:solidFill>
              <a:srgbClr val="FF5050"/>
            </a:solidFill>
          </a:ln>
        </p:spPr>
        <p:txBody>
          <a:bodyPr wrap="square">
            <a:spAutoFit/>
          </a:bodyPr>
          <a:lstStyle/>
          <a:p>
            <a:r>
              <a:rPr lang="ru-RU" sz="1300" dirty="0"/>
              <a:t>Учитывая изложенное, при определении НМЦК для цели достижения минимальной доли закупок с учетом особенностей, установленных Постановлением N 2014, заказчику необходимо направить ценовой запрос поставщику, информация о котором включена в ГИСП.</a:t>
            </a:r>
          </a:p>
          <a:p>
            <a:r>
              <a:rPr lang="ru-RU" sz="1300" dirty="0"/>
              <a:t>Необходимо отметить, что особенности определения НМЦК, установленные Постановлением N 2014, не исключают возможность применения "общих правил" определения НМЦК, установленных статьей 22 Закона N 44-ФЗ, которые предусматривают возможность направления ценовых запросов не только в случае наличия в ГИСП менее трех субъектов деятельности в сфере промышленности, но и в случае неполучения от таких субъектов деятельности ценовых предложений.</a:t>
            </a:r>
          </a:p>
          <a:p>
            <a:r>
              <a:rPr lang="ru-RU" sz="1300" dirty="0"/>
              <a:t>Так, запрос на предоставление ценовой информации может содержать в том числе описание объекта закупки, исполнения контракта, заключаемого по результатам закупки, включая требования к порядку поставки продукции, выполнению работ, оказанию услуг, предполагаемые сроки проведения закупки, порядок оплаты, размер обеспечения исполнения контракта, требования к гарантийному сроку товара, работы, услуги и (или) объему предоставления гарантий их качества, сроки предоставления ценовой информации, а также указание о том, что из ответа на запрос должны однозначно определяться цена единицы товара, работы, услуги и общая цена контракта на условиях, указанных в запросе, срок действия предлагаемой цены, расчет такой цены с целью предупреждения намеренного завышения или занижения цен товаров, работ, услуг.</a:t>
            </a:r>
          </a:p>
          <a:p>
            <a:r>
              <a:rPr lang="ru-RU" sz="1300" dirty="0"/>
              <a:t>Таким образом, запрос на предоставление ценовой информации, направляемый заказчиком поставщику, информация о котором включена в ГИСП, может содержать все необходимые условия планируемой закупки. Информация, содержащаяся в документах, полученных заказчиком по его запросам, должна соответствовать требованиям, установленным заказчиком к содержанию таких документов.</a:t>
            </a:r>
          </a:p>
          <a:p>
            <a:r>
              <a:rPr lang="ru-RU" sz="1300" dirty="0"/>
              <a:t>С учетом изложенного в случае отсутствия поставщиков - субъектов деятельности в сфере промышленности, информация о которых включена в ГИСП, или в случае неполучения от таких поставщиков ценовых предложений заказчик определяет НМЦК в соответствии с положениями, установленными статьей 22 Закона N 44-ФЗ.</a:t>
            </a:r>
          </a:p>
          <a:p>
            <a:r>
              <a:rPr lang="ru-RU" sz="1300" dirty="0"/>
              <a:t>При этом целесообразно использовать ценовую информацию о товарах, страной происхождения которых является государство - член ЕАЭС, и функциональные, технические, качественные, эксплуатационные характеристики (при наличии) которых включены в каталог товаров, работ, услуг для обеспечения государственных и муниципальных нужд.</a:t>
            </a:r>
          </a:p>
          <a:p>
            <a:r>
              <a:rPr lang="ru-RU" sz="1300" dirty="0"/>
              <a:t>Необходимо отметить, что частью 7 статьи 22 Закона N 44-ФЗ предусмотрен нормативный метод, который заключается в расчете НМЦК на основе требований к закупаемым товарам, работам, услугам, установленных в соответствии со статьей 19 Закона N 44-ФЗ, в случае, если такие требования предусматривают установление предельных цен товаров, работ, услуг.</a:t>
            </a:r>
          </a:p>
          <a:p>
            <a:r>
              <a:rPr lang="ru-RU" sz="1300" dirty="0"/>
              <a:t>В этом случае НМЦК определяется с учетом предельных (максимальных) цен, установленных соответствующим актом, предусмотренным статьей 19 Закона N 44-ФЗ, в отношении закупаемых товаров, работ, услуг.</a:t>
            </a:r>
          </a:p>
          <a:p>
            <a:pPr algn="r"/>
            <a:r>
              <a:rPr lang="ru-RU" sz="1300" i="1" dirty="0">
                <a:solidFill>
                  <a:srgbClr val="FF0000"/>
                </a:solidFill>
              </a:rPr>
              <a:t>Письмо Минфина России от 01.08.2023 N 24-06-06/71841</a:t>
            </a:r>
          </a:p>
        </p:txBody>
      </p:sp>
    </p:spTree>
    <p:extLst>
      <p:ext uri="{BB962C8B-B14F-4D97-AF65-F5344CB8AC3E}">
        <p14:creationId xmlns:p14="http://schemas.microsoft.com/office/powerpoint/2010/main" xmlns="" val="73592512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947A7D-7E0F-4D23-9F80-7286275BCCA1}"/>
              </a:ext>
            </a:extLst>
          </p:cNvPr>
          <p:cNvSpPr>
            <a:spLocks noGrp="1"/>
          </p:cNvSpPr>
          <p:nvPr>
            <p:ph type="title"/>
          </p:nvPr>
        </p:nvSpPr>
        <p:spPr>
          <a:xfrm>
            <a:off x="510139" y="129204"/>
            <a:ext cx="9114253" cy="540940"/>
          </a:xfrm>
        </p:spPr>
        <p:txBody>
          <a:bodyPr>
            <a:noAutofit/>
          </a:bodyPr>
          <a:lstStyle/>
          <a:p>
            <a:r>
              <a:rPr lang="ru-RU" sz="1400" dirty="0"/>
              <a:t>Федеральный закон от 28.04.2023 №154-ФЗ</a:t>
            </a:r>
            <a:br>
              <a:rPr lang="ru-RU" sz="1400" dirty="0"/>
            </a:br>
            <a:r>
              <a:rPr lang="ru-RU" sz="1400" dirty="0"/>
              <a:t>"О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a:t>
            </a:r>
          </a:p>
        </p:txBody>
      </p:sp>
      <p:pic>
        <p:nvPicPr>
          <p:cNvPr id="4" name="Рисунок 3">
            <a:extLst>
              <a:ext uri="{FF2B5EF4-FFF2-40B4-BE49-F238E27FC236}">
                <a16:creationId xmlns:a16="http://schemas.microsoft.com/office/drawing/2014/main" xmlns="" id="{6A226B05-BE6B-94FA-CEC4-97280B9BE6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58642" y="283946"/>
            <a:ext cx="2489517" cy="361894"/>
          </a:xfrm>
          <a:prstGeom prst="rect">
            <a:avLst/>
          </a:prstGeom>
        </p:spPr>
      </p:pic>
      <p:sp>
        <p:nvSpPr>
          <p:cNvPr id="7" name="TextBox 6">
            <a:extLst>
              <a:ext uri="{FF2B5EF4-FFF2-40B4-BE49-F238E27FC236}">
                <a16:creationId xmlns:a16="http://schemas.microsoft.com/office/drawing/2014/main" xmlns="" id="{7D166998-837B-CEFB-E011-2189AA26FEC2}"/>
              </a:ext>
            </a:extLst>
          </p:cNvPr>
          <p:cNvSpPr txBox="1"/>
          <p:nvPr/>
        </p:nvSpPr>
        <p:spPr>
          <a:xfrm>
            <a:off x="4371704" y="852199"/>
            <a:ext cx="7576456" cy="5016758"/>
          </a:xfrm>
          <a:prstGeom prst="rect">
            <a:avLst/>
          </a:prstGeom>
          <a:noFill/>
          <a:ln w="12700">
            <a:solidFill>
              <a:srgbClr val="FF0000"/>
            </a:solidFill>
          </a:ln>
        </p:spPr>
        <p:txBody>
          <a:bodyPr wrap="square">
            <a:spAutoFit/>
          </a:bodyPr>
          <a:lstStyle/>
          <a:p>
            <a:pPr marL="285750" indent="-285750">
              <a:buFont typeface="Wingdings" panose="05000000000000000000" pitchFamily="2" charset="2"/>
              <a:buChar char="q"/>
            </a:pPr>
            <a:r>
              <a:rPr lang="ru-RU" sz="1400" dirty="0"/>
              <a:t>Предлагаемые законопроектом изменения будут в том числе  способствовать  обеспечению эффективности и однообразию в толковании и применении положений закона, устранению внутренних противоречий, исключению избыточных норм и повышению стабильности правового регулирования.</a:t>
            </a:r>
          </a:p>
          <a:p>
            <a:pPr marL="742950" lvl="1" indent="-285750">
              <a:buFont typeface="Wingdings" panose="05000000000000000000" pitchFamily="2" charset="2"/>
              <a:buChar char="§"/>
            </a:pPr>
            <a:r>
              <a:rPr lang="ru-RU" sz="1200" dirty="0"/>
              <a:t>Законопроектом предусматривается повышение ценового порога, допускающего проведение электронного запроса котировок, с трех миллионов до десяти миллионов рублей, а также снятие ограничения на объем таких закупок. Указанное изменение направлено на сокращение сроков закупочных процедур, поскольку данный способ закупок проводится в наиболее короткий срок и позволяет оперативно удовлетворить потребность заказчика в товаре, работе, услуге.</a:t>
            </a:r>
          </a:p>
          <a:p>
            <a:pPr marL="742950" lvl="1" indent="-285750">
              <a:buFont typeface="Wingdings" panose="05000000000000000000" pitchFamily="2" charset="2"/>
              <a:buChar char="§"/>
            </a:pPr>
            <a:r>
              <a:rPr lang="ru-RU" sz="1200" dirty="0"/>
              <a:t>Предусматривается также повышение ценового порога, допускающего проведение малых закупок в электронной форме с использованием электронных площадок, с трех миллионов до пяти миллионов рублей. Данная мера также направлена на сокращение сроков закупок и повышение оперативности обеспечения государственных и муниципальных нужд за счет использования более простых закупочных процедур.</a:t>
            </a:r>
          </a:p>
          <a:p>
            <a:pPr marL="742950" lvl="1" indent="-285750">
              <a:buFont typeface="Wingdings" panose="05000000000000000000" pitchFamily="2" charset="2"/>
              <a:buChar char="§"/>
            </a:pPr>
            <a:r>
              <a:rPr lang="ru-RU" sz="1200" dirty="0"/>
              <a:t>В целях снижения временных затрат заказчиков на осуществление закупки товара, работы, услуги  предусматривается сокращение сроков согласования заключения контракта с единственным поставщиком. </a:t>
            </a:r>
          </a:p>
          <a:p>
            <a:pPr marL="742950" lvl="1" indent="-285750">
              <a:buFont typeface="Wingdings" panose="05000000000000000000" pitchFamily="2" charset="2"/>
              <a:buChar char="§"/>
            </a:pPr>
            <a:r>
              <a:rPr lang="ru-RU" sz="1200" dirty="0"/>
              <a:t>Предусматривается право заказчиков осуществлять закупки с указанием конкретного товарного знака без обязанности учитывать возможные  эквиваленты в отдельных случаях, обусловленных особенностями таких закупок.</a:t>
            </a:r>
          </a:p>
          <a:p>
            <a:pPr marL="742950" lvl="1" indent="-285750">
              <a:buFont typeface="Wingdings" panose="05000000000000000000" pitchFamily="2" charset="2"/>
              <a:buChar char="§"/>
            </a:pPr>
            <a:r>
              <a:rPr lang="ru-RU" sz="1200" dirty="0"/>
              <a:t>Исключаются излишние требования, связанные с определением начальной (максимальной) цены контракта (далее - НМЦК), предусмотренные в методических рекомендациях по применению методов определения НМЦК. Заказчики вправе самостоятельно разрабатывать правила определения и обоснования НМЦК, в том числе учитывая географические и экономические особенности региона, уровень конкуренции на рынке определенного товара, а также современные методы и способы получения информации о рыночных ценах на товары, работы, услуги.</a:t>
            </a:r>
          </a:p>
        </p:txBody>
      </p:sp>
      <p:sp>
        <p:nvSpPr>
          <p:cNvPr id="8" name="TextBox 7">
            <a:extLst>
              <a:ext uri="{FF2B5EF4-FFF2-40B4-BE49-F238E27FC236}">
                <a16:creationId xmlns:a16="http://schemas.microsoft.com/office/drawing/2014/main" xmlns="" id="{F492DD79-CD89-2169-F461-934228897DBD}"/>
              </a:ext>
            </a:extLst>
          </p:cNvPr>
          <p:cNvSpPr txBox="1"/>
          <p:nvPr/>
        </p:nvSpPr>
        <p:spPr>
          <a:xfrm>
            <a:off x="4371704" y="6059086"/>
            <a:ext cx="7576456" cy="553998"/>
          </a:xfrm>
          <a:prstGeom prst="rect">
            <a:avLst/>
          </a:prstGeom>
          <a:noFill/>
          <a:ln w="12700">
            <a:solidFill>
              <a:srgbClr val="FF0000"/>
            </a:solidFill>
          </a:ln>
        </p:spPr>
        <p:txBody>
          <a:bodyPr wrap="square">
            <a:spAutoFit/>
          </a:bodyPr>
          <a:lstStyle/>
          <a:p>
            <a:pPr algn="just"/>
            <a:r>
              <a:rPr lang="ru-RU" sz="1000" b="0" i="1" dirty="0">
                <a:effectLst/>
                <a:latin typeface="+mj-lt"/>
              </a:rPr>
              <a:t>Пояснительная </a:t>
            </a:r>
            <a:r>
              <a:rPr lang="ru-RU" sz="1000" i="1" dirty="0">
                <a:latin typeface="+mj-lt"/>
              </a:rPr>
              <a:t>з</a:t>
            </a:r>
            <a:r>
              <a:rPr lang="ru-RU" sz="1000" b="0" i="1" dirty="0">
                <a:effectLst/>
                <a:latin typeface="+mj-lt"/>
              </a:rPr>
              <a:t>аписка к проекту федерального закона «О внесении изменений в Федеральный закон</a:t>
            </a:r>
            <a:br>
              <a:rPr lang="ru-RU" sz="1000" b="0" i="1" dirty="0">
                <a:effectLst/>
                <a:latin typeface="+mj-lt"/>
              </a:rPr>
            </a:br>
            <a:r>
              <a:rPr lang="ru-RU" sz="1000" b="0" i="1" dirty="0">
                <a:effectLst/>
                <a:latin typeface="+mj-lt"/>
              </a:rPr>
              <a:t>«О контрактной системе в сфере закупок товаров, работ, услуг для обеспечения государственных и муниципальных нужд».</a:t>
            </a:r>
          </a:p>
          <a:p>
            <a:pPr algn="r"/>
            <a:r>
              <a:rPr lang="ru-RU" sz="1000" b="0" i="1" dirty="0">
                <a:effectLst/>
                <a:latin typeface="+mj-lt"/>
              </a:rPr>
              <a:t>Законопроект №314175-8. </a:t>
            </a:r>
            <a:r>
              <a:rPr lang="en-US" sz="1000" b="0" i="1" dirty="0">
                <a:effectLst/>
                <a:latin typeface="Calibri" panose="020F0502020204030204" pitchFamily="34" charset="0"/>
                <a:ea typeface="Calibri" panose="020F0502020204030204" pitchFamily="34" charset="0"/>
                <a:cs typeface="Calibri" panose="020F0502020204030204" pitchFamily="34" charset="0"/>
              </a:rPr>
              <a:t>https://sozd.duma.gov.ru/bill/314175-8</a:t>
            </a:r>
            <a:endParaRPr lang="ru-RU" sz="1000" b="0" i="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Рисунок 10">
            <a:extLst>
              <a:ext uri="{FF2B5EF4-FFF2-40B4-BE49-F238E27FC236}">
                <a16:creationId xmlns:a16="http://schemas.microsoft.com/office/drawing/2014/main" xmlns="" id="{9759FAF7-129A-E684-99F0-62EFC6F4375F}"/>
              </a:ext>
            </a:extLst>
          </p:cNvPr>
          <p:cNvPicPr>
            <a:picLocks noChangeAspect="1"/>
          </p:cNvPicPr>
          <p:nvPr/>
        </p:nvPicPr>
        <p:blipFill rotWithShape="1">
          <a:blip r:embed="rId3" cstate="print"/>
          <a:srcRect l="-1" r="1565"/>
          <a:stretch/>
        </p:blipFill>
        <p:spPr>
          <a:xfrm>
            <a:off x="335968" y="852199"/>
            <a:ext cx="3835438" cy="5760885"/>
          </a:xfrm>
          <a:prstGeom prst="rect">
            <a:avLst/>
          </a:prstGeom>
          <a:ln>
            <a:solidFill>
              <a:srgbClr val="7030A0"/>
            </a:solidFill>
          </a:ln>
        </p:spPr>
      </p:pic>
      <p:sp>
        <p:nvSpPr>
          <p:cNvPr id="3" name="Прямоугольник 2">
            <a:extLst>
              <a:ext uri="{FF2B5EF4-FFF2-40B4-BE49-F238E27FC236}">
                <a16:creationId xmlns:a16="http://schemas.microsoft.com/office/drawing/2014/main" xmlns="" id="{CC8EE332-3A69-DEED-9D57-254F9DB31E11}"/>
              </a:ext>
            </a:extLst>
          </p:cNvPr>
          <p:cNvSpPr/>
          <p:nvPr/>
        </p:nvSpPr>
        <p:spPr>
          <a:xfrm>
            <a:off x="4868092" y="4684999"/>
            <a:ext cx="7080067" cy="11839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5249231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947A7D-7E0F-4D23-9F80-7286275BCCA1}"/>
              </a:ext>
            </a:extLst>
          </p:cNvPr>
          <p:cNvSpPr>
            <a:spLocks noGrp="1"/>
          </p:cNvSpPr>
          <p:nvPr>
            <p:ph type="title"/>
          </p:nvPr>
        </p:nvSpPr>
        <p:spPr>
          <a:xfrm>
            <a:off x="510139" y="129204"/>
            <a:ext cx="9114253" cy="540940"/>
          </a:xfrm>
        </p:spPr>
        <p:txBody>
          <a:bodyPr>
            <a:noAutofit/>
          </a:bodyPr>
          <a:lstStyle/>
          <a:p>
            <a:r>
              <a:rPr lang="ru-RU" sz="1400" dirty="0"/>
              <a:t>Федеральный закон от 28.04.2023 №154-ФЗ</a:t>
            </a:r>
            <a:br>
              <a:rPr lang="ru-RU" sz="1400" dirty="0"/>
            </a:br>
            <a:r>
              <a:rPr lang="ru-RU" sz="1400" dirty="0"/>
              <a:t>"О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a:t>
            </a:r>
          </a:p>
        </p:txBody>
      </p:sp>
      <p:pic>
        <p:nvPicPr>
          <p:cNvPr id="4" name="Рисунок 3">
            <a:extLst>
              <a:ext uri="{FF2B5EF4-FFF2-40B4-BE49-F238E27FC236}">
                <a16:creationId xmlns:a16="http://schemas.microsoft.com/office/drawing/2014/main" xmlns="" id="{6A226B05-BE6B-94FA-CEC4-97280B9BE6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92344" y="308250"/>
            <a:ext cx="2489517" cy="361894"/>
          </a:xfrm>
          <a:prstGeom prst="rect">
            <a:avLst/>
          </a:prstGeom>
        </p:spPr>
      </p:pic>
      <p:graphicFrame>
        <p:nvGraphicFramePr>
          <p:cNvPr id="20" name="Таблица 19">
            <a:extLst>
              <a:ext uri="{FF2B5EF4-FFF2-40B4-BE49-F238E27FC236}">
                <a16:creationId xmlns:a16="http://schemas.microsoft.com/office/drawing/2014/main" xmlns="" id="{480606A0-ED91-AA7D-8C22-F262AF0D2FA6}"/>
              </a:ext>
            </a:extLst>
          </p:cNvPr>
          <p:cNvGraphicFramePr>
            <a:graphicFrameLocks noGrp="1"/>
          </p:cNvGraphicFramePr>
          <p:nvPr/>
        </p:nvGraphicFramePr>
        <p:xfrm>
          <a:off x="335360" y="824886"/>
          <a:ext cx="11619573" cy="1548384"/>
        </p:xfrm>
        <a:graphic>
          <a:graphicData uri="http://schemas.openxmlformats.org/drawingml/2006/table">
            <a:tbl>
              <a:tblPr firstRow="1" firstCol="1" bandRow="1">
                <a:tableStyleId>{21E4AEA4-8DFA-4A89-87EB-49C32662AFE0}</a:tableStyleId>
              </a:tblPr>
              <a:tblGrid>
                <a:gridCol w="374474">
                  <a:extLst>
                    <a:ext uri="{9D8B030D-6E8A-4147-A177-3AD203B41FA5}">
                      <a16:colId xmlns:a16="http://schemas.microsoft.com/office/drawing/2014/main" xmlns="" val="3327050212"/>
                    </a:ext>
                  </a:extLst>
                </a:gridCol>
                <a:gridCol w="915766">
                  <a:extLst>
                    <a:ext uri="{9D8B030D-6E8A-4147-A177-3AD203B41FA5}">
                      <a16:colId xmlns:a16="http://schemas.microsoft.com/office/drawing/2014/main" xmlns="" val="1476031997"/>
                    </a:ext>
                  </a:extLst>
                </a:gridCol>
                <a:gridCol w="4910667">
                  <a:extLst>
                    <a:ext uri="{9D8B030D-6E8A-4147-A177-3AD203B41FA5}">
                      <a16:colId xmlns:a16="http://schemas.microsoft.com/office/drawing/2014/main" xmlns="" val="1649034915"/>
                    </a:ext>
                  </a:extLst>
                </a:gridCol>
                <a:gridCol w="5418666">
                  <a:extLst>
                    <a:ext uri="{9D8B030D-6E8A-4147-A177-3AD203B41FA5}">
                      <a16:colId xmlns:a16="http://schemas.microsoft.com/office/drawing/2014/main" xmlns="" val="425830051"/>
                    </a:ext>
                  </a:extLst>
                </a:gridCol>
              </a:tblGrid>
              <a:tr h="0">
                <a:tc>
                  <a:txBody>
                    <a:bodyPr/>
                    <a:lstStyle/>
                    <a:p>
                      <a:pPr algn="ctr">
                        <a:lnSpc>
                          <a:spcPct val="107000"/>
                        </a:lnSpc>
                        <a:spcAft>
                          <a:spcPts val="800"/>
                        </a:spcAft>
                      </a:pPr>
                      <a:r>
                        <a:rPr lang="ru-RU" sz="1200" dirty="0">
                          <a:effectLst/>
                        </a:rPr>
                        <a:t>№ п/п</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3" marR="4903" marT="0" marB="0" anchor="ctr"/>
                </a:tc>
                <a:tc>
                  <a:txBody>
                    <a:bodyPr/>
                    <a:lstStyle/>
                    <a:p>
                      <a:pPr algn="ctr">
                        <a:lnSpc>
                          <a:spcPct val="107000"/>
                        </a:lnSpc>
                        <a:spcAft>
                          <a:spcPts val="800"/>
                        </a:spcAft>
                      </a:pPr>
                      <a:r>
                        <a:rPr lang="ru-RU" sz="1200">
                          <a:effectLst/>
                        </a:rPr>
                        <a:t>Положения 44-ФЗ</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03" marR="4903" marT="0" marB="0" anchor="ctr"/>
                </a:tc>
                <a:tc>
                  <a:txBody>
                    <a:bodyPr/>
                    <a:lstStyle/>
                    <a:p>
                      <a:pPr algn="ctr">
                        <a:lnSpc>
                          <a:spcPct val="107000"/>
                        </a:lnSpc>
                        <a:spcAft>
                          <a:spcPts val="800"/>
                        </a:spcAft>
                      </a:pPr>
                      <a:r>
                        <a:rPr lang="ru-RU" sz="1200" dirty="0">
                          <a:effectLst/>
                        </a:rPr>
                        <a:t>Действующая редакция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3" marR="4903" marT="0" marB="0" anchor="ctr"/>
                </a:tc>
                <a:tc>
                  <a:txBody>
                    <a:bodyPr/>
                    <a:lstStyle/>
                    <a:p>
                      <a:pPr algn="ctr">
                        <a:lnSpc>
                          <a:spcPct val="107000"/>
                        </a:lnSpc>
                        <a:spcAft>
                          <a:spcPts val="800"/>
                        </a:spcAft>
                      </a:pPr>
                      <a:r>
                        <a:rPr lang="ru-RU" sz="1200" dirty="0">
                          <a:effectLst/>
                        </a:rPr>
                        <a:t>Предлагаемая редакция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3" marR="4903" marT="0" marB="0" anchor="ctr"/>
                </a:tc>
                <a:extLst>
                  <a:ext uri="{0D108BD9-81ED-4DB2-BD59-A6C34878D82A}">
                    <a16:rowId xmlns:a16="http://schemas.microsoft.com/office/drawing/2014/main" xmlns="" val="3273458646"/>
                  </a:ext>
                </a:extLst>
              </a:tr>
              <a:tr h="127690">
                <a:tc>
                  <a:txBody>
                    <a:bodyPr/>
                    <a:lstStyle/>
                    <a:p>
                      <a:pPr>
                        <a:lnSpc>
                          <a:spcPct val="107000"/>
                        </a:lnSpc>
                        <a:spcAft>
                          <a:spcPts val="80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03" marR="4903" marT="0" marB="0"/>
                </a:tc>
                <a:tc>
                  <a:txBody>
                    <a:bodyPr/>
                    <a:lstStyle/>
                    <a:p>
                      <a:pPr>
                        <a:lnSpc>
                          <a:spcPct val="107000"/>
                        </a:lnSpc>
                        <a:spcAft>
                          <a:spcPts val="800"/>
                        </a:spcAft>
                      </a:pPr>
                      <a:r>
                        <a:rPr lang="ru-RU" sz="1200" dirty="0">
                          <a:effectLst/>
                        </a:rPr>
                        <a:t>ч. 17 ст. 22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3" marR="4903" marT="0" marB="0"/>
                </a:tc>
                <a:tc>
                  <a:txBody>
                    <a:bodyPr/>
                    <a:lstStyle/>
                    <a:p>
                      <a:pPr>
                        <a:lnSpc>
                          <a:spcPct val="107000"/>
                        </a:lnSpc>
                        <a:spcAft>
                          <a:spcPts val="800"/>
                        </a:spcAft>
                      </a:pPr>
                      <a:r>
                        <a:rPr lang="ru-RU" sz="1200" dirty="0">
                          <a:effectLst/>
                        </a:rPr>
                        <a:t>Определение идентичности и однородности товаров, работ, услуг для обеспечения государственных и муниципальных нужд, сопоставимости коммерческих и (или) финансовых условий поставок товаров, выполнения работ, оказания услуг осуществляется в соответствии с методическими рекомендациями, предусмотренными частью 20 настоящей статьи.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3" marR="4903" marT="0" marB="0"/>
                </a:tc>
                <a:tc>
                  <a:txBody>
                    <a:bodyPr/>
                    <a:lstStyle/>
                    <a:p>
                      <a:pPr>
                        <a:lnSpc>
                          <a:spcPct val="107000"/>
                        </a:lnSpc>
                        <a:spcAft>
                          <a:spcPts val="800"/>
                        </a:spcAft>
                      </a:pPr>
                      <a:r>
                        <a:rPr lang="ru-RU" sz="1200" dirty="0">
                          <a:effectLst/>
                        </a:rPr>
                        <a:t>Определение идентичности и однородности товаров, работ, услуг для обеспечения государственных и муниципальных нужд, сопоставимости коммерческих и (или) финансовых условий поставок товаров, выполнения работ, оказания услуг </a:t>
                      </a:r>
                      <a:r>
                        <a:rPr lang="ru-RU" sz="1200" strike="sngStrike" dirty="0">
                          <a:effectLst/>
                        </a:rPr>
                        <a:t>осуществляется</a:t>
                      </a:r>
                      <a:r>
                        <a:rPr lang="ru-RU" sz="1200" dirty="0">
                          <a:effectLst/>
                        </a:rPr>
                        <a:t> </a:t>
                      </a:r>
                      <a:r>
                        <a:rPr lang="ru-RU" sz="1200" b="1" dirty="0">
                          <a:solidFill>
                            <a:srgbClr val="00B050"/>
                          </a:solidFill>
                          <a:effectLst/>
                        </a:rPr>
                        <a:t>может осуществляться</a:t>
                      </a:r>
                      <a:r>
                        <a:rPr lang="ru-RU" sz="1200" dirty="0">
                          <a:effectLst/>
                        </a:rPr>
                        <a:t> в соответствии с методическими рекомендациями, предусмотренными частью 20 настоящей статьи.</a:t>
                      </a:r>
                      <a:endParaRPr lang="ru-RU" sz="1200" dirty="0">
                        <a:effectLst/>
                        <a:latin typeface="+mn-lt"/>
                        <a:ea typeface="Calibri" panose="020F0502020204030204" pitchFamily="34" charset="0"/>
                        <a:cs typeface="Times New Roman" panose="02020603050405020304" pitchFamily="18" charset="0"/>
                      </a:endParaRPr>
                    </a:p>
                  </a:txBody>
                  <a:tcPr marL="4903" marR="4903" marT="0" marB="0"/>
                </a:tc>
                <a:extLst>
                  <a:ext uri="{0D108BD9-81ED-4DB2-BD59-A6C34878D82A}">
                    <a16:rowId xmlns:a16="http://schemas.microsoft.com/office/drawing/2014/main" xmlns="" val="4014238179"/>
                  </a:ext>
                </a:extLst>
              </a:tr>
            </a:tbl>
          </a:graphicData>
        </a:graphic>
      </p:graphicFrame>
      <p:graphicFrame>
        <p:nvGraphicFramePr>
          <p:cNvPr id="3" name="Объект 3">
            <a:extLst>
              <a:ext uri="{FF2B5EF4-FFF2-40B4-BE49-F238E27FC236}">
                <a16:creationId xmlns:a16="http://schemas.microsoft.com/office/drawing/2014/main" xmlns="" id="{E738955C-7370-55B0-46CC-8397A1FFA3C3}"/>
              </a:ext>
            </a:extLst>
          </p:cNvPr>
          <p:cNvGraphicFramePr>
            <a:graphicFrameLocks noGrp="1"/>
          </p:cNvGraphicFramePr>
          <p:nvPr>
            <p:ph idx="1"/>
          </p:nvPr>
        </p:nvGraphicFramePr>
        <p:xfrm>
          <a:off x="335360" y="2461543"/>
          <a:ext cx="11604625" cy="785922"/>
        </p:xfrm>
        <a:graphic>
          <a:graphicData uri="http://schemas.openxmlformats.org/drawingml/2006/table">
            <a:tbl>
              <a:tblPr firstRow="1" bandRow="1">
                <a:tableStyleId>{6E25E649-3F16-4E02-A733-19D2CDBF48F0}</a:tableStyleId>
              </a:tblPr>
              <a:tblGrid>
                <a:gridCol w="2816225">
                  <a:extLst>
                    <a:ext uri="{9D8B030D-6E8A-4147-A177-3AD203B41FA5}">
                      <a16:colId xmlns:a16="http://schemas.microsoft.com/office/drawing/2014/main" xmlns="" val="3711062002"/>
                    </a:ext>
                  </a:extLst>
                </a:gridCol>
                <a:gridCol w="8788400">
                  <a:extLst>
                    <a:ext uri="{9D8B030D-6E8A-4147-A177-3AD203B41FA5}">
                      <a16:colId xmlns:a16="http://schemas.microsoft.com/office/drawing/2014/main" xmlns="" val="615539159"/>
                    </a:ext>
                  </a:extLst>
                </a:gridCol>
              </a:tblGrid>
              <a:tr h="298242">
                <a:tc>
                  <a:txBody>
                    <a:bodyPr/>
                    <a:lstStyle/>
                    <a:p>
                      <a:pPr algn="ctr"/>
                      <a:r>
                        <a:rPr lang="ru-RU" sz="1300" b="1" dirty="0">
                          <a:latin typeface="+mj-lt"/>
                        </a:rPr>
                        <a:t>Метод</a:t>
                      </a:r>
                    </a:p>
                  </a:txBody>
                  <a:tcPr/>
                </a:tc>
                <a:tc>
                  <a:txBody>
                    <a:bodyPr/>
                    <a:lstStyle/>
                    <a:p>
                      <a:pPr algn="ctr"/>
                      <a:r>
                        <a:rPr lang="ru-RU" sz="1300" b="0" dirty="0">
                          <a:latin typeface="+mj-lt"/>
                        </a:rPr>
                        <a:t>Суть метода</a:t>
                      </a:r>
                    </a:p>
                  </a:txBody>
                  <a:tcPr/>
                </a:tc>
                <a:extLst>
                  <a:ext uri="{0D108BD9-81ED-4DB2-BD59-A6C34878D82A}">
                    <a16:rowId xmlns:a16="http://schemas.microsoft.com/office/drawing/2014/main" xmlns="" val="2876012709"/>
                  </a:ext>
                </a:extLst>
              </a:tr>
              <a:tr h="392209">
                <a:tc>
                  <a:txBody>
                    <a:bodyPr/>
                    <a:lstStyle/>
                    <a:p>
                      <a:r>
                        <a:rPr lang="ru-RU" sz="1300" b="1" dirty="0">
                          <a:latin typeface="+mj-lt"/>
                        </a:rPr>
                        <a:t>Метод сопоставимых рыночных цен (анализа рынка)</a:t>
                      </a:r>
                    </a:p>
                  </a:txBody>
                  <a:tcPr/>
                </a:tc>
                <a:tc>
                  <a:txBody>
                    <a:bodyPr/>
                    <a:lstStyle/>
                    <a:p>
                      <a:r>
                        <a:rPr lang="ru-RU" sz="1300" dirty="0">
                          <a:latin typeface="+mj-lt"/>
                        </a:rPr>
                        <a:t>НМЦК,</a:t>
                      </a:r>
                      <a:r>
                        <a:rPr lang="ru-RU" sz="1300" baseline="0" dirty="0">
                          <a:latin typeface="+mj-lt"/>
                        </a:rPr>
                        <a:t> ЦКЕП – устанавливается на основании информации о рыночных ценах идентичных ТРУ, планируемых к закупкам, или при их отсутствии однородных ТРУ</a:t>
                      </a:r>
                      <a:endParaRPr lang="ru-RU" sz="1300" dirty="0">
                        <a:latin typeface="+mj-lt"/>
                      </a:endParaRPr>
                    </a:p>
                  </a:txBody>
                  <a:tcPr/>
                </a:tc>
                <a:extLst>
                  <a:ext uri="{0D108BD9-81ED-4DB2-BD59-A6C34878D82A}">
                    <a16:rowId xmlns:a16="http://schemas.microsoft.com/office/drawing/2014/main" xmlns="" val="3316649646"/>
                  </a:ext>
                </a:extLst>
              </a:tr>
            </a:tbl>
          </a:graphicData>
        </a:graphic>
      </p:graphicFrame>
      <p:graphicFrame>
        <p:nvGraphicFramePr>
          <p:cNvPr id="6" name="Объект 4">
            <a:extLst>
              <a:ext uri="{FF2B5EF4-FFF2-40B4-BE49-F238E27FC236}">
                <a16:creationId xmlns:a16="http://schemas.microsoft.com/office/drawing/2014/main" xmlns="" id="{8D21020E-1288-DDE7-13CA-2258240D0385}"/>
              </a:ext>
            </a:extLst>
          </p:cNvPr>
          <p:cNvGraphicFramePr>
            <a:graphicFrameLocks/>
          </p:cNvGraphicFramePr>
          <p:nvPr/>
        </p:nvGraphicFramePr>
        <p:xfrm>
          <a:off x="335360" y="3335738"/>
          <a:ext cx="11604625" cy="3383280"/>
        </p:xfrm>
        <a:graphic>
          <a:graphicData uri="http://schemas.openxmlformats.org/drawingml/2006/table">
            <a:tbl>
              <a:tblPr firstRow="1" bandRow="1">
                <a:tableStyleId>{00A15C55-8517-42AA-B614-E9B94910E393}</a:tableStyleId>
              </a:tblPr>
              <a:tblGrid>
                <a:gridCol w="765307">
                  <a:extLst>
                    <a:ext uri="{9D8B030D-6E8A-4147-A177-3AD203B41FA5}">
                      <a16:colId xmlns:a16="http://schemas.microsoft.com/office/drawing/2014/main" xmlns="" val="2775739721"/>
                    </a:ext>
                  </a:extLst>
                </a:gridCol>
                <a:gridCol w="2150533">
                  <a:extLst>
                    <a:ext uri="{9D8B030D-6E8A-4147-A177-3AD203B41FA5}">
                      <a16:colId xmlns:a16="http://schemas.microsoft.com/office/drawing/2014/main" xmlns="" val="3834868015"/>
                    </a:ext>
                  </a:extLst>
                </a:gridCol>
                <a:gridCol w="3996267">
                  <a:extLst>
                    <a:ext uri="{9D8B030D-6E8A-4147-A177-3AD203B41FA5}">
                      <a16:colId xmlns:a16="http://schemas.microsoft.com/office/drawing/2014/main" xmlns="" val="3223868063"/>
                    </a:ext>
                  </a:extLst>
                </a:gridCol>
                <a:gridCol w="4692518">
                  <a:extLst>
                    <a:ext uri="{9D8B030D-6E8A-4147-A177-3AD203B41FA5}">
                      <a16:colId xmlns:a16="http://schemas.microsoft.com/office/drawing/2014/main" xmlns="" val="3702538204"/>
                    </a:ext>
                  </a:extLst>
                </a:gridCol>
              </a:tblGrid>
              <a:tr h="283322">
                <a:tc rowSpan="2">
                  <a:txBody>
                    <a:bodyPr/>
                    <a:lstStyle/>
                    <a:p>
                      <a:pPr algn="ctr"/>
                      <a:r>
                        <a:rPr lang="ru-RU" sz="1100" dirty="0"/>
                        <a:t>Тип объекта закупки</a:t>
                      </a:r>
                      <a:endParaRPr lang="ru-RU" sz="1100" dirty="0">
                        <a:latin typeface="+mj-lt"/>
                      </a:endParaRPr>
                    </a:p>
                  </a:txBody>
                  <a:tcPr anchor="ctr"/>
                </a:tc>
                <a:tc rowSpan="2">
                  <a:txBody>
                    <a:bodyPr/>
                    <a:lstStyle/>
                    <a:p>
                      <a:pPr algn="ctr"/>
                      <a:r>
                        <a:rPr lang="ru-RU" sz="1100" dirty="0"/>
                        <a:t>Условия исполнения</a:t>
                      </a:r>
                      <a:endParaRPr lang="ru-RU" sz="1100" dirty="0">
                        <a:latin typeface="+mj-lt"/>
                      </a:endParaRPr>
                    </a:p>
                  </a:txBody>
                  <a:tcPr anchor="ctr"/>
                </a:tc>
                <a:tc gridSpan="2">
                  <a:txBody>
                    <a:bodyPr/>
                    <a:lstStyle/>
                    <a:p>
                      <a:pPr algn="ctr"/>
                      <a:r>
                        <a:rPr lang="ru-RU" sz="1100" dirty="0"/>
                        <a:t>Характеристики</a:t>
                      </a:r>
                      <a:endParaRPr lang="ru-RU" sz="1100" dirty="0">
                        <a:latin typeface="+mj-lt"/>
                      </a:endParaRPr>
                    </a:p>
                  </a:txBody>
                  <a:tcPr anchor="ctr"/>
                </a:tc>
                <a:tc hMerge="1">
                  <a:txBody>
                    <a:bodyPr/>
                    <a:lstStyle/>
                    <a:p>
                      <a:endParaRPr lang="ru-RU" dirty="0"/>
                    </a:p>
                  </a:txBody>
                  <a:tcPr anchor="ctr"/>
                </a:tc>
                <a:extLst>
                  <a:ext uri="{0D108BD9-81ED-4DB2-BD59-A6C34878D82A}">
                    <a16:rowId xmlns:a16="http://schemas.microsoft.com/office/drawing/2014/main" xmlns="" val="1530587366"/>
                  </a:ext>
                </a:extLst>
              </a:tr>
              <a:tr h="283322">
                <a:tc vMerge="1">
                  <a:txBody>
                    <a:bodyPr/>
                    <a:lstStyle/>
                    <a:p>
                      <a:endParaRPr lang="ru-RU"/>
                    </a:p>
                  </a:txBody>
                  <a:tcPr/>
                </a:tc>
                <a:tc vMerge="1">
                  <a:txBody>
                    <a:bodyPr/>
                    <a:lstStyle/>
                    <a:p>
                      <a:endParaRPr lang="ru-RU" dirty="0"/>
                    </a:p>
                  </a:txBody>
                  <a:tcPr/>
                </a:tc>
                <a:tc>
                  <a:txBody>
                    <a:bodyPr/>
                    <a:lstStyle/>
                    <a:p>
                      <a:pPr algn="ctr"/>
                      <a:r>
                        <a:rPr lang="ru-RU" sz="1100" b="1" dirty="0"/>
                        <a:t>Идентичные</a:t>
                      </a:r>
                      <a:endParaRPr lang="ru-RU" sz="1100" b="1" dirty="0">
                        <a:latin typeface="+mj-lt"/>
                      </a:endParaRPr>
                    </a:p>
                  </a:txBody>
                  <a:tcPr anchor="ctr"/>
                </a:tc>
                <a:tc>
                  <a:txBody>
                    <a:bodyPr/>
                    <a:lstStyle/>
                    <a:p>
                      <a:pPr algn="ctr"/>
                      <a:r>
                        <a:rPr lang="ru-RU" sz="1100" b="1" dirty="0"/>
                        <a:t>Однородные</a:t>
                      </a:r>
                      <a:endParaRPr lang="ru-RU" sz="1100" b="1" dirty="0">
                        <a:latin typeface="+mj-lt"/>
                      </a:endParaRPr>
                    </a:p>
                  </a:txBody>
                  <a:tcPr anchor="ctr"/>
                </a:tc>
                <a:extLst>
                  <a:ext uri="{0D108BD9-81ED-4DB2-BD59-A6C34878D82A}">
                    <a16:rowId xmlns:a16="http://schemas.microsoft.com/office/drawing/2014/main" xmlns="" val="1566707456"/>
                  </a:ext>
                </a:extLst>
              </a:tr>
              <a:tr h="710244">
                <a:tc>
                  <a:txBody>
                    <a:bodyPr/>
                    <a:lstStyle/>
                    <a:p>
                      <a:pPr algn="ctr"/>
                      <a:r>
                        <a:rPr lang="ru-RU" sz="1100" dirty="0"/>
                        <a:t>Товары</a:t>
                      </a:r>
                      <a:endParaRPr lang="ru-RU" sz="1100" dirty="0">
                        <a:latin typeface="+mj-lt"/>
                      </a:endParaRPr>
                    </a:p>
                  </a:txBody>
                  <a:tcPr anchor="ctr"/>
                </a:tc>
                <a:tc rowSpan="3">
                  <a:txBody>
                    <a:bodyPr/>
                    <a:lstStyle/>
                    <a:p>
                      <a:pPr marL="0" indent="0" algn="l">
                        <a:buFontTx/>
                        <a:buNone/>
                      </a:pPr>
                      <a:r>
                        <a:rPr lang="ru-RU" sz="1100" dirty="0"/>
                        <a:t>информация о ценах ТРУ</a:t>
                      </a:r>
                      <a:r>
                        <a:rPr lang="ru-RU" sz="1100" baseline="0" dirty="0"/>
                        <a:t> </a:t>
                      </a:r>
                      <a:r>
                        <a:rPr lang="ru-RU" sz="1100" dirty="0"/>
                        <a:t>должна быть получена с учетом </a:t>
                      </a:r>
                      <a:r>
                        <a:rPr lang="ru-RU" sz="1100" b="1" u="sng" dirty="0"/>
                        <a:t>сопоставимых</a:t>
                      </a:r>
                      <a:r>
                        <a:rPr lang="ru-RU" sz="1100" dirty="0"/>
                        <a:t> с условиями планируемой закупки коммерческих и (или) финансовых условий поставок товаров, выполнения работ, оказания услуг;</a:t>
                      </a:r>
                    </a:p>
                    <a:p>
                      <a:pPr marL="0" indent="0" algn="l">
                        <a:buFontTx/>
                        <a:buNone/>
                      </a:pPr>
                      <a:r>
                        <a:rPr lang="ru-RU" sz="1100" dirty="0"/>
                        <a:t>различия между такими условиями </a:t>
                      </a:r>
                      <a:r>
                        <a:rPr lang="ru-RU" sz="1100" b="1" u="sng" dirty="0"/>
                        <a:t>не оказывают существенного влияния </a:t>
                      </a:r>
                      <a:r>
                        <a:rPr lang="ru-RU" sz="1100" dirty="0"/>
                        <a:t>на соответствующие результаты или эти различия могут быть учтены с применением соответствующих корректировок таких условий</a:t>
                      </a:r>
                      <a:endParaRPr lang="ru-RU" sz="1100" dirty="0">
                        <a:latin typeface="+mj-lt"/>
                      </a:endParaRPr>
                    </a:p>
                  </a:txBody>
                  <a:tcPr anchor="ctr"/>
                </a:tc>
                <a:tc>
                  <a:txBody>
                    <a:bodyPr/>
                    <a:lstStyle/>
                    <a:p>
                      <a:r>
                        <a:rPr lang="ru-RU" sz="1100" dirty="0"/>
                        <a:t>- одинаковые характерные для них основные признаки;</a:t>
                      </a:r>
                    </a:p>
                    <a:p>
                      <a:r>
                        <a:rPr lang="ru-RU" sz="1100" dirty="0"/>
                        <a:t>- незначительные различия во внешнем виде таких товаров могут не учитываться</a:t>
                      </a:r>
                      <a:endParaRPr lang="ru-RU" sz="1100" dirty="0">
                        <a:latin typeface="+mj-lt"/>
                      </a:endParaRPr>
                    </a:p>
                  </a:txBody>
                  <a:tcPr anchor="ctr"/>
                </a:tc>
                <a:tc>
                  <a:txBody>
                    <a:bodyPr/>
                    <a:lstStyle/>
                    <a:p>
                      <a:r>
                        <a:rPr lang="ru-RU" sz="1100" dirty="0"/>
                        <a:t>- не являются идентичными, имеют сходные характеристики и состоят из схожих компонентов, что позволяет им выполнять одни и те же функции и (или) быть коммерчески взаимозаменяемыми;</a:t>
                      </a:r>
                    </a:p>
                    <a:p>
                      <a:r>
                        <a:rPr lang="ru-RU" sz="1100" dirty="0"/>
                        <a:t>- при определении однородности товаров учитываются их качество, репутация на рынке, страна происхождения</a:t>
                      </a:r>
                      <a:endParaRPr lang="ru-RU" sz="1100" dirty="0">
                        <a:latin typeface="+mj-lt"/>
                      </a:endParaRPr>
                    </a:p>
                  </a:txBody>
                  <a:tcPr anchor="ctr"/>
                </a:tc>
                <a:extLst>
                  <a:ext uri="{0D108BD9-81ED-4DB2-BD59-A6C34878D82A}">
                    <a16:rowId xmlns:a16="http://schemas.microsoft.com/office/drawing/2014/main" xmlns="" val="3732750445"/>
                  </a:ext>
                </a:extLst>
              </a:tr>
              <a:tr h="710244">
                <a:tc>
                  <a:txBody>
                    <a:bodyPr/>
                    <a:lstStyle/>
                    <a:p>
                      <a:pPr algn="ctr"/>
                      <a:r>
                        <a:rPr lang="ru-RU" sz="1100" dirty="0"/>
                        <a:t>Работы</a:t>
                      </a:r>
                      <a:endParaRPr lang="ru-RU" sz="1100" dirty="0">
                        <a:latin typeface="+mj-lt"/>
                      </a:endParaRPr>
                    </a:p>
                  </a:txBody>
                  <a:tcPr anchor="ct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одинаковые характерные для них основные признаки;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rPr>
                        <a:t>- учитываются характеристики Подрядчика, его деловая репутация на рынке</a:t>
                      </a:r>
                      <a:endParaRPr lang="ru-RU" sz="1100" dirty="0">
                        <a:latin typeface="+mj-lt"/>
                      </a:endParaRPr>
                    </a:p>
                  </a:txBody>
                  <a:tcPr anchor="ctr"/>
                </a:tc>
                <a:tc>
                  <a:txBody>
                    <a:bodyPr/>
                    <a:lstStyle/>
                    <a:p>
                      <a:r>
                        <a:rPr lang="ru-RU" sz="1100" dirty="0"/>
                        <a:t>- не являются идентичными, имеют сходные характеристики, что позволяет им быть коммерчески и (или) функционально взаимозаменяемыми;</a:t>
                      </a:r>
                    </a:p>
                    <a:p>
                      <a:r>
                        <a:rPr lang="ru-RU" sz="1100" dirty="0"/>
                        <a:t>- учитываются их качество, репутация на рынке, а также вид работ, их объем, уникальность и коммерческая взаимозаменяемость</a:t>
                      </a:r>
                      <a:endParaRPr lang="ru-RU" sz="1100" dirty="0">
                        <a:latin typeface="+mj-lt"/>
                      </a:endParaRPr>
                    </a:p>
                  </a:txBody>
                  <a:tcPr anchor="ctr"/>
                </a:tc>
                <a:extLst>
                  <a:ext uri="{0D108BD9-81ED-4DB2-BD59-A6C34878D82A}">
                    <a16:rowId xmlns:a16="http://schemas.microsoft.com/office/drawing/2014/main" xmlns="" val="3102046592"/>
                  </a:ext>
                </a:extLst>
              </a:tr>
              <a:tr h="710244">
                <a:tc>
                  <a:txBody>
                    <a:bodyPr/>
                    <a:lstStyle/>
                    <a:p>
                      <a:pPr algn="ctr"/>
                      <a:r>
                        <a:rPr lang="ru-RU" sz="1100" dirty="0"/>
                        <a:t>Услуги</a:t>
                      </a:r>
                      <a:endParaRPr lang="ru-RU" sz="1100" dirty="0">
                        <a:latin typeface="+mj-lt"/>
                      </a:endParaRPr>
                    </a:p>
                  </a:txBody>
                  <a:tcPr anchor="ct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одинаковые характерные для них основные признаки;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rPr>
                        <a:t>- учитываются характеристики Исполнителя, его деловая репутация на рынке</a:t>
                      </a:r>
                      <a:endParaRPr lang="ru-RU" sz="1100" dirty="0">
                        <a:latin typeface="+mj-lt"/>
                      </a:endParaRPr>
                    </a:p>
                  </a:txBody>
                  <a:tcPr anchor="ctr"/>
                </a:tc>
                <a:tc>
                  <a:txBody>
                    <a:bodyPr/>
                    <a:lstStyle/>
                    <a:p>
                      <a:r>
                        <a:rPr lang="ru-RU" sz="1100" dirty="0"/>
                        <a:t>- не являются идентичными, имеют сходные характеристики, что позволяет им быть коммерчески и (или) функционально взаимозаменяемыми;</a:t>
                      </a:r>
                    </a:p>
                    <a:p>
                      <a:r>
                        <a:rPr lang="ru-RU" sz="1100" dirty="0"/>
                        <a:t>- учитываются их качество, репутация на рынке, а также вид услуг, их объем, уникальность и коммерческая взаимозаменяемость</a:t>
                      </a:r>
                      <a:endParaRPr lang="ru-RU" sz="1100" dirty="0">
                        <a:latin typeface="+mj-lt"/>
                      </a:endParaRPr>
                    </a:p>
                  </a:txBody>
                  <a:tcPr anchor="ctr"/>
                </a:tc>
                <a:extLst>
                  <a:ext uri="{0D108BD9-81ED-4DB2-BD59-A6C34878D82A}">
                    <a16:rowId xmlns:a16="http://schemas.microsoft.com/office/drawing/2014/main" xmlns="" val="187902014"/>
                  </a:ext>
                </a:extLst>
              </a:tr>
            </a:tbl>
          </a:graphicData>
        </a:graphic>
      </p:graphicFrame>
    </p:spTree>
    <p:extLst>
      <p:ext uri="{BB962C8B-B14F-4D97-AF65-F5344CB8AC3E}">
        <p14:creationId xmlns:p14="http://schemas.microsoft.com/office/powerpoint/2010/main" xmlns="" val="28678890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F297E587-8C5A-4629-8A33-2523E383FB2D}"/>
              </a:ext>
            </a:extLst>
          </p:cNvPr>
          <p:cNvGraphicFramePr>
            <a:graphicFrameLocks noGrp="1"/>
          </p:cNvGraphicFramePr>
          <p:nvPr>
            <p:ph idx="1"/>
          </p:nvPr>
        </p:nvGraphicFramePr>
        <p:xfrm>
          <a:off x="255063" y="3049952"/>
          <a:ext cx="11681873" cy="367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510139" y="129204"/>
            <a:ext cx="8394173" cy="540940"/>
          </a:xfrm>
        </p:spPr>
        <p:txBody>
          <a:bodyPr>
            <a:normAutofit fontScale="90000"/>
          </a:bodyPr>
          <a:lstStyle/>
          <a:p>
            <a:r>
              <a:rPr lang="ru-RU" dirty="0"/>
              <a:t>МЕТОД СРЦ (АНАЛИЗА РЫНКА). ОПРЕДЕЛЕНИЕ НМЦК</a:t>
            </a:r>
          </a:p>
        </p:txBody>
      </p:sp>
      <p:pic>
        <p:nvPicPr>
          <p:cNvPr id="5" name="Рисунок 4">
            <a:extLst>
              <a:ext uri="{FF2B5EF4-FFF2-40B4-BE49-F238E27FC236}">
                <a16:creationId xmlns:a16="http://schemas.microsoft.com/office/drawing/2014/main" xmlns="" id="{C83EAA51-192E-3031-E59A-C7FF14A71E2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
        <p:nvSpPr>
          <p:cNvPr id="2" name="Скругленный прямоугольник 10">
            <a:extLst>
              <a:ext uri="{FF2B5EF4-FFF2-40B4-BE49-F238E27FC236}">
                <a16:creationId xmlns:a16="http://schemas.microsoft.com/office/drawing/2014/main" xmlns="" id="{C1266DAE-0AA0-2DE1-DCE0-83C2675FECF4}"/>
              </a:ext>
            </a:extLst>
          </p:cNvPr>
          <p:cNvSpPr/>
          <p:nvPr/>
        </p:nvSpPr>
        <p:spPr>
          <a:xfrm>
            <a:off x="279399" y="829733"/>
            <a:ext cx="11757025" cy="827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mj-lt"/>
              </a:rPr>
              <a:t>Определяются в соответствии с положениями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 утвержденных приказом Минэкономразвития России от 02.10.2013 №567 </a:t>
            </a:r>
            <a:endParaRPr lang="en-US" sz="1200" dirty="0">
              <a:latin typeface="+mj-lt"/>
            </a:endParaRPr>
          </a:p>
          <a:p>
            <a:pPr algn="ctr"/>
            <a:endParaRPr lang="ru-RU" sz="1200" dirty="0">
              <a:latin typeface="+mj-lt"/>
            </a:endParaRPr>
          </a:p>
          <a:p>
            <a:pPr algn="ctr"/>
            <a:endParaRPr lang="ru-RU" sz="1200" dirty="0">
              <a:latin typeface="+mj-lt"/>
            </a:endParaRPr>
          </a:p>
        </p:txBody>
      </p:sp>
      <p:sp>
        <p:nvSpPr>
          <p:cNvPr id="6" name="Скругленный прямоугольник 11">
            <a:extLst>
              <a:ext uri="{FF2B5EF4-FFF2-40B4-BE49-F238E27FC236}">
                <a16:creationId xmlns:a16="http://schemas.microsoft.com/office/drawing/2014/main" xmlns="" id="{AA31DDC7-8535-D151-E125-B461F3A535FE}"/>
              </a:ext>
            </a:extLst>
          </p:cNvPr>
          <p:cNvSpPr/>
          <p:nvPr/>
        </p:nvSpPr>
        <p:spPr>
          <a:xfrm>
            <a:off x="10702926" y="1406620"/>
            <a:ext cx="1209675" cy="2145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ru-RU" sz="1000" dirty="0">
                <a:latin typeface="Circe" panose="020B0502020203020203" pitchFamily="34" charset="-52"/>
              </a:rPr>
              <a:t>ч. 17 ст. 22 44-ФЗ</a:t>
            </a:r>
          </a:p>
        </p:txBody>
      </p:sp>
      <p:sp>
        <p:nvSpPr>
          <p:cNvPr id="7" name="Объект 2">
            <a:extLst>
              <a:ext uri="{FF2B5EF4-FFF2-40B4-BE49-F238E27FC236}">
                <a16:creationId xmlns:a16="http://schemas.microsoft.com/office/drawing/2014/main" xmlns="" id="{44BFF50A-55C4-24BC-8CBC-803AA5066ADE}"/>
              </a:ext>
            </a:extLst>
          </p:cNvPr>
          <p:cNvSpPr txBox="1">
            <a:spLocks/>
          </p:cNvSpPr>
          <p:nvPr/>
        </p:nvSpPr>
        <p:spPr>
          <a:xfrm>
            <a:off x="279399" y="1816451"/>
            <a:ext cx="11681874" cy="1057377"/>
          </a:xfrm>
          <a:prstGeom prst="rect">
            <a:avLst/>
          </a:prstGeom>
          <a:ln>
            <a:solidFill>
              <a:srgbClr val="7030A0"/>
            </a:solidFill>
          </a:ln>
        </p:spPr>
        <p:txBody>
          <a:bodyPr vert="horz" lIns="45720" tIns="45720" rIns="4572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r"/>
            <a:r>
              <a:rPr lang="ru-RU" dirty="0"/>
              <a:t>При этом вышеуказанные Методические рекомендации </a:t>
            </a:r>
            <a:r>
              <a:rPr lang="ru-RU" i="1" u="sng" dirty="0"/>
              <a:t>не являются нормативным правовым актом</a:t>
            </a:r>
            <a:r>
              <a:rPr lang="ru-RU" dirty="0"/>
              <a:t>, обязательным для применения заказчиками, и носят рекомендательный характер.</a:t>
            </a:r>
            <a:r>
              <a:rPr lang="en-US" dirty="0"/>
              <a:t> </a:t>
            </a:r>
            <a:r>
              <a:rPr lang="en-US" i="1" dirty="0">
                <a:solidFill>
                  <a:srgbClr val="FF0000"/>
                </a:solidFill>
              </a:rPr>
              <a:t>(</a:t>
            </a:r>
            <a:r>
              <a:rPr lang="ru-RU" i="1" dirty="0">
                <a:solidFill>
                  <a:srgbClr val="FF0000"/>
                </a:solidFill>
              </a:rPr>
              <a:t>Письмо Минэкономразвития России от 11.06.2015 №Д28и-1757</a:t>
            </a:r>
            <a:r>
              <a:rPr lang="en-US" i="1" dirty="0">
                <a:solidFill>
                  <a:srgbClr val="FF0000"/>
                </a:solidFill>
              </a:rPr>
              <a:t>)</a:t>
            </a:r>
            <a:endParaRPr lang="ru-RU" i="1" dirty="0">
              <a:solidFill>
                <a:srgbClr val="FF0000"/>
              </a:solidFill>
            </a:endParaRPr>
          </a:p>
          <a:p>
            <a:pPr algn="r"/>
            <a:r>
              <a:rPr lang="ru-RU" dirty="0"/>
              <a:t>Таким образом, заказчик при обосновании начальной (максимальной) цены контракта обязан руководствоваться положениями 44-ФЗ. При этом </a:t>
            </a:r>
            <a:r>
              <a:rPr lang="ru-RU" i="1" u="sng" dirty="0"/>
              <a:t>Рекомендации не обязательны к применению</a:t>
            </a:r>
            <a:r>
              <a:rPr lang="ru-RU" dirty="0"/>
              <a:t>.</a:t>
            </a:r>
            <a:r>
              <a:rPr lang="en-US" dirty="0"/>
              <a:t> </a:t>
            </a:r>
            <a:r>
              <a:rPr lang="en-US" i="1" dirty="0">
                <a:solidFill>
                  <a:srgbClr val="FF0000"/>
                </a:solidFill>
              </a:rPr>
              <a:t>(</a:t>
            </a:r>
            <a:r>
              <a:rPr lang="ru-RU" i="1" dirty="0">
                <a:solidFill>
                  <a:srgbClr val="FF0000"/>
                </a:solidFill>
              </a:rPr>
              <a:t>Письмо Минэкономразвития России от 13.07.2015 №Д28и-2094</a:t>
            </a:r>
            <a:r>
              <a:rPr lang="en-US" i="1" dirty="0">
                <a:solidFill>
                  <a:srgbClr val="FF0000"/>
                </a:solidFill>
              </a:rPr>
              <a:t>)</a:t>
            </a:r>
            <a:endParaRPr lang="ru-RU" dirty="0"/>
          </a:p>
        </p:txBody>
      </p:sp>
    </p:spTree>
    <p:extLst>
      <p:ext uri="{BB962C8B-B14F-4D97-AF65-F5344CB8AC3E}">
        <p14:creationId xmlns:p14="http://schemas.microsoft.com/office/powerpoint/2010/main" xmlns="" val="228148184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254000" y="904875"/>
          <a:ext cx="11707273" cy="4038600"/>
        </p:xfrm>
        <a:graphic>
          <a:graphicData uri="http://schemas.openxmlformats.org/drawingml/2006/table">
            <a:tbl>
              <a:tblPr firstRow="1" bandRow="1">
                <a:tableStyleId>{5C22544A-7EE6-4342-B048-85BDC9FD1C3A}</a:tableStyleId>
              </a:tblPr>
              <a:tblGrid>
                <a:gridCol w="850783">
                  <a:extLst>
                    <a:ext uri="{9D8B030D-6E8A-4147-A177-3AD203B41FA5}">
                      <a16:colId xmlns:a16="http://schemas.microsoft.com/office/drawing/2014/main" xmlns="" val="2775739721"/>
                    </a:ext>
                  </a:extLst>
                </a:gridCol>
                <a:gridCol w="10856490">
                  <a:extLst>
                    <a:ext uri="{9D8B030D-6E8A-4147-A177-3AD203B41FA5}">
                      <a16:colId xmlns:a16="http://schemas.microsoft.com/office/drawing/2014/main" xmlns="" val="2687463568"/>
                    </a:ext>
                  </a:extLst>
                </a:gridCol>
              </a:tblGrid>
              <a:tr h="450759">
                <a:tc>
                  <a:txBody>
                    <a:bodyPr/>
                    <a:lstStyle/>
                    <a:p>
                      <a:pPr algn="ctr"/>
                      <a:r>
                        <a:rPr lang="ru-RU" sz="1100" dirty="0">
                          <a:latin typeface="+mj-lt"/>
                        </a:rPr>
                        <a:t>Тип объекта закупки</a:t>
                      </a:r>
                    </a:p>
                  </a:txBody>
                  <a:tcPr anchor="ctr"/>
                </a:tc>
                <a:tc>
                  <a:txBody>
                    <a:bodyPr/>
                    <a:lstStyle/>
                    <a:p>
                      <a:pPr algn="ctr"/>
                      <a:r>
                        <a:rPr lang="ru-RU" sz="1100" dirty="0">
                          <a:latin typeface="+mj-lt"/>
                        </a:rPr>
                        <a:t>Примеры нарушений</a:t>
                      </a:r>
                    </a:p>
                  </a:txBody>
                  <a:tcPr anchor="ctr"/>
                </a:tc>
                <a:extLst>
                  <a:ext uri="{0D108BD9-81ED-4DB2-BD59-A6C34878D82A}">
                    <a16:rowId xmlns:a16="http://schemas.microsoft.com/office/drawing/2014/main" xmlns="" val="1530587366"/>
                  </a:ext>
                </a:extLst>
              </a:tr>
              <a:tr h="823127">
                <a:tc>
                  <a:txBody>
                    <a:bodyPr/>
                    <a:lstStyle/>
                    <a:p>
                      <a:pPr algn="ctr"/>
                      <a:r>
                        <a:rPr lang="ru-RU" sz="1000" dirty="0">
                          <a:latin typeface="+mj-lt"/>
                        </a:rPr>
                        <a:t>Товары</a:t>
                      </a:r>
                    </a:p>
                  </a:txBody>
                  <a:tcPr anchor="ctr"/>
                </a:tc>
                <a:tc rowSpan="3">
                  <a:txBody>
                    <a:bodyPr/>
                    <a:lstStyle/>
                    <a:p>
                      <a:pPr marL="0" indent="0" algn="l">
                        <a:buFontTx/>
                        <a:buNone/>
                      </a:pPr>
                      <a:r>
                        <a:rPr lang="ru-RU" sz="1000" i="0" dirty="0">
                          <a:latin typeface="+mj-lt"/>
                        </a:rPr>
                        <a:t>В нарушение частей 2, 3 статьи 22 Закона о контрактной системе заказчиками при обосновании НМЦК использовалась информация о ценах товаров, работ, услуг:</a:t>
                      </a:r>
                    </a:p>
                    <a:p>
                      <a:pPr marL="285750" indent="-285750" algn="l">
                        <a:buFontTx/>
                        <a:buChar char="-"/>
                      </a:pPr>
                      <a:r>
                        <a:rPr lang="ru-RU" sz="1000" i="0" dirty="0">
                          <a:latin typeface="+mj-lt"/>
                        </a:rPr>
                        <a:t>не являющимися идентичными или однородными с планируемым по закупке;</a:t>
                      </a:r>
                    </a:p>
                    <a:p>
                      <a:pPr marL="285750" indent="-285750" algn="l">
                        <a:buFontTx/>
                        <a:buChar char="-"/>
                      </a:pPr>
                      <a:r>
                        <a:rPr lang="ru-RU" sz="1000" i="0" dirty="0">
                          <a:latin typeface="+mj-lt"/>
                        </a:rPr>
                        <a:t>с несопоставимыми с условиями планируемой закупки коммерческими и (или) финансовыми условиями поставок товаров, выполнения работ, оказания услуг (например, в части сроков поставки, порядка оплаты, срока годности товара).</a:t>
                      </a:r>
                    </a:p>
                    <a:p>
                      <a:pPr marL="0" indent="0" algn="r">
                        <a:buFontTx/>
                        <a:buNone/>
                      </a:pPr>
                      <a:r>
                        <a:rPr lang="ru-RU" sz="1000" i="1" dirty="0">
                          <a:solidFill>
                            <a:srgbClr val="FF0000"/>
                          </a:solidFill>
                          <a:latin typeface="+mj-lt"/>
                        </a:rPr>
                        <a:t>Письмо Казначейства России от 28.12.2021 №07-04-05/21-32715</a:t>
                      </a:r>
                    </a:p>
                    <a:p>
                      <a:r>
                        <a:rPr lang="ru-RU" sz="1000" b="0" i="0" kern="1200" dirty="0">
                          <a:solidFill>
                            <a:schemeClr val="dk1"/>
                          </a:solidFill>
                          <a:effectLst/>
                          <a:latin typeface="+mj-lt"/>
                          <a:ea typeface="+mn-ea"/>
                          <a:cs typeface="+mn-cs"/>
                        </a:rPr>
                        <a:t>В нарушение требований, установленных </a:t>
                      </a:r>
                      <a:r>
                        <a:rPr lang="ru-RU" sz="1000" b="0" i="0" u="none" strike="noStrike" kern="1200" dirty="0" err="1">
                          <a:solidFill>
                            <a:schemeClr val="dk1"/>
                          </a:solidFill>
                          <a:effectLst/>
                          <a:latin typeface="+mj-lt"/>
                          <a:ea typeface="+mn-ea"/>
                          <a:cs typeface="+mn-cs"/>
                        </a:rPr>
                        <a:t>ч.ч</a:t>
                      </a:r>
                      <a:r>
                        <a:rPr lang="ru-RU" sz="1000" b="0" i="0" u="none" strike="noStrike" kern="1200" dirty="0">
                          <a:solidFill>
                            <a:schemeClr val="dk1"/>
                          </a:solidFill>
                          <a:effectLst/>
                          <a:latin typeface="+mj-lt"/>
                          <a:ea typeface="+mn-ea"/>
                          <a:cs typeface="+mn-cs"/>
                        </a:rPr>
                        <a:t>. 2</a:t>
                      </a:r>
                      <a:r>
                        <a:rPr lang="ru-RU" sz="1000" b="0" i="0" kern="1200" dirty="0">
                          <a:solidFill>
                            <a:schemeClr val="dk1"/>
                          </a:solidFill>
                          <a:effectLst/>
                          <a:latin typeface="+mj-lt"/>
                          <a:ea typeface="+mn-ea"/>
                          <a:cs typeface="+mn-cs"/>
                        </a:rPr>
                        <a:t>, </a:t>
                      </a:r>
                      <a:r>
                        <a:rPr lang="ru-RU" sz="1000" b="0" i="0" u="none" strike="noStrike" kern="1200" dirty="0">
                          <a:solidFill>
                            <a:schemeClr val="dk1"/>
                          </a:solidFill>
                          <a:effectLst/>
                          <a:latin typeface="+mj-lt"/>
                          <a:ea typeface="+mn-ea"/>
                          <a:cs typeface="+mn-cs"/>
                        </a:rPr>
                        <a:t>3</a:t>
                      </a:r>
                      <a:r>
                        <a:rPr lang="ru-RU" sz="1000" b="0" i="0" kern="1200" dirty="0">
                          <a:solidFill>
                            <a:schemeClr val="dk1"/>
                          </a:solidFill>
                          <a:effectLst/>
                          <a:latin typeface="+mj-lt"/>
                          <a:ea typeface="+mn-ea"/>
                          <a:cs typeface="+mn-cs"/>
                        </a:rPr>
                        <a:t>, </a:t>
                      </a:r>
                      <a:r>
                        <a:rPr lang="ru-RU" sz="1000" b="0" i="0" u="none" strike="noStrike" kern="1200" dirty="0">
                          <a:solidFill>
                            <a:schemeClr val="dk1"/>
                          </a:solidFill>
                          <a:effectLst/>
                          <a:latin typeface="+mj-lt"/>
                          <a:ea typeface="+mn-ea"/>
                          <a:cs typeface="+mn-cs"/>
                        </a:rPr>
                        <a:t>5 ст. 22</a:t>
                      </a:r>
                      <a:r>
                        <a:rPr lang="ru-RU" sz="1000" b="0" i="0" kern="1200" dirty="0">
                          <a:solidFill>
                            <a:schemeClr val="dk1"/>
                          </a:solidFill>
                          <a:effectLst/>
                          <a:latin typeface="+mj-lt"/>
                          <a:ea typeface="+mn-ea"/>
                          <a:cs typeface="+mn-cs"/>
                        </a:rPr>
                        <a:t>  44-ФЗ, заказчиками НМЦК определена: </a:t>
                      </a:r>
                    </a:p>
                    <a:p>
                      <a:pPr marL="285750" indent="-285750" algn="l" defTabSz="914400" rtl="0" eaLnBrk="1" latinLnBrk="0" hangingPunct="1">
                        <a:buFontTx/>
                        <a:buChar char="-"/>
                      </a:pPr>
                      <a:r>
                        <a:rPr lang="ru-RU" sz="1000" i="0" kern="1200" dirty="0">
                          <a:solidFill>
                            <a:schemeClr val="dk1"/>
                          </a:solidFill>
                          <a:latin typeface="+mj-lt"/>
                          <a:ea typeface="+mn-ea"/>
                          <a:cs typeface="+mn-cs"/>
                        </a:rPr>
                        <a:t>на основании информации о ценах товаров, работ, услуг, не являющихся идентичными (однородными) товарам, работам, услугам, планируемым к закупке (например, в части количества, описания характеристик таких товаров, работ, услуг); </a:t>
                      </a:r>
                    </a:p>
                    <a:p>
                      <a:pPr marL="285750" indent="-285750" algn="l" defTabSz="914400" rtl="0" eaLnBrk="1" latinLnBrk="0" hangingPunct="1">
                        <a:buFontTx/>
                        <a:buChar char="-"/>
                      </a:pPr>
                      <a:r>
                        <a:rPr lang="ru-RU" sz="1000" i="0" kern="1200" dirty="0">
                          <a:solidFill>
                            <a:schemeClr val="dk1"/>
                          </a:solidFill>
                          <a:latin typeface="+mj-lt"/>
                          <a:ea typeface="+mn-ea"/>
                          <a:cs typeface="+mn-cs"/>
                        </a:rPr>
                        <a:t>на основании информации о ценах товаров, работ, услуг, полученной у поставщиков (подрядчиков, исполнителей), не осуществляющих поставки идентичных товаров, работ, услуг; </a:t>
                      </a:r>
                    </a:p>
                    <a:p>
                      <a:pPr marL="285750" indent="-285750" algn="l" defTabSz="914400" rtl="0" eaLnBrk="1" latinLnBrk="0" hangingPunct="1">
                        <a:buFontTx/>
                        <a:buChar char="-"/>
                      </a:pPr>
                      <a:r>
                        <a:rPr lang="ru-RU" sz="1000" i="0" kern="1200" dirty="0">
                          <a:solidFill>
                            <a:schemeClr val="dk1"/>
                          </a:solidFill>
                          <a:latin typeface="+mj-lt"/>
                          <a:ea typeface="+mn-ea"/>
                          <a:cs typeface="+mn-cs"/>
                        </a:rPr>
                        <a:t>на основании информации о ценах товаров, работ, услуг, полученной без учета сопоставимых с условиями планируемой закупки коммерческих и (или) финансовых условий поставок товаров, выполнения работ, оказания услуг. </a:t>
                      </a:r>
                    </a:p>
                    <a:p>
                      <a:pPr marL="0" indent="0" algn="r" defTabSz="914400" rtl="0" eaLnBrk="1" latinLnBrk="0" hangingPunct="1">
                        <a:buFontTx/>
                        <a:buNone/>
                      </a:pPr>
                      <a:r>
                        <a:rPr lang="ru-RU" sz="1000" i="1" kern="1200" dirty="0">
                          <a:solidFill>
                            <a:srgbClr val="FF0000"/>
                          </a:solidFill>
                          <a:latin typeface="+mj-lt"/>
                          <a:ea typeface="+mn-ea"/>
                          <a:cs typeface="+mn-cs"/>
                        </a:rPr>
                        <a:t>Письмо Казначейства России от 29.05.2020 №07-04-05/21-10615</a:t>
                      </a:r>
                    </a:p>
                    <a:p>
                      <a:pPr marL="0" indent="0" algn="l" defTabSz="914400" rtl="0" eaLnBrk="1" latinLnBrk="0" hangingPunct="1">
                        <a:buFontTx/>
                        <a:buNone/>
                      </a:pPr>
                      <a:r>
                        <a:rPr lang="ru-RU" sz="1000" i="0" kern="1200" dirty="0">
                          <a:solidFill>
                            <a:schemeClr val="tx1"/>
                          </a:solidFill>
                          <a:latin typeface="+mj-lt"/>
                          <a:ea typeface="+mn-ea"/>
                          <a:cs typeface="+mn-cs"/>
                        </a:rPr>
                        <a:t>При определении и обосновании НМЦК с применением метода сопоставимых рыночных цен (анализа рынка) использована информация о ценах услуг, полученная по запросу от исполнителей, не осуществляющих оказание идентичных и однородных услуг, планируемых к закупке (например, при определении НМЦК по закупке автотранспортных услуг запросы о предоставлении ценовой информации направлялись исполнителям, не обладающим опытом поставок соответствующих товаров, работ, услуг).</a:t>
                      </a:r>
                    </a:p>
                    <a:p>
                      <a:pPr marL="0" indent="0" algn="r" defTabSz="914400" rtl="0" eaLnBrk="1" latinLnBrk="0" hangingPunct="1">
                        <a:buFontTx/>
                        <a:buNone/>
                      </a:pPr>
                      <a:r>
                        <a:rPr lang="ru-RU" sz="1000" i="0" kern="1200" dirty="0">
                          <a:solidFill>
                            <a:srgbClr val="FF0000"/>
                          </a:solidFill>
                          <a:latin typeface="+mj-lt"/>
                          <a:ea typeface="+mn-ea"/>
                          <a:cs typeface="+mn-cs"/>
                        </a:rPr>
                        <a:t>Обзор недостатков и нарушений, выявленных Федеральным казначейством в ходе осуществления контрольных мероприятий … во 2 полугодии 2021 года</a:t>
                      </a:r>
                    </a:p>
                    <a:p>
                      <a:pPr marL="0" indent="0" algn="just">
                        <a:buFontTx/>
                        <a:buNone/>
                      </a:pPr>
                      <a:r>
                        <a:rPr lang="ru-RU" sz="1000" i="0" dirty="0">
                          <a:latin typeface="+mj-lt"/>
                        </a:rPr>
                        <a:t>При расчете НМЦК использовались коммерческие предложения поставщиков (подрядчиков, исполнителей), контракты или иная общедоступная информация с техническими характеристиками товара, работы, услуги и (или) условиями по доставке, не соответствующими техническим характеристикам товара, работы, услуги и (или) условиям по доставке, указанным в запросе и (или) технической документации по закупке заказчика, а также коммерческие условия поставки, не сопоставимые с планируемой закупкой в части сроков исполнения обязательств по сделке, информация о ценах товаров, работ, услуг, содержащаяся в контрактах, которые не исполнены или по которым взыскивались неустойки (штрафы, пени) в связи с неисполнением или ненадлежащим исполнением обязательств, предусмотренных этими контрактами, использовались источники информации, не являющиеся публичными офертами.</a:t>
                      </a:r>
                    </a:p>
                    <a:p>
                      <a:pPr marL="0" indent="0" algn="r">
                        <a:buFontTx/>
                        <a:buNone/>
                      </a:pPr>
                      <a:r>
                        <a:rPr lang="ru-RU" sz="1000" i="1" dirty="0">
                          <a:solidFill>
                            <a:srgbClr val="FF0000"/>
                          </a:solidFill>
                          <a:latin typeface="+mj-lt"/>
                        </a:rPr>
                        <a:t>Письмо Минздрава России от 19.05.2022 №22-0/И/2-8093</a:t>
                      </a:r>
                    </a:p>
                  </a:txBody>
                  <a:tcPr anchor="ctr"/>
                </a:tc>
                <a:extLst>
                  <a:ext uri="{0D108BD9-81ED-4DB2-BD59-A6C34878D82A}">
                    <a16:rowId xmlns:a16="http://schemas.microsoft.com/office/drawing/2014/main" xmlns="" val="3732750445"/>
                  </a:ext>
                </a:extLst>
              </a:tr>
              <a:tr h="823127">
                <a:tc>
                  <a:txBody>
                    <a:bodyPr/>
                    <a:lstStyle/>
                    <a:p>
                      <a:pPr algn="ctr"/>
                      <a:r>
                        <a:rPr lang="ru-RU" sz="1000" dirty="0">
                          <a:latin typeface="+mj-lt"/>
                        </a:rPr>
                        <a:t>Работы</a:t>
                      </a:r>
                    </a:p>
                  </a:txBody>
                  <a:tcPr anchor="ctr"/>
                </a:tc>
                <a:tc vMerge="1">
                  <a:txBody>
                    <a:bodyPr/>
                    <a:lstStyle/>
                    <a:p>
                      <a:endParaRPr lang="ru-RU"/>
                    </a:p>
                  </a:txBody>
                  <a:tcPr/>
                </a:tc>
                <a:extLst>
                  <a:ext uri="{0D108BD9-81ED-4DB2-BD59-A6C34878D82A}">
                    <a16:rowId xmlns:a16="http://schemas.microsoft.com/office/drawing/2014/main" xmlns="" val="3102046592"/>
                  </a:ext>
                </a:extLst>
              </a:tr>
              <a:tr h="1637845">
                <a:tc>
                  <a:txBody>
                    <a:bodyPr/>
                    <a:lstStyle/>
                    <a:p>
                      <a:pPr algn="ctr"/>
                      <a:r>
                        <a:rPr lang="ru-RU" sz="1000" dirty="0">
                          <a:latin typeface="+mj-lt"/>
                        </a:rPr>
                        <a:t>Услуги</a:t>
                      </a:r>
                    </a:p>
                  </a:txBody>
                  <a:tcPr anchor="ctr"/>
                </a:tc>
                <a:tc vMerge="1">
                  <a:txBody>
                    <a:bodyPr/>
                    <a:lstStyle/>
                    <a:p>
                      <a:endParaRPr lang="ru-RU"/>
                    </a:p>
                  </a:txBody>
                  <a:tcPr/>
                </a:tc>
                <a:extLst>
                  <a:ext uri="{0D108BD9-81ED-4DB2-BD59-A6C34878D82A}">
                    <a16:rowId xmlns:a16="http://schemas.microsoft.com/office/drawing/2014/main" xmlns="" val="187902014"/>
                  </a:ext>
                </a:extLst>
              </a:tr>
            </a:tbl>
          </a:graphicData>
        </a:graphic>
      </p:graphicFrame>
      <p:sp>
        <p:nvSpPr>
          <p:cNvPr id="3" name="Заголовок 1">
            <a:extLst>
              <a:ext uri="{FF2B5EF4-FFF2-40B4-BE49-F238E27FC236}">
                <a16:creationId xmlns:a16="http://schemas.microsoft.com/office/drawing/2014/main" xmlns="" id="{679A8B68-8278-0849-541F-A9D6F0E6819F}"/>
              </a:ext>
            </a:extLst>
          </p:cNvPr>
          <p:cNvSpPr txBox="1">
            <a:spLocks/>
          </p:cNvSpPr>
          <p:nvPr/>
        </p:nvSpPr>
        <p:spPr>
          <a:xfrm>
            <a:off x="510139" y="129204"/>
            <a:ext cx="8322165" cy="54094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2800" kern="1200" cap="all" spc="100" baseline="0">
                <a:solidFill>
                  <a:schemeClr val="tx1">
                    <a:lumMod val="95000"/>
                    <a:lumOff val="5000"/>
                  </a:schemeClr>
                </a:solidFill>
                <a:latin typeface="+mj-lt"/>
                <a:ea typeface="+mj-ea"/>
                <a:cs typeface="+mj-cs"/>
              </a:defRPr>
            </a:lvl1pPr>
          </a:lstStyle>
          <a:p>
            <a:r>
              <a:rPr lang="ru-RU" sz="2000"/>
              <a:t>МЕТОД СОПОСТАВИМЫХ РЫНОЧНЫХ ЦЕН (АНАЛИЗА РЫНКА).</a:t>
            </a:r>
            <a:br>
              <a:rPr lang="ru-RU" sz="2000"/>
            </a:br>
            <a:r>
              <a:rPr lang="ru-RU" sz="2000"/>
              <a:t>Общие положения</a:t>
            </a:r>
            <a:endParaRPr lang="ru-RU" sz="2000" dirty="0"/>
          </a:p>
        </p:txBody>
      </p:sp>
      <p:pic>
        <p:nvPicPr>
          <p:cNvPr id="4" name="Рисунок 3">
            <a:extLst>
              <a:ext uri="{FF2B5EF4-FFF2-40B4-BE49-F238E27FC236}">
                <a16:creationId xmlns:a16="http://schemas.microsoft.com/office/drawing/2014/main" xmlns="" id="{26FC01CF-989A-324E-F7B7-BB2D6E734D4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graphicFrame>
        <p:nvGraphicFramePr>
          <p:cNvPr id="2" name="Таблица 1">
            <a:extLst>
              <a:ext uri="{FF2B5EF4-FFF2-40B4-BE49-F238E27FC236}">
                <a16:creationId xmlns:a16="http://schemas.microsoft.com/office/drawing/2014/main" xmlns="" id="{F1A75197-B723-F9A8-63E0-CE0618D827E9}"/>
              </a:ext>
            </a:extLst>
          </p:cNvPr>
          <p:cNvGraphicFramePr>
            <a:graphicFrameLocks noGrp="1"/>
          </p:cNvGraphicFramePr>
          <p:nvPr/>
        </p:nvGraphicFramePr>
        <p:xfrm>
          <a:off x="247040" y="5037824"/>
          <a:ext cx="11697920" cy="1691640"/>
        </p:xfrm>
        <a:graphic>
          <a:graphicData uri="http://schemas.openxmlformats.org/drawingml/2006/table">
            <a:tbl>
              <a:tblPr bandRow="1">
                <a:tableStyleId>{17292A2E-F333-43FB-9621-5CBBE7FDCDCB}</a:tableStyleId>
              </a:tblPr>
              <a:tblGrid>
                <a:gridCol w="564895">
                  <a:extLst>
                    <a:ext uri="{9D8B030D-6E8A-4147-A177-3AD203B41FA5}">
                      <a16:colId xmlns:a16="http://schemas.microsoft.com/office/drawing/2014/main" xmlns="" val="619549099"/>
                    </a:ext>
                  </a:extLst>
                </a:gridCol>
                <a:gridCol w="11133025">
                  <a:extLst>
                    <a:ext uri="{9D8B030D-6E8A-4147-A177-3AD203B41FA5}">
                      <a16:colId xmlns:a16="http://schemas.microsoft.com/office/drawing/2014/main" xmlns="" val="3106728381"/>
                    </a:ext>
                  </a:extLst>
                </a:gridCol>
              </a:tblGrid>
              <a:tr h="648658">
                <a:tc rowSpan="2">
                  <a:txBody>
                    <a:bodyPr/>
                    <a:lstStyle/>
                    <a:p>
                      <a:pPr algn="r"/>
                      <a:r>
                        <a:rPr lang="ru-RU" sz="1100" b="1" dirty="0"/>
                        <a:t>Федеральный закон от 16.04.2022 №104-ФЗ</a:t>
                      </a:r>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kern="1200" dirty="0">
                          <a:solidFill>
                            <a:srgbClr val="FF0000"/>
                          </a:solidFill>
                        </a:rPr>
                        <a:t>ч. 5 ст. 22 44-ФЗ (в ред. от 16.04.2022)</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rPr>
                        <a:t>В целях применения метода сопоставимых рыночных цен (анализа рынка) могут использоваться общедоступная информация о рыночных ценах товаров, работ, услуг в соответствии с ч. 18  ст. 22 44-ФЗ, информация о ценах товаров, работ, услуг, полученная по запросу заказчика у поставщиков (подрядчиков, исполнителей), осуществляющих поставки идентичных товаров, работ, услуг, планируемых к закупкам, или при их отсутствии однородных товаров, работ, услуг (в случае получения такой информации заказчиком), а также информация, полученная в результате размещения запросов цен товаров, работ, услуг в единой информационной системе (в случае получения такой информации заказчиком)*.</a:t>
                      </a:r>
                      <a:endParaRPr lang="ru-RU" sz="1100" kern="1200" dirty="0">
                        <a:solidFill>
                          <a:schemeClr val="dk1"/>
                        </a:solidFill>
                        <a:latin typeface="+mn-lt"/>
                        <a:ea typeface="+mn-ea"/>
                        <a:cs typeface="+mn-cs"/>
                      </a:endParaRPr>
                    </a:p>
                  </a:txBody>
                  <a:tcPr anchor="ctr"/>
                </a:tc>
                <a:extLst>
                  <a:ext uri="{0D108BD9-81ED-4DB2-BD59-A6C34878D82A}">
                    <a16:rowId xmlns:a16="http://schemas.microsoft.com/office/drawing/2014/main" xmlns="" val="2590372544"/>
                  </a:ext>
                </a:extLst>
              </a:tr>
              <a:tr h="384118">
                <a:tc vMerge="1">
                  <a:txBody>
                    <a:bodyPr/>
                    <a:lstStyle/>
                    <a:p>
                      <a:endParaRPr lang="ru-RU"/>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rPr>
                        <a:t>*Предусматривается возможность обосновывать начальную (максимальную) цену контракта (Федеральный закон №44-ФЗ) без учета коммерческих предложений поставщиков в случае их непоступления по запросу заказчика. При этом запрещается использовать привязку цены к иностранной валюте.</a:t>
                      </a:r>
                    </a:p>
                    <a:p>
                      <a:pPr marL="0" marR="0" indent="0" algn="r" defTabSz="914400" rtl="0" eaLnBrk="1" fontAlgn="auto" latinLnBrk="0" hangingPunct="1">
                        <a:lnSpc>
                          <a:spcPct val="100000"/>
                        </a:lnSpc>
                        <a:spcBef>
                          <a:spcPts val="0"/>
                        </a:spcBef>
                        <a:spcAft>
                          <a:spcPts val="0"/>
                        </a:spcAft>
                        <a:buClrTx/>
                        <a:buSzTx/>
                        <a:buFontTx/>
                        <a:buNone/>
                        <a:tabLst/>
                        <a:defRPr/>
                      </a:pPr>
                      <a:r>
                        <a:rPr lang="ru-RU" sz="1100" kern="1200" dirty="0">
                          <a:solidFill>
                            <a:srgbClr val="FF0000"/>
                          </a:solidFill>
                        </a:rPr>
                        <a:t>Заключение Комитета СФ ФС РФ по бюджету и финансовым рынкам от 12.04.2022 №3.5-04/630</a:t>
                      </a:r>
                      <a:br>
                        <a:rPr lang="ru-RU" sz="1100" kern="1200" dirty="0">
                          <a:solidFill>
                            <a:srgbClr val="FF0000"/>
                          </a:solidFill>
                        </a:rPr>
                      </a:br>
                      <a:r>
                        <a:rPr lang="ru-RU" sz="1100" kern="1200" dirty="0">
                          <a:solidFill>
                            <a:srgbClr val="FF0000"/>
                          </a:solidFill>
                        </a:rPr>
                        <a:t>«По Федеральному закону «О внесении изменений в отдельные законодательные акты Российской Федерации» (проект №99018-8)</a:t>
                      </a:r>
                      <a:endParaRPr lang="ru-RU" sz="1100" i="1" kern="1200" dirty="0">
                        <a:solidFill>
                          <a:srgbClr val="FF0000"/>
                        </a:solidFill>
                        <a:latin typeface="+mn-lt"/>
                        <a:ea typeface="+mn-ea"/>
                        <a:cs typeface="+mn-cs"/>
                      </a:endParaRPr>
                    </a:p>
                  </a:txBody>
                  <a:tcPr anchor="ctr"/>
                </a:tc>
                <a:extLst>
                  <a:ext uri="{0D108BD9-81ED-4DB2-BD59-A6C34878D82A}">
                    <a16:rowId xmlns:a16="http://schemas.microsoft.com/office/drawing/2014/main" xmlns="" val="1395588602"/>
                  </a:ext>
                </a:extLst>
              </a:tr>
            </a:tbl>
          </a:graphicData>
        </a:graphic>
      </p:graphicFrame>
    </p:spTree>
    <p:extLst>
      <p:ext uri="{BB962C8B-B14F-4D97-AF65-F5344CB8AC3E}">
        <p14:creationId xmlns:p14="http://schemas.microsoft.com/office/powerpoint/2010/main" xmlns="" val="924515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ОБЩИЕ ПОЛОЖЕНИЯ.</a:t>
            </a:r>
            <a:br>
              <a:rPr lang="ru-RU" sz="2800" dirty="0"/>
            </a:br>
            <a:r>
              <a:rPr lang="ru-RU" sz="2800" dirty="0"/>
              <a:t>Договор купли-продажи/поставки</a:t>
            </a:r>
          </a:p>
        </p:txBody>
      </p:sp>
      <p:graphicFrame>
        <p:nvGraphicFramePr>
          <p:cNvPr id="12" name="Таблица 12">
            <a:extLst>
              <a:ext uri="{FF2B5EF4-FFF2-40B4-BE49-F238E27FC236}">
                <a16:creationId xmlns:a16="http://schemas.microsoft.com/office/drawing/2014/main" xmlns="" id="{9EEBBEB3-09B3-41ED-BFC9-C40089D13665}"/>
              </a:ext>
            </a:extLst>
          </p:cNvPr>
          <p:cNvGraphicFramePr>
            <a:graphicFrameLocks noGrp="1"/>
          </p:cNvGraphicFramePr>
          <p:nvPr>
            <p:ph idx="1"/>
          </p:nvPr>
        </p:nvGraphicFramePr>
        <p:xfrm>
          <a:off x="253999" y="881063"/>
          <a:ext cx="11787132" cy="2560320"/>
        </p:xfrm>
        <a:graphic>
          <a:graphicData uri="http://schemas.openxmlformats.org/drawingml/2006/table">
            <a:tbl>
              <a:tblPr firstRow="1" bandRow="1">
                <a:tableStyleId>{93296810-A885-4BE3-A3E7-6D5BEEA58F35}</a:tableStyleId>
              </a:tblPr>
              <a:tblGrid>
                <a:gridCol w="854231">
                  <a:extLst>
                    <a:ext uri="{9D8B030D-6E8A-4147-A177-3AD203B41FA5}">
                      <a16:colId xmlns:a16="http://schemas.microsoft.com/office/drawing/2014/main" xmlns="" val="1745204378"/>
                    </a:ext>
                  </a:extLst>
                </a:gridCol>
                <a:gridCol w="3074813">
                  <a:extLst>
                    <a:ext uri="{9D8B030D-6E8A-4147-A177-3AD203B41FA5}">
                      <a16:colId xmlns:a16="http://schemas.microsoft.com/office/drawing/2014/main" xmlns="" val="2302438237"/>
                    </a:ext>
                  </a:extLst>
                </a:gridCol>
                <a:gridCol w="1964522">
                  <a:extLst>
                    <a:ext uri="{9D8B030D-6E8A-4147-A177-3AD203B41FA5}">
                      <a16:colId xmlns:a16="http://schemas.microsoft.com/office/drawing/2014/main" xmlns="" val="2592046884"/>
                    </a:ext>
                  </a:extLst>
                </a:gridCol>
                <a:gridCol w="1462910">
                  <a:extLst>
                    <a:ext uri="{9D8B030D-6E8A-4147-A177-3AD203B41FA5}">
                      <a16:colId xmlns:a16="http://schemas.microsoft.com/office/drawing/2014/main" xmlns="" val="2235854761"/>
                    </a:ext>
                  </a:extLst>
                </a:gridCol>
                <a:gridCol w="2466134">
                  <a:extLst>
                    <a:ext uri="{9D8B030D-6E8A-4147-A177-3AD203B41FA5}">
                      <a16:colId xmlns:a16="http://schemas.microsoft.com/office/drawing/2014/main" xmlns="" val="1992317950"/>
                    </a:ext>
                  </a:extLst>
                </a:gridCol>
                <a:gridCol w="1964522">
                  <a:extLst>
                    <a:ext uri="{9D8B030D-6E8A-4147-A177-3AD203B41FA5}">
                      <a16:colId xmlns:a16="http://schemas.microsoft.com/office/drawing/2014/main" xmlns="" val="2880720072"/>
                    </a:ext>
                  </a:extLst>
                </a:gridCol>
              </a:tblGrid>
              <a:tr h="601704">
                <a:tc>
                  <a:txBody>
                    <a:bodyPr/>
                    <a:lstStyle/>
                    <a:p>
                      <a:pPr algn="ctr"/>
                      <a:r>
                        <a:rPr lang="ru-RU" dirty="0"/>
                        <a:t>№ п/п</a:t>
                      </a:r>
                      <a:endParaRPr lang="ru-RU" dirty="0">
                        <a:latin typeface="Circe" panose="020B0502020203020203" pitchFamily="34" charset="-52"/>
                      </a:endParaRPr>
                    </a:p>
                  </a:txBody>
                  <a:tcPr anchor="ctr"/>
                </a:tc>
                <a:tc>
                  <a:txBody>
                    <a:bodyPr/>
                    <a:lstStyle/>
                    <a:p>
                      <a:pPr algn="ctr"/>
                      <a:r>
                        <a:rPr lang="ru-RU" dirty="0"/>
                        <a:t>Наименование товара</a:t>
                      </a:r>
                      <a:endParaRPr lang="ru-RU" dirty="0">
                        <a:latin typeface="Circe" panose="020B0502020203020203" pitchFamily="34" charset="-52"/>
                      </a:endParaRPr>
                    </a:p>
                  </a:txBody>
                  <a:tcPr anchor="ctr"/>
                </a:tc>
                <a:tc>
                  <a:txBody>
                    <a:bodyPr/>
                    <a:lstStyle/>
                    <a:p>
                      <a:pPr algn="ctr"/>
                      <a:r>
                        <a:rPr lang="ru-RU" dirty="0"/>
                        <a:t>Количество</a:t>
                      </a:r>
                      <a:endParaRPr lang="ru-RU" dirty="0">
                        <a:latin typeface="Circe" panose="020B0502020203020203" pitchFamily="34" charset="-52"/>
                      </a:endParaRPr>
                    </a:p>
                  </a:txBody>
                  <a:tcPr anchor="ctr"/>
                </a:tc>
                <a:tc>
                  <a:txBody>
                    <a:bodyPr/>
                    <a:lstStyle/>
                    <a:p>
                      <a:pPr algn="ctr"/>
                      <a:r>
                        <a:rPr lang="ru-RU" dirty="0"/>
                        <a:t>Единица измерения</a:t>
                      </a:r>
                      <a:endParaRPr lang="ru-RU" dirty="0">
                        <a:latin typeface="Circe" panose="020B0502020203020203" pitchFamily="34" charset="-52"/>
                      </a:endParaRPr>
                    </a:p>
                  </a:txBody>
                  <a:tcPr anchor="ctr"/>
                </a:tc>
                <a:tc>
                  <a:txBody>
                    <a:bodyPr/>
                    <a:lstStyle/>
                    <a:p>
                      <a:pPr algn="ctr"/>
                      <a:r>
                        <a:rPr lang="ru-RU" dirty="0"/>
                        <a:t>Цена за единицу, руб.</a:t>
                      </a:r>
                      <a:endParaRPr lang="ru-RU" dirty="0">
                        <a:latin typeface="Circe" panose="020B0502020203020203" pitchFamily="34" charset="-52"/>
                      </a:endParaRPr>
                    </a:p>
                  </a:txBody>
                  <a:tcPr anchor="ctr"/>
                </a:tc>
                <a:tc>
                  <a:txBody>
                    <a:bodyPr/>
                    <a:lstStyle/>
                    <a:p>
                      <a:pPr algn="ctr"/>
                      <a:r>
                        <a:rPr lang="ru-RU" dirty="0"/>
                        <a:t>Сумма, руб.</a:t>
                      </a:r>
                      <a:endParaRPr lang="ru-RU" dirty="0">
                        <a:latin typeface="Circe" panose="020B0502020203020203" pitchFamily="34" charset="-52"/>
                      </a:endParaRPr>
                    </a:p>
                  </a:txBody>
                  <a:tcPr anchor="ctr"/>
                </a:tc>
                <a:extLst>
                  <a:ext uri="{0D108BD9-81ED-4DB2-BD59-A6C34878D82A}">
                    <a16:rowId xmlns:a16="http://schemas.microsoft.com/office/drawing/2014/main" xmlns="" val="3327595817"/>
                  </a:ext>
                </a:extLst>
              </a:tr>
              <a:tr h="348607">
                <a:tc>
                  <a:txBody>
                    <a:bodyPr/>
                    <a:lstStyle/>
                    <a:p>
                      <a:r>
                        <a:rPr lang="ru-RU" dirty="0"/>
                        <a:t>1.</a:t>
                      </a:r>
                      <a:endParaRPr lang="ru-RU" dirty="0">
                        <a:latin typeface="Circe" panose="020B0502020203020203" pitchFamily="34" charset="-52"/>
                      </a:endParaRPr>
                    </a:p>
                  </a:txBody>
                  <a:tcPr/>
                </a:tc>
                <a:tc>
                  <a:txBody>
                    <a:bodyPr/>
                    <a:lstStyle/>
                    <a:p>
                      <a:r>
                        <a:rPr lang="ru-RU" dirty="0"/>
                        <a:t>Стул</a:t>
                      </a:r>
                      <a:endParaRPr lang="ru-RU" dirty="0">
                        <a:latin typeface="Circe" panose="020B0502020203020203" pitchFamily="34" charset="-52"/>
                      </a:endParaRPr>
                    </a:p>
                  </a:txBody>
                  <a:tcPr/>
                </a:tc>
                <a:tc>
                  <a:txBody>
                    <a:bodyPr/>
                    <a:lstStyle/>
                    <a:p>
                      <a:pPr algn="ctr"/>
                      <a:r>
                        <a:rPr lang="ru-RU" dirty="0"/>
                        <a:t>1</a:t>
                      </a:r>
                      <a:endParaRPr lang="ru-RU" dirty="0">
                        <a:latin typeface="Circe" panose="020B0502020203020203" pitchFamily="34" charset="-52"/>
                      </a:endParaRPr>
                    </a:p>
                  </a:txBody>
                  <a:tcPr/>
                </a:tc>
                <a:tc>
                  <a:txBody>
                    <a:bodyPr/>
                    <a:lstStyle/>
                    <a:p>
                      <a:pPr algn="ctr"/>
                      <a:r>
                        <a:rPr lang="ru-RU" dirty="0"/>
                        <a:t>шт.</a:t>
                      </a:r>
                      <a:endParaRPr lang="ru-RU" dirty="0">
                        <a:latin typeface="Circe" panose="020B0502020203020203" pitchFamily="34" charset="-52"/>
                      </a:endParaRPr>
                    </a:p>
                  </a:txBody>
                  <a:tcPr/>
                </a:tc>
                <a:tc>
                  <a:txBody>
                    <a:bodyPr/>
                    <a:lstStyle/>
                    <a:p>
                      <a:pPr algn="ctr"/>
                      <a:r>
                        <a:rPr lang="ru-RU" dirty="0"/>
                        <a:t>15 000,00</a:t>
                      </a:r>
                      <a:endParaRPr lang="ru-RU" dirty="0">
                        <a:latin typeface="Circe" panose="020B0502020203020203" pitchFamily="34" charset="-52"/>
                      </a:endParaRPr>
                    </a:p>
                  </a:txBody>
                  <a:tcPr/>
                </a:tc>
                <a:tc>
                  <a:txBody>
                    <a:bodyPr/>
                    <a:lstStyle/>
                    <a:p>
                      <a:pPr algn="ctr"/>
                      <a:r>
                        <a:rPr lang="ru-RU" dirty="0"/>
                        <a:t>15 000,00</a:t>
                      </a:r>
                      <a:endParaRPr lang="ru-RU" dirty="0">
                        <a:latin typeface="Circe" panose="020B0502020203020203" pitchFamily="34" charset="-52"/>
                      </a:endParaRPr>
                    </a:p>
                  </a:txBody>
                  <a:tcPr/>
                </a:tc>
                <a:extLst>
                  <a:ext uri="{0D108BD9-81ED-4DB2-BD59-A6C34878D82A}">
                    <a16:rowId xmlns:a16="http://schemas.microsoft.com/office/drawing/2014/main" xmlns="" val="3443490991"/>
                  </a:ext>
                </a:extLst>
              </a:tr>
              <a:tr h="348607">
                <a:tc>
                  <a:txBody>
                    <a:bodyPr/>
                    <a:lstStyle/>
                    <a:p>
                      <a:r>
                        <a:rPr lang="ru-RU" dirty="0"/>
                        <a:t>2.</a:t>
                      </a:r>
                      <a:endParaRPr lang="ru-RU" dirty="0">
                        <a:latin typeface="Circe" panose="020B0502020203020203" pitchFamily="34" charset="-52"/>
                      </a:endParaRPr>
                    </a:p>
                  </a:txBody>
                  <a:tcPr/>
                </a:tc>
                <a:tc>
                  <a:txBody>
                    <a:bodyPr/>
                    <a:lstStyle/>
                    <a:p>
                      <a:r>
                        <a:rPr lang="ru-RU" dirty="0"/>
                        <a:t>Тумба</a:t>
                      </a:r>
                      <a:endParaRPr lang="ru-RU" dirty="0">
                        <a:latin typeface="Circe" panose="020B0502020203020203" pitchFamily="34" charset="-52"/>
                      </a:endParaRPr>
                    </a:p>
                  </a:txBody>
                  <a:tcPr/>
                </a:tc>
                <a:tc>
                  <a:txBody>
                    <a:bodyPr/>
                    <a:lstStyle/>
                    <a:p>
                      <a:pPr algn="ctr"/>
                      <a:r>
                        <a:rPr lang="ru-RU" dirty="0"/>
                        <a:t>2</a:t>
                      </a:r>
                      <a:endParaRPr lang="ru-RU" dirty="0">
                        <a:latin typeface="Circe" panose="020B0502020203020203" pitchFamily="34" charset="-52"/>
                      </a:endParaRPr>
                    </a:p>
                  </a:txBody>
                  <a:tcPr/>
                </a:tc>
                <a:tc>
                  <a:txBody>
                    <a:bodyPr/>
                    <a:lstStyle/>
                    <a:p>
                      <a:pPr algn="ctr"/>
                      <a:r>
                        <a:rPr lang="ru-RU" dirty="0"/>
                        <a:t>шт.</a:t>
                      </a:r>
                      <a:endParaRPr lang="ru-RU" dirty="0">
                        <a:latin typeface="Circe" panose="020B0502020203020203" pitchFamily="34" charset="-52"/>
                      </a:endParaRPr>
                    </a:p>
                  </a:txBody>
                  <a:tcPr/>
                </a:tc>
                <a:tc>
                  <a:txBody>
                    <a:bodyPr/>
                    <a:lstStyle/>
                    <a:p>
                      <a:pPr algn="ctr"/>
                      <a:r>
                        <a:rPr lang="ru-RU" dirty="0"/>
                        <a:t>10 000,00</a:t>
                      </a:r>
                      <a:endParaRPr lang="ru-RU" dirty="0">
                        <a:latin typeface="Circe" panose="020B0502020203020203" pitchFamily="34" charset="-52"/>
                      </a:endParaRPr>
                    </a:p>
                  </a:txBody>
                  <a:tcPr/>
                </a:tc>
                <a:tc>
                  <a:txBody>
                    <a:bodyPr/>
                    <a:lstStyle/>
                    <a:p>
                      <a:pPr algn="ctr"/>
                      <a:r>
                        <a:rPr lang="ru-RU" dirty="0"/>
                        <a:t>20 000,00</a:t>
                      </a:r>
                      <a:endParaRPr lang="ru-RU" dirty="0">
                        <a:latin typeface="Circe" panose="020B0502020203020203" pitchFamily="34" charset="-52"/>
                      </a:endParaRPr>
                    </a:p>
                  </a:txBody>
                  <a:tcPr/>
                </a:tc>
                <a:extLst>
                  <a:ext uri="{0D108BD9-81ED-4DB2-BD59-A6C34878D82A}">
                    <a16:rowId xmlns:a16="http://schemas.microsoft.com/office/drawing/2014/main" xmlns="" val="3711804241"/>
                  </a:ext>
                </a:extLst>
              </a:tr>
              <a:tr h="348607">
                <a:tc>
                  <a:txBody>
                    <a:bodyPr/>
                    <a:lstStyle/>
                    <a:p>
                      <a:endParaRPr lang="ru-RU">
                        <a:latin typeface="Circe" panose="020B0502020203020203" pitchFamily="34" charset="-52"/>
                      </a:endParaRPr>
                    </a:p>
                  </a:txBody>
                  <a:tcPr/>
                </a:tc>
                <a:tc>
                  <a:txBody>
                    <a:bodyPr/>
                    <a:lstStyle/>
                    <a:p>
                      <a:pPr algn="ctr"/>
                      <a:r>
                        <a:rPr lang="ru-RU" sz="2400" dirty="0"/>
                        <a:t>…</a:t>
                      </a:r>
                      <a:endParaRPr lang="ru-RU" sz="2400" b="1" dirty="0">
                        <a:latin typeface="Circe" panose="020B0502020203020203" pitchFamily="34" charset="-52"/>
                      </a:endParaRPr>
                    </a:p>
                  </a:txBody>
                  <a:tcPr/>
                </a:tc>
                <a:tc>
                  <a:txBody>
                    <a:bodyPr/>
                    <a:lstStyle/>
                    <a:p>
                      <a:pPr algn="ctr"/>
                      <a:endParaRPr lang="ru-RU" dirty="0">
                        <a:latin typeface="Circe" panose="020B0502020203020203" pitchFamily="34" charset="-52"/>
                      </a:endParaRPr>
                    </a:p>
                  </a:txBody>
                  <a:tcPr/>
                </a:tc>
                <a:tc>
                  <a:txBody>
                    <a:bodyPr/>
                    <a:lstStyle/>
                    <a:p>
                      <a:pPr algn="ctr"/>
                      <a:endParaRPr lang="ru-RU">
                        <a:latin typeface="Circe" panose="020B0502020203020203" pitchFamily="34" charset="-52"/>
                      </a:endParaRPr>
                    </a:p>
                  </a:txBody>
                  <a:tcPr/>
                </a:tc>
                <a:tc>
                  <a:txBody>
                    <a:bodyPr/>
                    <a:lstStyle/>
                    <a:p>
                      <a:pPr algn="ctr"/>
                      <a:endParaRPr lang="ru-RU" dirty="0">
                        <a:latin typeface="Circe" panose="020B0502020203020203" pitchFamily="34" charset="-52"/>
                      </a:endParaRPr>
                    </a:p>
                  </a:txBody>
                  <a:tcPr/>
                </a:tc>
                <a:tc>
                  <a:txBody>
                    <a:bodyPr/>
                    <a:lstStyle/>
                    <a:p>
                      <a:pPr algn="ctr"/>
                      <a:endParaRPr lang="ru-RU" dirty="0">
                        <a:latin typeface="Circe" panose="020B0502020203020203" pitchFamily="34" charset="-52"/>
                      </a:endParaRPr>
                    </a:p>
                  </a:txBody>
                  <a:tcPr/>
                </a:tc>
                <a:extLst>
                  <a:ext uri="{0D108BD9-81ED-4DB2-BD59-A6C34878D82A}">
                    <a16:rowId xmlns:a16="http://schemas.microsoft.com/office/drawing/2014/main" xmlns="" val="1487441557"/>
                  </a:ext>
                </a:extLst>
              </a:tr>
              <a:tr h="348607">
                <a:tc>
                  <a:txBody>
                    <a:bodyPr/>
                    <a:lstStyle/>
                    <a:p>
                      <a:r>
                        <a:rPr lang="ru-RU" dirty="0"/>
                        <a:t>10.</a:t>
                      </a:r>
                      <a:endParaRPr lang="ru-RU" dirty="0">
                        <a:latin typeface="Circe" panose="020B0502020203020203" pitchFamily="34" charset="-52"/>
                      </a:endParaRPr>
                    </a:p>
                  </a:txBody>
                  <a:tcPr/>
                </a:tc>
                <a:tc>
                  <a:txBody>
                    <a:bodyPr/>
                    <a:lstStyle/>
                    <a:p>
                      <a:r>
                        <a:rPr lang="ru-RU" dirty="0"/>
                        <a:t>Шкаф</a:t>
                      </a:r>
                      <a:endParaRPr lang="ru-RU" dirty="0">
                        <a:latin typeface="Circe" panose="020B0502020203020203" pitchFamily="34" charset="-52"/>
                      </a:endParaRPr>
                    </a:p>
                  </a:txBody>
                  <a:tcPr/>
                </a:tc>
                <a:tc>
                  <a:txBody>
                    <a:bodyPr/>
                    <a:lstStyle/>
                    <a:p>
                      <a:pPr algn="ctr"/>
                      <a:r>
                        <a:rPr lang="ru-RU" dirty="0"/>
                        <a:t>1</a:t>
                      </a:r>
                      <a:endParaRPr lang="ru-RU" dirty="0">
                        <a:latin typeface="Circe" panose="020B0502020203020203" pitchFamily="34" charset="-52"/>
                      </a:endParaRPr>
                    </a:p>
                  </a:txBody>
                  <a:tcPr/>
                </a:tc>
                <a:tc>
                  <a:txBody>
                    <a:bodyPr/>
                    <a:lstStyle/>
                    <a:p>
                      <a:pPr algn="ctr"/>
                      <a:r>
                        <a:rPr lang="ru-RU" dirty="0"/>
                        <a:t>шт.</a:t>
                      </a:r>
                      <a:endParaRPr lang="ru-RU" dirty="0">
                        <a:latin typeface="Circe" panose="020B0502020203020203" pitchFamily="34" charset="-52"/>
                      </a:endParaRPr>
                    </a:p>
                  </a:txBody>
                  <a:tcPr/>
                </a:tc>
                <a:tc>
                  <a:txBody>
                    <a:bodyPr/>
                    <a:lstStyle/>
                    <a:p>
                      <a:pPr algn="ctr"/>
                      <a:r>
                        <a:rPr lang="ru-RU" dirty="0"/>
                        <a:t>25 000,00</a:t>
                      </a:r>
                      <a:endParaRPr lang="ru-RU" dirty="0">
                        <a:latin typeface="Circe" panose="020B0502020203020203" pitchFamily="34" charset="-52"/>
                      </a:endParaRPr>
                    </a:p>
                  </a:txBody>
                  <a:tcPr/>
                </a:tc>
                <a:tc>
                  <a:txBody>
                    <a:bodyPr/>
                    <a:lstStyle/>
                    <a:p>
                      <a:pPr algn="ctr"/>
                      <a:r>
                        <a:rPr lang="ru-RU" dirty="0"/>
                        <a:t>25 000,00</a:t>
                      </a:r>
                      <a:endParaRPr lang="ru-RU" dirty="0">
                        <a:latin typeface="Circe" panose="020B0502020203020203" pitchFamily="34" charset="-52"/>
                      </a:endParaRPr>
                    </a:p>
                  </a:txBody>
                  <a:tcPr/>
                </a:tc>
                <a:extLst>
                  <a:ext uri="{0D108BD9-81ED-4DB2-BD59-A6C34878D82A}">
                    <a16:rowId xmlns:a16="http://schemas.microsoft.com/office/drawing/2014/main" xmlns="" val="1506104808"/>
                  </a:ext>
                </a:extLst>
              </a:tr>
              <a:tr h="348607">
                <a:tc gridSpan="5">
                  <a:txBody>
                    <a:bodyPr/>
                    <a:lstStyle/>
                    <a:p>
                      <a:pPr algn="r"/>
                      <a:r>
                        <a:rPr lang="ru-RU" dirty="0"/>
                        <a:t>ИТОГО:</a:t>
                      </a:r>
                      <a:endParaRPr lang="ru-RU" b="1" dirty="0">
                        <a:latin typeface="Circe" panose="020B0502020203020203" pitchFamily="34" charset="-52"/>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a:txBody>
                    <a:bodyPr/>
                    <a:lstStyle/>
                    <a:p>
                      <a:pPr algn="ctr"/>
                      <a:r>
                        <a:rPr lang="ru-RU" dirty="0"/>
                        <a:t>400 000,00</a:t>
                      </a:r>
                      <a:endParaRPr lang="ru-RU" b="1" dirty="0">
                        <a:latin typeface="Circe" panose="020B0502020203020203" pitchFamily="34" charset="-52"/>
                      </a:endParaRPr>
                    </a:p>
                  </a:txBody>
                  <a:tcPr/>
                </a:tc>
                <a:extLst>
                  <a:ext uri="{0D108BD9-81ED-4DB2-BD59-A6C34878D82A}">
                    <a16:rowId xmlns:a16="http://schemas.microsoft.com/office/drawing/2014/main" xmlns="" val="35348168"/>
                  </a:ext>
                </a:extLst>
              </a:tr>
            </a:tbl>
          </a:graphicData>
        </a:graphic>
      </p:graphicFrame>
      <p:sp>
        <p:nvSpPr>
          <p:cNvPr id="13" name="Правая фигурная скобка 12">
            <a:extLst>
              <a:ext uri="{FF2B5EF4-FFF2-40B4-BE49-F238E27FC236}">
                <a16:creationId xmlns:a16="http://schemas.microsoft.com/office/drawing/2014/main" xmlns="" id="{C7929310-E2D8-45E0-85D6-1B7389DC8C36}"/>
              </a:ext>
            </a:extLst>
          </p:cNvPr>
          <p:cNvSpPr/>
          <p:nvPr/>
        </p:nvSpPr>
        <p:spPr>
          <a:xfrm rot="5400000">
            <a:off x="4143648" y="1462807"/>
            <a:ext cx="288032" cy="6480720"/>
          </a:xfrm>
          <a:prstGeom prst="rightBrace">
            <a:avLst>
              <a:gd name="adj1" fmla="val 53685"/>
              <a:gd name="adj2" fmla="val 50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 name="Прямоугольник: скругленные углы 13">
            <a:extLst>
              <a:ext uri="{FF2B5EF4-FFF2-40B4-BE49-F238E27FC236}">
                <a16:creationId xmlns:a16="http://schemas.microsoft.com/office/drawing/2014/main" xmlns="" id="{EE9534CC-9E05-4C75-803E-695B11E70887}"/>
              </a:ext>
            </a:extLst>
          </p:cNvPr>
          <p:cNvSpPr/>
          <p:nvPr/>
        </p:nvSpPr>
        <p:spPr>
          <a:xfrm>
            <a:off x="1047304" y="4948237"/>
            <a:ext cx="6480720" cy="6457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Условие договора купли-продажи о товаре считается согласованным, если договор позволяет определить наименование и количество товара</a:t>
            </a:r>
            <a:endParaRPr kumimoji="0" lang="en-US" sz="1400" b="0" i="0" u="none" strike="noStrike" kern="1200" cap="none" spc="0" normalizeH="0" baseline="0" noProof="0" dirty="0">
              <a:ln>
                <a:noFill/>
              </a:ln>
              <a:solidFill>
                <a:prstClr val="white"/>
              </a:solidFill>
              <a:effectLst/>
              <a:uLnTx/>
              <a:uFillTx/>
              <a:latin typeface="Tw Cen MT Condensed" panose="020B0606020104020203"/>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 3 ст. 455 ГК РФ</a:t>
            </a:r>
          </a:p>
        </p:txBody>
      </p:sp>
      <p:sp>
        <p:nvSpPr>
          <p:cNvPr id="15" name="Правая фигурная скобка 14">
            <a:extLst>
              <a:ext uri="{FF2B5EF4-FFF2-40B4-BE49-F238E27FC236}">
                <a16:creationId xmlns:a16="http://schemas.microsoft.com/office/drawing/2014/main" xmlns="" id="{77662037-7AB1-4F7E-9D84-E35B487B2EBF}"/>
              </a:ext>
            </a:extLst>
          </p:cNvPr>
          <p:cNvSpPr/>
          <p:nvPr/>
        </p:nvSpPr>
        <p:spPr>
          <a:xfrm rot="5400000">
            <a:off x="2460848" y="2167882"/>
            <a:ext cx="288032" cy="3115121"/>
          </a:xfrm>
          <a:prstGeom prst="rightBrace">
            <a:avLst>
              <a:gd name="adj1" fmla="val 53685"/>
              <a:gd name="adj2"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 name="Прямоугольник: скругленные углы 15">
            <a:extLst>
              <a:ext uri="{FF2B5EF4-FFF2-40B4-BE49-F238E27FC236}">
                <a16:creationId xmlns:a16="http://schemas.microsoft.com/office/drawing/2014/main" xmlns="" id="{35D5F369-C36D-42DC-AE94-54B34D297F06}"/>
              </a:ext>
            </a:extLst>
          </p:cNvPr>
          <p:cNvSpPr/>
          <p:nvPr/>
        </p:nvSpPr>
        <p:spPr>
          <a:xfrm>
            <a:off x="1047303" y="3977471"/>
            <a:ext cx="3115121" cy="4421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Объект закупки - товар</a:t>
            </a:r>
          </a:p>
        </p:txBody>
      </p:sp>
      <p:pic>
        <p:nvPicPr>
          <p:cNvPr id="3" name="Рисунок 2">
            <a:extLst>
              <a:ext uri="{FF2B5EF4-FFF2-40B4-BE49-F238E27FC236}">
                <a16:creationId xmlns:a16="http://schemas.microsoft.com/office/drawing/2014/main" xmlns="" id="{66F8F014-C243-02A9-39F0-3C12E8B6163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graphicFrame>
        <p:nvGraphicFramePr>
          <p:cNvPr id="7" name="Схема 6">
            <a:extLst>
              <a:ext uri="{FF2B5EF4-FFF2-40B4-BE49-F238E27FC236}">
                <a16:creationId xmlns:a16="http://schemas.microsoft.com/office/drawing/2014/main" xmlns="" id="{E4143E30-450A-8DA5-4FC2-CB1C2C114915}"/>
              </a:ext>
            </a:extLst>
          </p:cNvPr>
          <p:cNvGraphicFramePr/>
          <p:nvPr/>
        </p:nvGraphicFramePr>
        <p:xfrm>
          <a:off x="8008684" y="3738170"/>
          <a:ext cx="3929877" cy="2837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Прямоугольник 7">
            <a:extLst>
              <a:ext uri="{FF2B5EF4-FFF2-40B4-BE49-F238E27FC236}">
                <a16:creationId xmlns:a16="http://schemas.microsoft.com/office/drawing/2014/main" xmlns="" id="{2EE0F0A7-6F5E-1A69-FB39-7E0641C9F73C}"/>
              </a:ext>
            </a:extLst>
          </p:cNvPr>
          <p:cNvSpPr/>
          <p:nvPr/>
        </p:nvSpPr>
        <p:spPr>
          <a:xfrm>
            <a:off x="7812031" y="3945660"/>
            <a:ext cx="4229100" cy="24992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7" name="TextBox 16">
            <a:extLst>
              <a:ext uri="{FF2B5EF4-FFF2-40B4-BE49-F238E27FC236}">
                <a16:creationId xmlns:a16="http://schemas.microsoft.com/office/drawing/2014/main" xmlns="" id="{4495E6C6-D611-5660-DF94-D1879FDD7126}"/>
              </a:ext>
            </a:extLst>
          </p:cNvPr>
          <p:cNvSpPr txBox="1"/>
          <p:nvPr/>
        </p:nvSpPr>
        <p:spPr>
          <a:xfrm>
            <a:off x="254000" y="5675481"/>
            <a:ext cx="7352330" cy="769441"/>
          </a:xfrm>
          <a:prstGeom prst="rect">
            <a:avLst/>
          </a:prstGeom>
          <a:noFill/>
          <a:ln>
            <a:solidFill>
              <a:srgbClr val="FF0000"/>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в случае внесения изменений в ИОЗ в соответствии с ч. 4 ст. 42 44-ФЗ изменение наименования объекта закупки, в том числе характеристик объекта закупки, установленных в описании объекта закупки, а также увеличение размера обеспечения заявок на участие в закупке не допускаются.</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10.12.2021 №24-06-08/100772</a:t>
            </a:r>
          </a:p>
        </p:txBody>
      </p:sp>
      <p:sp>
        <p:nvSpPr>
          <p:cNvPr id="18" name="Стрелка вправо 28">
            <a:extLst>
              <a:ext uri="{FF2B5EF4-FFF2-40B4-BE49-F238E27FC236}">
                <a16:creationId xmlns:a16="http://schemas.microsoft.com/office/drawing/2014/main" xmlns="" id="{170CA814-025C-E0A5-806B-4AA532ACF711}"/>
              </a:ext>
            </a:extLst>
          </p:cNvPr>
          <p:cNvSpPr/>
          <p:nvPr/>
        </p:nvSpPr>
        <p:spPr>
          <a:xfrm>
            <a:off x="7637837" y="5785130"/>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7333644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68" y="116632"/>
            <a:ext cx="10515600" cy="576064"/>
          </a:xfrm>
        </p:spPr>
        <p:txBody>
          <a:bodyPr>
            <a:noAutofit/>
          </a:bodyPr>
          <a:lstStyle/>
          <a:p>
            <a:r>
              <a:rPr lang="ru-RU" sz="2000" dirty="0"/>
              <a:t>Порядок ОПРЕДЕЛЕНИЯ НМЦК</a:t>
            </a:r>
            <a:br>
              <a:rPr lang="ru-RU" sz="2000" dirty="0"/>
            </a:br>
            <a:r>
              <a:rPr lang="ru-RU" sz="2000" dirty="0"/>
              <a:t>Письмо Минфина </a:t>
            </a:r>
            <a:r>
              <a:rPr lang="ru-RU" sz="2000" dirty="0" err="1"/>
              <a:t>рф</a:t>
            </a:r>
            <a:r>
              <a:rPr lang="ru-RU" sz="2000" dirty="0"/>
              <a:t> от 27.04.2023 №24-06-06/38707</a:t>
            </a:r>
          </a:p>
        </p:txBody>
      </p:sp>
      <p:pic>
        <p:nvPicPr>
          <p:cNvPr id="5" name="Рисунок 4">
            <a:extLst>
              <a:ext uri="{FF2B5EF4-FFF2-40B4-BE49-F238E27FC236}">
                <a16:creationId xmlns:a16="http://schemas.microsoft.com/office/drawing/2014/main" xmlns="" id="{6FB0BBAD-692D-1DD2-2651-FBBC0ED923A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
        <p:nvSpPr>
          <p:cNvPr id="7" name="Объект 6">
            <a:extLst>
              <a:ext uri="{FF2B5EF4-FFF2-40B4-BE49-F238E27FC236}">
                <a16:creationId xmlns:a16="http://schemas.microsoft.com/office/drawing/2014/main" xmlns="" id="{3E7A4385-241C-553F-3D7F-24FF21A6C2A7}"/>
              </a:ext>
            </a:extLst>
          </p:cNvPr>
          <p:cNvSpPr>
            <a:spLocks noGrp="1"/>
          </p:cNvSpPr>
          <p:nvPr>
            <p:ph idx="1"/>
          </p:nvPr>
        </p:nvSpPr>
        <p:spPr>
          <a:xfrm>
            <a:off x="4799855" y="905565"/>
            <a:ext cx="7161417" cy="5330135"/>
          </a:xfrm>
          <a:ln>
            <a:solidFill>
              <a:srgbClr val="7030A0"/>
            </a:solidFill>
          </a:ln>
        </p:spPr>
        <p:txBody>
          <a:bodyPr>
            <a:normAutofit fontScale="70000" lnSpcReduction="20000"/>
          </a:bodyPr>
          <a:lstStyle/>
          <a:p>
            <a:r>
              <a:rPr lang="ru-RU" dirty="0"/>
              <a:t>Планирование закупок осуществляется посредством формирования, утверждения и ведения планов-графиков. Закупки, не предусмотренные планами-графиками, не могут быть осуществлены (ч. 1 ст. 16 44-ФЗ). План-график формируется государственным, муниципальным учреждениями в соответствии с требованиями ст. 16 44-ФЗ при планировании финансово-хозяйственной деятельности государственного, муниципального учреждений и утверждается в течение десяти рабочих дней после утверждения плана финансово-хозяйственной деятельности государственного, муниципального учреждений (ч. 7 ст. 16 №44-ФЗ).</a:t>
            </a:r>
          </a:p>
          <a:p>
            <a:r>
              <a:rPr lang="ru-RU" dirty="0"/>
              <a:t>Требования к составлению и утверждению плана финансово-хозяйственной деятельности государственного (муниципального) учреждения утверждены приказом Министерства финансов РФ от 31.08.2018 №186н (Требования, План, учреждение).</a:t>
            </a:r>
          </a:p>
          <a:p>
            <a:r>
              <a:rPr lang="ru-RU" dirty="0"/>
              <a:t>Учреждение составляет и утверждает План в соответствии с Требованиями и порядком, установленным органом-учредителем (п. 2 Требований).</a:t>
            </a:r>
          </a:p>
          <a:p>
            <a:r>
              <a:rPr lang="ru-RU" dirty="0"/>
              <a:t>Согласно п. 5 Требований План должен составляться и утверждаться на текущий финансовый год в случае, если закон (решение) о бюджете утверждается на один финансовый год или на текущий финансовый год и плановый период, если закон (решение) о бюджете утверждается на очередной финансовый год и плановый период и действует в течение срока действия закона (решения) о бюджете.</a:t>
            </a:r>
          </a:p>
          <a:p>
            <a:r>
              <a:rPr lang="ru-RU" i="1" dirty="0"/>
              <a:t>При этом расчеты расходов на закупку товаров, работ, услуг должны соответствовать в части планируемых выплат показателям плана-графика, формируемого в соответствии с требованиями законодательства Российской Федерации о контрактной системе в сфере закупок в случае осуществления закупок в соответствии с 44-ФЗ (п. 42 Требований).</a:t>
            </a:r>
          </a:p>
          <a:p>
            <a:r>
              <a:rPr lang="ru-RU" b="1" i="1" dirty="0"/>
              <a:t>Учитывая изложенное, НМЦК на оказание охранных услуг не должна превышать расходы бюджетного учреждения, предусмотренные в Плане на закупку таких услуг.</a:t>
            </a:r>
          </a:p>
        </p:txBody>
      </p:sp>
      <p:pic>
        <p:nvPicPr>
          <p:cNvPr id="12" name="Рисунок 11">
            <a:extLst>
              <a:ext uri="{FF2B5EF4-FFF2-40B4-BE49-F238E27FC236}">
                <a16:creationId xmlns:a16="http://schemas.microsoft.com/office/drawing/2014/main" xmlns="" id="{76463B23-F1A5-1D27-4170-04CA0E37161B}"/>
              </a:ext>
            </a:extLst>
          </p:cNvPr>
          <p:cNvPicPr>
            <a:picLocks noChangeAspect="1"/>
          </p:cNvPicPr>
          <p:nvPr/>
        </p:nvPicPr>
        <p:blipFill>
          <a:blip r:embed="rId3" cstate="print"/>
          <a:stretch>
            <a:fillRect/>
          </a:stretch>
        </p:blipFill>
        <p:spPr>
          <a:xfrm>
            <a:off x="407367" y="905565"/>
            <a:ext cx="4141777" cy="5668489"/>
          </a:xfrm>
          <a:prstGeom prst="rect">
            <a:avLst/>
          </a:prstGeom>
          <a:ln>
            <a:solidFill>
              <a:srgbClr val="7030A0"/>
            </a:solidFill>
          </a:ln>
        </p:spPr>
      </p:pic>
      <p:sp>
        <p:nvSpPr>
          <p:cNvPr id="8" name="TextBox 7">
            <a:extLst>
              <a:ext uri="{FF2B5EF4-FFF2-40B4-BE49-F238E27FC236}">
                <a16:creationId xmlns:a16="http://schemas.microsoft.com/office/drawing/2014/main" xmlns="" id="{E33147D5-A0B2-217A-7C2A-59965D072961}"/>
              </a:ext>
            </a:extLst>
          </p:cNvPr>
          <p:cNvSpPr txBox="1"/>
          <p:nvPr/>
        </p:nvSpPr>
        <p:spPr>
          <a:xfrm>
            <a:off x="4799855" y="6323653"/>
            <a:ext cx="5594351"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400" dirty="0"/>
              <a:t>Письмо Минфина России от 22.12.2022 N 24-06-07/125938</a:t>
            </a:r>
          </a:p>
        </p:txBody>
      </p:sp>
    </p:spTree>
    <p:extLst>
      <p:ext uri="{BB962C8B-B14F-4D97-AF65-F5344CB8AC3E}">
        <p14:creationId xmlns:p14="http://schemas.microsoft.com/office/powerpoint/2010/main" xmlns="" val="268799764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68" y="116632"/>
            <a:ext cx="10515600" cy="576064"/>
          </a:xfrm>
        </p:spPr>
        <p:txBody>
          <a:bodyPr>
            <a:noAutofit/>
          </a:bodyPr>
          <a:lstStyle/>
          <a:p>
            <a:r>
              <a:rPr lang="ru-RU" sz="1800" dirty="0"/>
              <a:t>Порядок ОПРЕДЕЛЕНИЯ НМЦК</a:t>
            </a:r>
            <a:br>
              <a:rPr lang="ru-RU" sz="1800" dirty="0"/>
            </a:br>
            <a:r>
              <a:rPr lang="ru-RU" sz="1800" dirty="0"/>
              <a:t>Письмо Минфина России и Минтранса России</a:t>
            </a:r>
            <a:br>
              <a:rPr lang="ru-RU" sz="1800" dirty="0"/>
            </a:br>
            <a:r>
              <a:rPr lang="ru-RU" sz="1800" dirty="0"/>
              <a:t>от 02.02.2024 № 24-01-07/9128 / АК-Д3-22/2123</a:t>
            </a:r>
          </a:p>
        </p:txBody>
      </p:sp>
      <p:pic>
        <p:nvPicPr>
          <p:cNvPr id="5" name="Рисунок 4">
            <a:extLst>
              <a:ext uri="{FF2B5EF4-FFF2-40B4-BE49-F238E27FC236}">
                <a16:creationId xmlns:a16="http://schemas.microsoft.com/office/drawing/2014/main" xmlns="" id="{6FB0BBAD-692D-1DD2-2651-FBBC0ED923A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11787"/>
            <a:ext cx="2738222" cy="398048"/>
          </a:xfrm>
          <a:prstGeom prst="rect">
            <a:avLst/>
          </a:prstGeom>
        </p:spPr>
      </p:pic>
      <p:sp>
        <p:nvSpPr>
          <p:cNvPr id="7" name="Объект 6">
            <a:extLst>
              <a:ext uri="{FF2B5EF4-FFF2-40B4-BE49-F238E27FC236}">
                <a16:creationId xmlns:a16="http://schemas.microsoft.com/office/drawing/2014/main" xmlns="" id="{3E7A4385-241C-553F-3D7F-24FF21A6C2A7}"/>
              </a:ext>
            </a:extLst>
          </p:cNvPr>
          <p:cNvSpPr>
            <a:spLocks noGrp="1"/>
          </p:cNvSpPr>
          <p:nvPr>
            <p:ph idx="1"/>
          </p:nvPr>
        </p:nvSpPr>
        <p:spPr>
          <a:xfrm>
            <a:off x="4799855" y="905566"/>
            <a:ext cx="7161417" cy="2792582"/>
          </a:xfrm>
          <a:ln>
            <a:solidFill>
              <a:srgbClr val="7030A0"/>
            </a:solidFill>
          </a:ln>
        </p:spPr>
        <p:txBody>
          <a:bodyPr>
            <a:normAutofit fontScale="55000" lnSpcReduction="20000"/>
          </a:bodyPr>
          <a:lstStyle/>
          <a:p>
            <a:r>
              <a:rPr lang="ru-RU" dirty="0"/>
              <a:t>1. Об определении НМЦК при закупках в сфере регулярных перевозок. Отмечено, что порядок определения начальной (максимальной) цены контракта, а также цены контракта, заключаемого с единственным поставщиком (подрядчиком, исполнителем), при осуществлении закупок в сфере регулярных перевозок пассажиров и багажа автомобильным транспортом и городским наземным электрическим транспортом утвержденный приказом Минтранса России от 20.10.2021 №351 является нормативным правовым актом, в связи с чем утвержденный им порядок подлежит обязательному применению заказчиками при определении НМЦК при закупках в сфере регулярных перевозок.</a:t>
            </a:r>
          </a:p>
          <a:p>
            <a:r>
              <a:rPr lang="ru-RU" dirty="0"/>
              <a:t>2. О финансовом обеспечении закупок в сфере регулярных перевозок. Еще раз обращено внимание на необходимость заключения контракта в рамках доведенного до Заказчика объема финансирования.</a:t>
            </a:r>
          </a:p>
          <a:p>
            <a:r>
              <a:rPr lang="ru-RU" dirty="0"/>
              <a:t>3. Об изменении существенных условий контрактов на выполнение работ по осуществлению регулярных перевозок. Высказано мнение, что изменение застройки территории, конфигурации улично-дорожной сети, схем организации дорожного движения, показателей транспортного спроса, транспортных корреспонденций населения могут рассматриваться как обстоятельства, влекущие невозможность исполнения такого контракта. Соответственно, в рамках оснований, предусмотренных положениями 44-ФЗ (</a:t>
            </a:r>
            <a:r>
              <a:rPr lang="ru-RU" dirty="0" err="1"/>
              <a:t>п.п</a:t>
            </a:r>
            <a:r>
              <a:rPr lang="ru-RU" dirty="0"/>
              <a:t>. 3 и 4 ч. 1 ст. 95; ч. 65.1 ст. 112 44-ФЗ) заказчик по согласованию с подрядчиком может изменить условия исполнения ранее заключенного контракта.</a:t>
            </a:r>
            <a:endParaRPr lang="ru-RU" b="1" i="1" dirty="0"/>
          </a:p>
        </p:txBody>
      </p:sp>
      <p:pic>
        <p:nvPicPr>
          <p:cNvPr id="8" name="Рисунок 7">
            <a:extLst>
              <a:ext uri="{FF2B5EF4-FFF2-40B4-BE49-F238E27FC236}">
                <a16:creationId xmlns:a16="http://schemas.microsoft.com/office/drawing/2014/main" xmlns="" id="{3E2C185B-6D4E-8C40-82F1-1F6604941672}"/>
              </a:ext>
            </a:extLst>
          </p:cNvPr>
          <p:cNvPicPr>
            <a:picLocks noChangeAspect="1"/>
          </p:cNvPicPr>
          <p:nvPr/>
        </p:nvPicPr>
        <p:blipFill>
          <a:blip r:embed="rId3" cstate="print"/>
          <a:stretch>
            <a:fillRect/>
          </a:stretch>
        </p:blipFill>
        <p:spPr>
          <a:xfrm>
            <a:off x="407368" y="905565"/>
            <a:ext cx="4024715" cy="5668489"/>
          </a:xfrm>
          <a:prstGeom prst="rect">
            <a:avLst/>
          </a:prstGeom>
          <a:ln w="28575">
            <a:solidFill>
              <a:srgbClr val="7030A0"/>
            </a:solidFill>
          </a:ln>
        </p:spPr>
      </p:pic>
      <p:sp>
        <p:nvSpPr>
          <p:cNvPr id="13" name="TextBox 12">
            <a:extLst>
              <a:ext uri="{FF2B5EF4-FFF2-40B4-BE49-F238E27FC236}">
                <a16:creationId xmlns:a16="http://schemas.microsoft.com/office/drawing/2014/main" xmlns="" id="{D3F0FF2C-9493-9F6B-770A-59E6D9FABCD3}"/>
              </a:ext>
            </a:extLst>
          </p:cNvPr>
          <p:cNvSpPr txBox="1"/>
          <p:nvPr/>
        </p:nvSpPr>
        <p:spPr>
          <a:xfrm>
            <a:off x="4799855" y="4081064"/>
            <a:ext cx="7161416" cy="2492990"/>
          </a:xfrm>
          <a:prstGeom prst="rect">
            <a:avLst/>
          </a:prstGeom>
          <a:noFill/>
          <a:ln>
            <a:solidFill>
              <a:srgbClr val="FF0000"/>
            </a:solidFill>
          </a:ln>
        </p:spPr>
        <p:txBody>
          <a:bodyPr wrap="square">
            <a:spAutoFit/>
          </a:bodyPr>
          <a:lstStyle/>
          <a:p>
            <a:r>
              <a:rPr lang="ru-RU" sz="1300" dirty="0"/>
              <a:t>При недостаточности доведенных до государственного заказчика, действующего от имени субъекта РФ, муниципального заказчика лимитов бюджетных обязательств на закупки в сфере регулярных перевозок, соответствующему заказчику, являющемуся получателем бюджетных средств, целесообразно направить в установленном порядке главному распорядителю (распорядителю) предложение, предусматривающее увеличение объема доведенных до такого получателя бюджетных средств лимитов бюджетных обязательств до объема, позволяющего осуществить планирование финансового обеспечения закупок в сфере регулярных перевозок в объеме, определенном с учетом требований Приказа N 351.</a:t>
            </a:r>
          </a:p>
          <a:p>
            <a:r>
              <a:rPr lang="ru-RU" sz="1300" dirty="0"/>
              <a:t>При невозможности такого увеличения заказчику в целях </a:t>
            </a:r>
            <a:r>
              <a:rPr lang="ru-RU" sz="1300" dirty="0" err="1"/>
              <a:t>непревышения</a:t>
            </a:r>
            <a:r>
              <a:rPr lang="ru-RU" sz="1300" dirty="0"/>
              <a:t> доведенных до него лимитов бюджетных обязательств целесообразно рассмотреть вопрос о возможности изменения предусмотренных Приказом N 351 таких параметров расчета НМЦК, которые в соответствии с Приказом N 351 допускается изменить заказчику.</a:t>
            </a:r>
          </a:p>
        </p:txBody>
      </p:sp>
    </p:spTree>
    <p:extLst>
      <p:ext uri="{BB962C8B-B14F-4D97-AF65-F5344CB8AC3E}">
        <p14:creationId xmlns:p14="http://schemas.microsoft.com/office/powerpoint/2010/main" xmlns="" val="13669413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Спасибо за Внимание!</a:t>
            </a:r>
          </a:p>
        </p:txBody>
      </p:sp>
      <p:sp>
        <p:nvSpPr>
          <p:cNvPr id="6" name="Текст 5"/>
          <p:cNvSpPr>
            <a:spLocks noGrp="1"/>
          </p:cNvSpPr>
          <p:nvPr>
            <p:ph type="body" sz="half" idx="2"/>
          </p:nvPr>
        </p:nvSpPr>
        <p:spPr/>
        <p:txBody>
          <a:bodyPr/>
          <a:lstStyle/>
          <a:p>
            <a:endParaRPr lang="ru-RU"/>
          </a:p>
        </p:txBody>
      </p:sp>
      <p:sp>
        <p:nvSpPr>
          <p:cNvPr id="11" name="Прямоугольник 10"/>
          <p:cNvSpPr/>
          <p:nvPr/>
        </p:nvSpPr>
        <p:spPr>
          <a:xfrm>
            <a:off x="0" y="0"/>
            <a:ext cx="12192000" cy="5410200"/>
          </a:xfrm>
          <a:prstGeom prst="rect">
            <a:avLst/>
          </a:prstGeom>
          <a:no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31" y="131715"/>
            <a:ext cx="1514815" cy="1514815"/>
          </a:xfrm>
          <a:prstGeom prst="rect">
            <a:avLst/>
          </a:prstGeom>
        </p:spPr>
      </p:pic>
      <p:sp>
        <p:nvSpPr>
          <p:cNvPr id="7" name="TextBox 6">
            <a:extLst>
              <a:ext uri="{FF2B5EF4-FFF2-40B4-BE49-F238E27FC236}">
                <a16:creationId xmlns:a16="http://schemas.microsoft.com/office/drawing/2014/main" xmlns="" id="{F2D53888-4849-4E3D-87E9-A0584C9E2590}"/>
              </a:ext>
            </a:extLst>
          </p:cNvPr>
          <p:cNvSpPr txBox="1"/>
          <p:nvPr/>
        </p:nvSpPr>
        <p:spPr>
          <a:xfrm>
            <a:off x="4654550" y="3293490"/>
            <a:ext cx="6108700" cy="2031325"/>
          </a:xfrm>
          <a:prstGeom prst="rect">
            <a:avLst/>
          </a:prstGeom>
          <a:noFill/>
        </p:spPr>
        <p:txBody>
          <a:bodyPr wrap="square">
            <a:spAutoFit/>
          </a:bodyPr>
          <a:lstStyle/>
          <a:p>
            <a:pPr algn="ctr" defTabSz="829178">
              <a:defRPr/>
            </a:pPr>
            <a:r>
              <a:rPr lang="ru-RU" sz="1800" b="1" dirty="0">
                <a:solidFill>
                  <a:srgbClr val="0070C0"/>
                </a:solidFill>
                <a:latin typeface="Circe" panose="020B0502020203020203" pitchFamily="34" charset="-52"/>
                <a:cs typeface="Calibri" panose="020F0502020204030204" pitchFamily="34" charset="0"/>
              </a:rPr>
              <a:t>УЧЕБНЫЙ ЦЕНТР АО РАД</a:t>
            </a:r>
          </a:p>
          <a:p>
            <a:pPr algn="ctr" defTabSz="829178">
              <a:defRPr/>
            </a:pPr>
            <a:endParaRPr lang="ru-RU" sz="1800" b="1" dirty="0">
              <a:solidFill>
                <a:srgbClr val="0070C0"/>
              </a:solidFill>
              <a:latin typeface="Circe" panose="020B0502020203020203" pitchFamily="34" charset="-52"/>
              <a:cs typeface="Calibri" panose="020F0502020204030204" pitchFamily="34" charset="0"/>
            </a:endParaRPr>
          </a:p>
          <a:p>
            <a:pPr algn="ctr" defTabSz="829178">
              <a:defRPr/>
            </a:pPr>
            <a:r>
              <a:rPr lang="ru-RU" sz="1800" dirty="0">
                <a:solidFill>
                  <a:srgbClr val="0070C0"/>
                </a:solidFill>
                <a:latin typeface="Circe" panose="020B0502020203020203" pitchFamily="34" charset="-52"/>
                <a:cs typeface="Calibri" panose="020F0502020204030204" pitchFamily="34" charset="0"/>
              </a:rPr>
              <a:t>Тел. 8-800-777-57-57</a:t>
            </a:r>
            <a:endParaRPr lang="en-US" sz="1800" dirty="0">
              <a:solidFill>
                <a:srgbClr val="0070C0"/>
              </a:solidFill>
              <a:latin typeface="Circe" panose="020B0502020203020203" pitchFamily="34" charset="-52"/>
              <a:cs typeface="Calibri" panose="020F0502020204030204" pitchFamily="34" charset="0"/>
            </a:endParaRPr>
          </a:p>
          <a:p>
            <a:pPr algn="ctr" defTabSz="829178">
              <a:defRPr/>
            </a:pPr>
            <a:endParaRPr lang="ru-RU" sz="1800" dirty="0">
              <a:solidFill>
                <a:srgbClr val="0070C0"/>
              </a:solidFill>
              <a:latin typeface="Circe" panose="020B0502020203020203" pitchFamily="34" charset="-52"/>
              <a:cs typeface="Calibri" panose="020F0502020204030204" pitchFamily="34" charset="0"/>
            </a:endParaRPr>
          </a:p>
          <a:p>
            <a:pPr algn="ctr" defTabSz="829178">
              <a:defRPr/>
            </a:pPr>
            <a:r>
              <a:rPr lang="ru-RU" sz="1800" dirty="0">
                <a:solidFill>
                  <a:srgbClr val="0070C0"/>
                </a:solidFill>
                <a:latin typeface="Circe" panose="020B0502020203020203" pitchFamily="34" charset="-52"/>
                <a:cs typeface="Calibri" panose="020F0502020204030204" pitchFamily="34" charset="0"/>
              </a:rPr>
              <a:t>Почта: </a:t>
            </a:r>
            <a:r>
              <a:rPr lang="en-US" sz="1800" dirty="0">
                <a:solidFill>
                  <a:srgbClr val="0070C0"/>
                </a:solidFill>
                <a:latin typeface="Circe" panose="020B0502020203020203" pitchFamily="34" charset="-52"/>
                <a:cs typeface="Calibri" panose="020F0502020204030204" pitchFamily="34" charset="0"/>
                <a:hlinkClick r:id="rId3">
                  <a:extLst>
                    <a:ext uri="{A12FA001-AC4F-418D-AE19-62706E023703}">
                      <ahyp:hlinkClr xmlns:ahyp="http://schemas.microsoft.com/office/drawing/2018/hyperlinkcolor" xmlns="" val="tx"/>
                    </a:ext>
                  </a:extLst>
                </a:hlinkClick>
              </a:rPr>
              <a:t>edu@auction-house.ru</a:t>
            </a:r>
            <a:r>
              <a:rPr lang="en-US" sz="1800" dirty="0">
                <a:solidFill>
                  <a:srgbClr val="0070C0"/>
                </a:solidFill>
                <a:latin typeface="Circe" panose="020B0502020203020203" pitchFamily="34" charset="-52"/>
                <a:cs typeface="Calibri" panose="020F0502020204030204" pitchFamily="34" charset="0"/>
              </a:rPr>
              <a:t> </a:t>
            </a:r>
          </a:p>
          <a:p>
            <a:pPr algn="ctr" defTabSz="829178">
              <a:defRPr/>
            </a:pPr>
            <a:endParaRPr lang="ru-RU" sz="1800" u="sng" dirty="0">
              <a:solidFill>
                <a:srgbClr val="0070C0"/>
              </a:solidFill>
              <a:latin typeface="Circe" panose="020B0502020203020203" pitchFamily="34" charset="-52"/>
              <a:ea typeface="Times New Roman" panose="02020603050405020304" pitchFamily="18" charset="0"/>
              <a:cs typeface="Times New Roman" panose="02020603050405020304" pitchFamily="18" charset="0"/>
            </a:endParaRPr>
          </a:p>
          <a:p>
            <a:pPr algn="ctr" defTabSz="829178">
              <a:defRPr/>
            </a:pPr>
            <a:r>
              <a:rPr lang="ru-RU" sz="1800" dirty="0">
                <a:solidFill>
                  <a:srgbClr val="0070C0"/>
                </a:solidFill>
                <a:latin typeface="Circe" panose="020B0502020203020203" pitchFamily="34" charset="-52"/>
                <a:cs typeface="Calibri" panose="020F0502020204030204" pitchFamily="34" charset="0"/>
              </a:rPr>
              <a:t>Адрес: Санкт-Петербург, пер. Гривцова, д. 5, лит. В</a:t>
            </a:r>
            <a:r>
              <a:rPr lang="ru-RU" sz="1800" dirty="0">
                <a:solidFill>
                  <a:prstClr val="white"/>
                </a:solidFill>
                <a:latin typeface="Circe" panose="020B0502020203020203" pitchFamily="34" charset="-52"/>
                <a:cs typeface="Calibri" panose="020F0502020204030204" pitchFamily="34" charset="0"/>
              </a:rPr>
              <a:t>. В</a:t>
            </a:r>
            <a:endParaRPr lang="ru-RU" dirty="0"/>
          </a:p>
        </p:txBody>
      </p:sp>
      <p:sp>
        <p:nvSpPr>
          <p:cNvPr id="9" name="TextBox 8">
            <a:extLst>
              <a:ext uri="{FF2B5EF4-FFF2-40B4-BE49-F238E27FC236}">
                <a16:creationId xmlns:a16="http://schemas.microsoft.com/office/drawing/2014/main" xmlns="" id="{A625F2FC-EF54-46C0-9C2E-A33E3A97ABAB}"/>
              </a:ext>
            </a:extLst>
          </p:cNvPr>
          <p:cNvSpPr txBox="1"/>
          <p:nvPr/>
        </p:nvSpPr>
        <p:spPr>
          <a:xfrm>
            <a:off x="67031" y="288957"/>
            <a:ext cx="6108700" cy="2031325"/>
          </a:xfrm>
          <a:prstGeom prst="rect">
            <a:avLst/>
          </a:prstGeom>
          <a:noFill/>
        </p:spPr>
        <p:txBody>
          <a:bodyPr wrap="square">
            <a:spAutoFit/>
          </a:bodyPr>
          <a:lstStyle/>
          <a:p>
            <a:pPr algn="ctr" defTabSz="829178"/>
            <a:r>
              <a:rPr lang="ru-RU" sz="1800" b="1" dirty="0">
                <a:solidFill>
                  <a:schemeClr val="accent2"/>
                </a:solidFill>
                <a:latin typeface="Calibri" panose="020F0502020204030204" pitchFamily="34" charset="0"/>
                <a:cs typeface="Calibri" panose="020F0502020204030204" pitchFamily="34" charset="0"/>
              </a:rPr>
              <a:t>КИРИЛЕНКО СЕРГЕЙ СЕРГЕЕВИЧ</a:t>
            </a:r>
          </a:p>
          <a:p>
            <a:pPr algn="ctr" defTabSz="829178"/>
            <a:r>
              <a:rPr lang="ru-RU" dirty="0">
                <a:solidFill>
                  <a:schemeClr val="accent2"/>
                </a:solidFill>
                <a:cs typeface="Calibri" panose="020F0502020204030204" pitchFamily="34" charset="0"/>
              </a:rPr>
              <a:t>Сообщество «</a:t>
            </a:r>
            <a:r>
              <a:rPr lang="ru-RU" dirty="0" err="1">
                <a:solidFill>
                  <a:schemeClr val="accent2"/>
                </a:solidFill>
                <a:cs typeface="Calibri" panose="020F0502020204030204" pitchFamily="34" charset="0"/>
              </a:rPr>
              <a:t>Вконтакте</a:t>
            </a:r>
            <a:r>
              <a:rPr lang="ru-RU" dirty="0">
                <a:solidFill>
                  <a:schemeClr val="accent2"/>
                </a:solidFill>
                <a:cs typeface="Calibri" panose="020F0502020204030204" pitchFamily="34" charset="0"/>
              </a:rPr>
              <a:t>»:</a:t>
            </a:r>
            <a:endParaRPr lang="en-US" sz="1800" dirty="0">
              <a:solidFill>
                <a:schemeClr val="accent2"/>
              </a:solidFill>
              <a:latin typeface="Calibri" panose="020F0502020204030204" pitchFamily="34" charset="0"/>
              <a:cs typeface="Calibri" panose="020F0502020204030204" pitchFamily="34" charset="0"/>
            </a:endParaRPr>
          </a:p>
          <a:p>
            <a:pPr algn="ctr" defTabSz="829178"/>
            <a:r>
              <a:rPr lang="en-US" sz="1800" dirty="0">
                <a:solidFill>
                  <a:schemeClr val="accent2"/>
                </a:solidFill>
                <a:latin typeface="Calibri" panose="020F0502020204030204" pitchFamily="34" charset="0"/>
                <a:cs typeface="Calibri" panose="020F0502020204030204" pitchFamily="34" charset="0"/>
                <a:hlinkClick r:id="rId4"/>
              </a:rPr>
              <a:t>https://vk.com/fko_spb</a:t>
            </a:r>
            <a:endParaRPr lang="ru-RU" sz="1800" dirty="0">
              <a:solidFill>
                <a:schemeClr val="accent2"/>
              </a:solidFill>
              <a:latin typeface="Calibri" panose="020F0502020204030204" pitchFamily="34" charset="0"/>
              <a:cs typeface="Calibri" panose="020F0502020204030204" pitchFamily="34" charset="0"/>
            </a:endParaRPr>
          </a:p>
          <a:p>
            <a:pPr algn="ctr" defTabSz="829178"/>
            <a:r>
              <a:rPr lang="ru-RU" dirty="0">
                <a:solidFill>
                  <a:schemeClr val="accent2"/>
                </a:solidFill>
                <a:cs typeface="Calibri" panose="020F0502020204030204" pitchFamily="34" charset="0"/>
              </a:rPr>
              <a:t>Телеграмм-канал:</a:t>
            </a:r>
          </a:p>
          <a:p>
            <a:pPr algn="ctr" defTabSz="829178"/>
            <a:r>
              <a:rPr lang="en-US" u="sng" dirty="0">
                <a:solidFill>
                  <a:srgbClr val="7030A0"/>
                </a:solidFill>
                <a:latin typeface="Calibri" panose="020F0502020204030204" pitchFamily="34" charset="0"/>
                <a:cs typeface="Calibri" panose="020F0502020204030204" pitchFamily="34" charset="0"/>
              </a:rPr>
              <a:t>https://t.me/fko_spb</a:t>
            </a:r>
            <a:endParaRPr lang="ru-RU" u="sng" dirty="0">
              <a:solidFill>
                <a:srgbClr val="7030A0"/>
              </a:solidFill>
              <a:latin typeface="Calibri" panose="020F0502020204030204" pitchFamily="34" charset="0"/>
              <a:cs typeface="Calibri" panose="020F0502020204030204" pitchFamily="34" charset="0"/>
            </a:endParaRPr>
          </a:p>
          <a:p>
            <a:pPr algn="ctr" defTabSz="829178"/>
            <a:r>
              <a:rPr lang="ru-RU" dirty="0" err="1">
                <a:solidFill>
                  <a:schemeClr val="accent2"/>
                </a:solidFill>
                <a:cs typeface="Calibri" panose="020F0502020204030204" pitchFamily="34" charset="0"/>
              </a:rPr>
              <a:t>Моб.телефон</a:t>
            </a:r>
            <a:endParaRPr lang="ru-RU" dirty="0">
              <a:solidFill>
                <a:schemeClr val="accent2"/>
              </a:solidFill>
              <a:cs typeface="Calibri" panose="020F0502020204030204" pitchFamily="34" charset="0"/>
            </a:endParaRPr>
          </a:p>
          <a:p>
            <a:pPr algn="ctr" defTabSz="829178"/>
            <a:r>
              <a:rPr lang="ru-RU" u="sng" dirty="0">
                <a:solidFill>
                  <a:srgbClr val="7030A0"/>
                </a:solidFill>
                <a:latin typeface="Calibri" panose="020F0502020204030204" pitchFamily="34" charset="0"/>
                <a:cs typeface="Calibri" panose="020F0502020204030204" pitchFamily="34" charset="0"/>
              </a:rPr>
              <a:t>+79095871417</a:t>
            </a:r>
            <a:endParaRPr lang="ru-RU" sz="1800" u="sng" dirty="0">
              <a:solidFill>
                <a:srgbClr val="7030A0"/>
              </a:solidFill>
              <a:latin typeface="Calibri" panose="020F0502020204030204" pitchFamily="34" charset="0"/>
              <a:cs typeface="Calibri" panose="020F0502020204030204" pitchFamily="34" charset="0"/>
            </a:endParaRPr>
          </a:p>
        </p:txBody>
      </p:sp>
      <p:pic>
        <p:nvPicPr>
          <p:cNvPr id="10" name="Рисунок 9">
            <a:extLst>
              <a:ext uri="{FF2B5EF4-FFF2-40B4-BE49-F238E27FC236}">
                <a16:creationId xmlns:a16="http://schemas.microsoft.com/office/drawing/2014/main" xmlns="" id="{356289A6-2A73-48E3-A9AD-C34F9C370FF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75064" y="3224660"/>
            <a:ext cx="2738222" cy="398048"/>
          </a:xfrm>
          <a:prstGeom prst="rect">
            <a:avLst/>
          </a:prstGeom>
        </p:spPr>
      </p:pic>
      <p:pic>
        <p:nvPicPr>
          <p:cNvPr id="2" name="Рисунок 1"/>
          <p:cNvPicPr>
            <a:picLocks noChangeAspect="1"/>
          </p:cNvPicPr>
          <p:nvPr/>
        </p:nvPicPr>
        <p:blipFill rotWithShape="1">
          <a:blip r:embed="rId6" cstate="print">
            <a:extLst>
              <a:ext uri="{28A0092B-C50C-407E-A947-70E740481C1C}">
                <a14:useLocalDpi xmlns:a14="http://schemas.microsoft.com/office/drawing/2010/main" xmlns="" val="0"/>
              </a:ext>
            </a:extLst>
          </a:blip>
          <a:srcRect l="22780" t="38241" r="22938" b="27866"/>
          <a:stretch/>
        </p:blipFill>
        <p:spPr>
          <a:xfrm>
            <a:off x="4911168" y="267672"/>
            <a:ext cx="1264563" cy="1515247"/>
          </a:xfrm>
          <a:prstGeom prst="rect">
            <a:avLst/>
          </a:prstGeom>
        </p:spPr>
      </p:pic>
      <p:pic>
        <p:nvPicPr>
          <p:cNvPr id="5" name="Рисунок 4">
            <a:extLst>
              <a:ext uri="{FF2B5EF4-FFF2-40B4-BE49-F238E27FC236}">
                <a16:creationId xmlns:a16="http://schemas.microsoft.com/office/drawing/2014/main" xmlns="" id="{D3D6FBA4-A640-E0BB-CCD6-DFEBDBD7FB65}"/>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22001" t="24009" r="22001" b="46372"/>
          <a:stretch/>
        </p:blipFill>
        <p:spPr>
          <a:xfrm>
            <a:off x="10638568" y="3799166"/>
            <a:ext cx="1271020" cy="1493963"/>
          </a:xfrm>
          <a:prstGeom prst="rect">
            <a:avLst/>
          </a:prstGeom>
        </p:spPr>
      </p:pic>
    </p:spTree>
    <p:extLst>
      <p:ext uri="{BB962C8B-B14F-4D97-AF65-F5344CB8AC3E}">
        <p14:creationId xmlns:p14="http://schemas.microsoft.com/office/powerpoint/2010/main" xmlns="" val="330479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ОБЩИЕ ПОЛОЖЕНИЯ.</a:t>
            </a:r>
            <a:br>
              <a:rPr lang="ru-RU" sz="2800" dirty="0"/>
            </a:br>
            <a:r>
              <a:rPr lang="ru-RU" sz="2800" dirty="0"/>
              <a:t>Договор подряда</a:t>
            </a:r>
          </a:p>
        </p:txBody>
      </p:sp>
      <p:pic>
        <p:nvPicPr>
          <p:cNvPr id="11" name="Рисунок 10">
            <a:extLst>
              <a:ext uri="{FF2B5EF4-FFF2-40B4-BE49-F238E27FC236}">
                <a16:creationId xmlns:a16="http://schemas.microsoft.com/office/drawing/2014/main" xmlns="" id="{0F3250C3-FD46-4F82-9F56-B20723E5753C}"/>
              </a:ext>
            </a:extLst>
          </p:cNvPr>
          <p:cNvPicPr>
            <a:picLocks noChangeAspect="1"/>
          </p:cNvPicPr>
          <p:nvPr/>
        </p:nvPicPr>
        <p:blipFill rotWithShape="1">
          <a:blip r:embed="rId3" cstate="print"/>
          <a:srcRect b="37947"/>
          <a:stretch/>
        </p:blipFill>
        <p:spPr>
          <a:xfrm>
            <a:off x="627017" y="836712"/>
            <a:ext cx="11077303" cy="4077863"/>
          </a:xfrm>
          <a:prstGeom prst="rect">
            <a:avLst/>
          </a:prstGeom>
        </p:spPr>
      </p:pic>
      <p:sp>
        <p:nvSpPr>
          <p:cNvPr id="5" name="Прямоугольник: скругленные углы 4">
            <a:extLst>
              <a:ext uri="{FF2B5EF4-FFF2-40B4-BE49-F238E27FC236}">
                <a16:creationId xmlns:a16="http://schemas.microsoft.com/office/drawing/2014/main" xmlns="" id="{CFBF64BE-98EF-4A29-A273-DF6D6BFA6C42}"/>
              </a:ext>
            </a:extLst>
          </p:cNvPr>
          <p:cNvSpPr/>
          <p:nvPr/>
        </p:nvSpPr>
        <p:spPr>
          <a:xfrm>
            <a:off x="627016" y="5885314"/>
            <a:ext cx="10960426" cy="7917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По договору подряда одна сторона (подрядчик) обязуется выполнить по заданию другой стороны (заказчика) определенную работу и сдать ее результат заказчику, а заказчик обязуется принять результат работы и оплатить его.</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п. 1 ст. 702 ГК РФ</a:t>
            </a:r>
            <a:r>
              <a:rPr kumimoji="0" lang="en-US" sz="1200" b="0" i="1" u="none" strike="noStrike" kern="1200" cap="none" spc="0" normalizeH="0" baseline="0" noProof="0" dirty="0">
                <a:ln>
                  <a:noFill/>
                </a:ln>
                <a:solidFill>
                  <a:prstClr val="white"/>
                </a:solidFill>
                <a:effectLst/>
                <a:uLnTx/>
                <a:uFillTx/>
                <a:latin typeface="Tw Cen MT Condensed" panose="020B0606020104020203"/>
                <a:ea typeface="+mn-ea"/>
                <a:cs typeface="+mn-cs"/>
              </a:rPr>
              <a:t> </a:t>
            </a:r>
            <a:r>
              <a:rPr kumimoji="0" lang="ru-RU" sz="12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(Предмет договора - содержание, виды и объем подлежащих выполнению работ</a:t>
            </a:r>
            <a:r>
              <a:rPr kumimoji="0" lang="en-US" sz="1200" b="0" i="1" u="none" strike="noStrike" kern="1200" cap="none" spc="0" normalizeH="0" baseline="0" noProof="0" dirty="0">
                <a:ln>
                  <a:noFill/>
                </a:ln>
                <a:solidFill>
                  <a:prstClr val="white"/>
                </a:solidFill>
                <a:effectLst/>
                <a:uLnTx/>
                <a:uFillTx/>
                <a:latin typeface="Tw Cen MT Condensed" panose="020B0606020104020203"/>
                <a:ea typeface="+mn-ea"/>
                <a:cs typeface="+mn-cs"/>
              </a:rPr>
              <a:t> </a:t>
            </a:r>
            <a:r>
              <a:rPr kumimoji="0" lang="ru-RU" sz="12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Постановление Арбитражного суда Уральского округа от 04.02.2019 </a:t>
            </a:r>
            <a:r>
              <a:rPr kumimoji="0" lang="en-US" sz="1200" b="0" i="1" u="none" strike="noStrike" kern="1200" cap="none" spc="0" normalizeH="0" baseline="0" noProof="0" dirty="0">
                <a:ln>
                  <a:noFill/>
                </a:ln>
                <a:solidFill>
                  <a:prstClr val="white"/>
                </a:solidFill>
                <a:effectLst/>
                <a:uLnTx/>
                <a:uFillTx/>
                <a:latin typeface="Tw Cen MT Condensed" panose="020B0606020104020203"/>
                <a:ea typeface="+mn-ea"/>
                <a:cs typeface="+mn-cs"/>
              </a:rPr>
              <a:t> </a:t>
            </a:r>
            <a:r>
              <a:rPr kumimoji="0" lang="ru-RU" sz="12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№Ф09-8317/18 по делу №А07-33153/2017; Определение ВАС РФ от 21.06.2010 №ВАС-6393/10 по делу №А12-12230/2009)</a:t>
            </a:r>
            <a:endParaRPr kumimoji="0" lang="en-US" sz="1200" b="0" i="1" u="none" strike="noStrike" kern="1200" cap="none" spc="0" normalizeH="0" baseline="0" noProof="0" dirty="0">
              <a:ln>
                <a:noFill/>
              </a:ln>
              <a:solidFill>
                <a:prstClr val="white"/>
              </a:solidFill>
              <a:effectLst/>
              <a:uLnTx/>
              <a:uFillTx/>
              <a:latin typeface="Tw Cen MT Condensed" panose="020B0606020104020203"/>
              <a:ea typeface="+mn-ea"/>
              <a:cs typeface="+mn-cs"/>
            </a:endParaRPr>
          </a:p>
        </p:txBody>
      </p:sp>
      <p:sp>
        <p:nvSpPr>
          <p:cNvPr id="17" name="Правая фигурная скобка 16">
            <a:extLst>
              <a:ext uri="{FF2B5EF4-FFF2-40B4-BE49-F238E27FC236}">
                <a16:creationId xmlns:a16="http://schemas.microsoft.com/office/drawing/2014/main" xmlns="" id="{83424D82-0275-4D15-964E-678CD703B3C4}"/>
              </a:ext>
            </a:extLst>
          </p:cNvPr>
          <p:cNvSpPr/>
          <p:nvPr/>
        </p:nvSpPr>
        <p:spPr>
          <a:xfrm rot="5400000">
            <a:off x="5951984" y="197842"/>
            <a:ext cx="288032" cy="10960425"/>
          </a:xfrm>
          <a:prstGeom prst="rightBrace">
            <a:avLst>
              <a:gd name="adj1" fmla="val 53685"/>
              <a:gd name="adj2" fmla="val 50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9" name="Правая фигурная скобка 18">
            <a:extLst>
              <a:ext uri="{FF2B5EF4-FFF2-40B4-BE49-F238E27FC236}">
                <a16:creationId xmlns:a16="http://schemas.microsoft.com/office/drawing/2014/main" xmlns="" id="{B08A4767-4347-439F-8E9A-EA646E80170A}"/>
              </a:ext>
            </a:extLst>
          </p:cNvPr>
          <p:cNvSpPr/>
          <p:nvPr/>
        </p:nvSpPr>
        <p:spPr>
          <a:xfrm rot="5400000">
            <a:off x="3713961" y="3470213"/>
            <a:ext cx="159021" cy="3037513"/>
          </a:xfrm>
          <a:prstGeom prst="rightBrace">
            <a:avLst>
              <a:gd name="adj1" fmla="val 53685"/>
              <a:gd name="adj2"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0" name="Прямоугольник: скругленные углы 19">
            <a:extLst>
              <a:ext uri="{FF2B5EF4-FFF2-40B4-BE49-F238E27FC236}">
                <a16:creationId xmlns:a16="http://schemas.microsoft.com/office/drawing/2014/main" xmlns="" id="{5F9F7614-069D-4AE7-8807-3219B53EAD6F}"/>
              </a:ext>
            </a:extLst>
          </p:cNvPr>
          <p:cNvSpPr/>
          <p:nvPr/>
        </p:nvSpPr>
        <p:spPr>
          <a:xfrm>
            <a:off x="2274715" y="5195012"/>
            <a:ext cx="3037513" cy="2757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0" i="1" u="none" strike="noStrike" kern="1200" cap="none" spc="0" normalizeH="0" baseline="0" noProof="0" dirty="0">
                <a:ln>
                  <a:noFill/>
                </a:ln>
                <a:solidFill>
                  <a:prstClr val="white"/>
                </a:solidFill>
                <a:effectLst/>
                <a:uLnTx/>
                <a:uFillTx/>
                <a:latin typeface="Circe" panose="020B0502020203020203" pitchFamily="34" charset="-52"/>
                <a:ea typeface="+mn-ea"/>
                <a:cs typeface="+mn-cs"/>
              </a:rPr>
              <a:t>Объект закупки - работа</a:t>
            </a:r>
          </a:p>
        </p:txBody>
      </p:sp>
      <p:pic>
        <p:nvPicPr>
          <p:cNvPr id="3" name="Рисунок 2">
            <a:extLst>
              <a:ext uri="{FF2B5EF4-FFF2-40B4-BE49-F238E27FC236}">
                <a16:creationId xmlns:a16="http://schemas.microsoft.com/office/drawing/2014/main" xmlns="" id="{42F0042B-7924-05C2-3D47-6D6A6C5E758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6" name="Прямоугольник 5">
            <a:extLst>
              <a:ext uri="{FF2B5EF4-FFF2-40B4-BE49-F238E27FC236}">
                <a16:creationId xmlns:a16="http://schemas.microsoft.com/office/drawing/2014/main" xmlns="" id="{65C9A7A9-24D1-DF0A-60EC-112DA681CACD}"/>
              </a:ext>
            </a:extLst>
          </p:cNvPr>
          <p:cNvSpPr/>
          <p:nvPr/>
        </p:nvSpPr>
        <p:spPr>
          <a:xfrm>
            <a:off x="7684470" y="1638823"/>
            <a:ext cx="4229100" cy="245514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aphicFrame>
        <p:nvGraphicFramePr>
          <p:cNvPr id="4" name="Схема 3">
            <a:extLst>
              <a:ext uri="{FF2B5EF4-FFF2-40B4-BE49-F238E27FC236}">
                <a16:creationId xmlns:a16="http://schemas.microsoft.com/office/drawing/2014/main" xmlns="" id="{2E8747A8-82A4-DA24-7EBD-F24D9E4AB52F}"/>
              </a:ext>
            </a:extLst>
          </p:cNvPr>
          <p:cNvGraphicFramePr/>
          <p:nvPr/>
        </p:nvGraphicFramePr>
        <p:xfrm>
          <a:off x="7881123" y="1431333"/>
          <a:ext cx="3929877" cy="28370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xmlns="" id="{69B358BF-D3DB-691F-C2D8-F1E25E8669AB}"/>
              </a:ext>
            </a:extLst>
          </p:cNvPr>
          <p:cNvSpPr txBox="1"/>
          <p:nvPr/>
        </p:nvSpPr>
        <p:spPr>
          <a:xfrm>
            <a:off x="7682362" y="4301746"/>
            <a:ext cx="4229101" cy="1107996"/>
          </a:xfrm>
          <a:prstGeom prst="rect">
            <a:avLst/>
          </a:prstGeom>
          <a:solidFill>
            <a:schemeClr val="bg1"/>
          </a:solidFill>
          <a:ln>
            <a:solidFill>
              <a:srgbClr val="FF0000"/>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в случае внесения изменений в ИОЗ в соответствии с ч. 4 ст. 42 44-ФЗ изменение наименования объекта закупки, в том числе характеристик объекта закупки, установленных в описании объекта закупки, а также увеличение размера обеспечения заявок на участие в закупке не допускаются.</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10.12.2021 №24-06-08/100772</a:t>
            </a:r>
          </a:p>
        </p:txBody>
      </p:sp>
      <p:sp>
        <p:nvSpPr>
          <p:cNvPr id="8" name="Стрелка вправо 28">
            <a:extLst>
              <a:ext uri="{FF2B5EF4-FFF2-40B4-BE49-F238E27FC236}">
                <a16:creationId xmlns:a16="http://schemas.microsoft.com/office/drawing/2014/main" xmlns="" id="{6BD81F32-E46F-6923-AFD0-66686F8D473A}"/>
              </a:ext>
            </a:extLst>
          </p:cNvPr>
          <p:cNvSpPr/>
          <p:nvPr/>
        </p:nvSpPr>
        <p:spPr>
          <a:xfrm rot="5400000">
            <a:off x="9773251" y="3927672"/>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17717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B047E42-0B22-4663-840D-A12DEF1ACE0C}"/>
              </a:ext>
            </a:extLst>
          </p:cNvPr>
          <p:cNvSpPr>
            <a:spLocks noGrp="1"/>
          </p:cNvSpPr>
          <p:nvPr>
            <p:ph type="title"/>
          </p:nvPr>
        </p:nvSpPr>
        <p:spPr/>
        <p:txBody>
          <a:bodyPr>
            <a:normAutofit/>
          </a:bodyPr>
          <a:lstStyle/>
          <a:p>
            <a:r>
              <a:rPr lang="ru-RU" dirty="0"/>
              <a:t>Основные сокращения</a:t>
            </a:r>
          </a:p>
        </p:txBody>
      </p:sp>
      <p:sp>
        <p:nvSpPr>
          <p:cNvPr id="7" name="Объект 6">
            <a:extLst>
              <a:ext uri="{FF2B5EF4-FFF2-40B4-BE49-F238E27FC236}">
                <a16:creationId xmlns:a16="http://schemas.microsoft.com/office/drawing/2014/main" xmlns="" id="{D0C79BE2-AD19-4022-845E-941E11698F72}"/>
              </a:ext>
            </a:extLst>
          </p:cNvPr>
          <p:cNvSpPr>
            <a:spLocks noGrp="1"/>
          </p:cNvSpPr>
          <p:nvPr>
            <p:ph idx="1"/>
          </p:nvPr>
        </p:nvSpPr>
        <p:spPr/>
        <p:txBody>
          <a:bodyPr/>
          <a:lstStyle/>
          <a:p>
            <a:pPr>
              <a:buFont typeface="Wingdings" panose="05000000000000000000" pitchFamily="2" charset="2"/>
              <a:buChar char="q"/>
            </a:pPr>
            <a:r>
              <a:rPr lang="ru-RU" dirty="0"/>
              <a:t>ППИ; </a:t>
            </a:r>
            <a:r>
              <a:rPr lang="ru-RU" dirty="0" err="1"/>
              <a:t>ед.ППИ</a:t>
            </a:r>
            <a:r>
              <a:rPr lang="ru-RU" dirty="0"/>
              <a:t> – поставщик (подрядчик, исполнитель); единственный поставщик (подрядчик, исполнитель);</a:t>
            </a:r>
          </a:p>
          <a:p>
            <a:pPr>
              <a:buFont typeface="Wingdings" panose="05000000000000000000" pitchFamily="2" charset="2"/>
              <a:buChar char="q"/>
            </a:pPr>
            <a:r>
              <a:rPr lang="ru-RU" dirty="0"/>
              <a:t>ФОИВ – федеральный орган исполнительной власти;</a:t>
            </a:r>
          </a:p>
          <a:p>
            <a:pPr>
              <a:buFont typeface="Wingdings" panose="05000000000000000000" pitchFamily="2" charset="2"/>
              <a:buChar char="q"/>
            </a:pPr>
            <a:r>
              <a:rPr lang="ru-RU" dirty="0"/>
              <a:t>ЕИС – единая информационная система в сфере закупок;</a:t>
            </a:r>
          </a:p>
          <a:p>
            <a:pPr>
              <a:buFont typeface="Wingdings" panose="05000000000000000000" pitchFamily="2" charset="2"/>
              <a:buChar char="q"/>
            </a:pPr>
            <a:r>
              <a:rPr lang="ru-RU" dirty="0"/>
              <a:t>ИОЗ – извещение об осуществлении закупок;</a:t>
            </a:r>
          </a:p>
          <a:p>
            <a:pPr>
              <a:buFont typeface="Wingdings" panose="05000000000000000000" pitchFamily="2" charset="2"/>
              <a:buChar char="q"/>
            </a:pPr>
            <a:r>
              <a:rPr lang="ru-RU" dirty="0"/>
              <a:t>ТРУ – товары, работы, услуги;</a:t>
            </a:r>
          </a:p>
          <a:p>
            <a:pPr>
              <a:buFont typeface="Wingdings" panose="05000000000000000000" pitchFamily="2" charset="2"/>
              <a:buChar char="q"/>
            </a:pPr>
            <a:r>
              <a:rPr lang="ru-RU" dirty="0"/>
              <a:t>ИКЗ – идентификационный код закупки;</a:t>
            </a:r>
          </a:p>
          <a:p>
            <a:pPr>
              <a:buFont typeface="Wingdings" panose="05000000000000000000" pitchFamily="2" charset="2"/>
              <a:buChar char="q"/>
            </a:pPr>
            <a:r>
              <a:rPr lang="ru-RU" dirty="0"/>
              <a:t>ППРФ – Постановление Правительства Российской Федерации;</a:t>
            </a:r>
            <a:endParaRPr lang="en-US" dirty="0"/>
          </a:p>
          <a:p>
            <a:pPr>
              <a:buFont typeface="Wingdings" panose="05000000000000000000" pitchFamily="2" charset="2"/>
              <a:buChar char="q"/>
            </a:pPr>
            <a:r>
              <a:rPr lang="ru-RU" dirty="0"/>
              <a:t>44-ФЗ – федеральный закон №44-ФЗ;</a:t>
            </a:r>
          </a:p>
          <a:p>
            <a:pPr>
              <a:buFont typeface="Wingdings" panose="05000000000000000000" pitchFamily="2" charset="2"/>
              <a:buChar char="q"/>
            </a:pPr>
            <a:r>
              <a:rPr lang="ru-RU" dirty="0"/>
              <a:t>223-ФЗ – федеральный закон №223-ФЗ</a:t>
            </a:r>
          </a:p>
          <a:p>
            <a:pPr>
              <a:buFont typeface="Wingdings" panose="05000000000000000000" pitchFamily="2" charset="2"/>
              <a:buChar char="q"/>
            </a:pPr>
            <a:endParaRPr lang="ru-RU" dirty="0"/>
          </a:p>
        </p:txBody>
      </p:sp>
      <p:pic>
        <p:nvPicPr>
          <p:cNvPr id="5" name="Рисунок 4">
            <a:extLst>
              <a:ext uri="{FF2B5EF4-FFF2-40B4-BE49-F238E27FC236}">
                <a16:creationId xmlns:a16="http://schemas.microsoft.com/office/drawing/2014/main" xmlns="" id="{44C62DB4-F249-4436-9135-C579440350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68358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ОБЩИЕ ПОЛОЖЕНИЯ.</a:t>
            </a:r>
            <a:br>
              <a:rPr lang="ru-RU" sz="2800" dirty="0"/>
            </a:br>
            <a:r>
              <a:rPr lang="ru-RU" sz="2800" dirty="0"/>
              <a:t>Договор оказания услуг</a:t>
            </a:r>
          </a:p>
        </p:txBody>
      </p:sp>
      <p:sp>
        <p:nvSpPr>
          <p:cNvPr id="6" name="Свиток: вертикальный 5">
            <a:extLst>
              <a:ext uri="{FF2B5EF4-FFF2-40B4-BE49-F238E27FC236}">
                <a16:creationId xmlns:a16="http://schemas.microsoft.com/office/drawing/2014/main" xmlns="" id="{6714812C-655F-4164-B80B-8378A0A5474B}"/>
              </a:ext>
            </a:extLst>
          </p:cNvPr>
          <p:cNvSpPr/>
          <p:nvPr/>
        </p:nvSpPr>
        <p:spPr>
          <a:xfrm>
            <a:off x="123652" y="893638"/>
            <a:ext cx="8779048" cy="3816424"/>
          </a:xfrm>
          <a:prstGeom prst="verticalScroll">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1.1. Исполнитель обязуется по заданию Заказчика оказать услуги по техническому обслуживанию автомобиля, а Заказчик оплатить эти услуги.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1.2. Объект технического обслуживания: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Автомобиль: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марка, модель</a:t>
            </a:r>
            <a:r>
              <a:rPr kumimoji="0" lang="en-US" sz="1800" b="0" i="0" u="none" strike="noStrike" kern="1200" cap="none" spc="0" normalizeH="0" baseline="0" noProof="0" dirty="0">
                <a:ln>
                  <a:noFill/>
                </a:ln>
                <a:solidFill>
                  <a:prstClr val="black"/>
                </a:solidFill>
                <a:effectLst/>
                <a:uLnTx/>
                <a:uFillTx/>
                <a:latin typeface="Tw Cen MT Condensed" panose="020B0606020104020203"/>
                <a:ea typeface="+mn-ea"/>
                <a:cs typeface="+mn-cs"/>
              </a:rPr>
              <a:t>____________________</a:t>
            </a: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год выпуска</a:t>
            </a:r>
            <a:r>
              <a:rPr kumimoji="0" lang="en-US" sz="1800" b="0" i="0" u="none" strike="noStrike" kern="1200" cap="none" spc="0" normalizeH="0" baseline="0" noProof="0" dirty="0">
                <a:ln>
                  <a:noFill/>
                </a:ln>
                <a:solidFill>
                  <a:prstClr val="black"/>
                </a:solidFill>
                <a:effectLst/>
                <a:uLnTx/>
                <a:uFillTx/>
                <a:latin typeface="Tw Cen MT Condensed" panose="020B0606020104020203"/>
                <a:ea typeface="+mn-ea"/>
                <a:cs typeface="+mn-cs"/>
              </a:rPr>
              <a:t>___________________________</a:t>
            </a: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1.3. Исполнитель оказывает следующие виды услуг по техническому обслуживанию автомобиля: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Текущий ремонт агрегатов, узлов, систем (разборка, сборка, восстановление работоспособности</a:t>
            </a:r>
            <a:r>
              <a:rPr kumimoji="0" lang="en-US" sz="1800" b="0" i="0" u="none" strike="noStrike" kern="1200" cap="none" spc="0" normalizeH="0" baseline="0" noProof="0" dirty="0">
                <a:ln>
                  <a:noFill/>
                </a:ln>
                <a:solidFill>
                  <a:prstClr val="black"/>
                </a:solidFill>
                <a:effectLst/>
                <a:uLnTx/>
                <a:uFillTx/>
                <a:latin typeface="Tw Cen MT Condensed" panose="020B0606020104020203"/>
                <a:ea typeface="+mn-ea"/>
                <a:cs typeface="+mn-cs"/>
              </a:rPr>
              <a:t>)</a:t>
            </a: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Диагностика неисправностей</a:t>
            </a:r>
          </a:p>
        </p:txBody>
      </p:sp>
      <p:sp>
        <p:nvSpPr>
          <p:cNvPr id="7" name="TextBox 6">
            <a:extLst>
              <a:ext uri="{FF2B5EF4-FFF2-40B4-BE49-F238E27FC236}">
                <a16:creationId xmlns:a16="http://schemas.microsoft.com/office/drawing/2014/main" xmlns="" id="{C6D5E1D2-2906-4E36-B4D1-42EA7CC86829}"/>
              </a:ext>
            </a:extLst>
          </p:cNvPr>
          <p:cNvSpPr txBox="1"/>
          <p:nvPr/>
        </p:nvSpPr>
        <p:spPr>
          <a:xfrm>
            <a:off x="3502306" y="965646"/>
            <a:ext cx="22876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 Предмет договора</a:t>
            </a:r>
          </a:p>
        </p:txBody>
      </p:sp>
      <p:sp>
        <p:nvSpPr>
          <p:cNvPr id="14" name="Прямоугольник: скругленные углы 13">
            <a:extLst>
              <a:ext uri="{FF2B5EF4-FFF2-40B4-BE49-F238E27FC236}">
                <a16:creationId xmlns:a16="http://schemas.microsoft.com/office/drawing/2014/main" xmlns="" id="{66836EB7-93A1-4D99-BA46-0DF7ADEA6B24}"/>
              </a:ext>
            </a:extLst>
          </p:cNvPr>
          <p:cNvSpPr/>
          <p:nvPr/>
        </p:nvSpPr>
        <p:spPr>
          <a:xfrm>
            <a:off x="555701" y="5159297"/>
            <a:ext cx="7856780" cy="1569499"/>
          </a:xfrm>
          <a:prstGeom prst="roundRect">
            <a:avLst>
              <a:gd name="adj" fmla="val 723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По договору возмездного оказания услуг исполнитель обязуется по заданию заказчика оказать услуги (совершить определенные действия или осуществить определенную деятельность), а заказчик обязуется оплатить эти услуги.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п. 1 ст. 7</a:t>
            </a:r>
            <a:r>
              <a:rPr kumimoji="0" lang="en-US" sz="1300" b="0" i="1" u="none" strike="noStrike" kern="1200" cap="none" spc="0" normalizeH="0" baseline="0" noProof="0" dirty="0">
                <a:ln>
                  <a:noFill/>
                </a:ln>
                <a:solidFill>
                  <a:prstClr val="white"/>
                </a:solidFill>
                <a:effectLst/>
                <a:uLnTx/>
                <a:uFillTx/>
                <a:latin typeface="Tw Cen MT Condensed" panose="020B0606020104020203"/>
                <a:ea typeface="+mn-ea"/>
                <a:cs typeface="+mn-cs"/>
              </a:rPr>
              <a:t>79</a:t>
            </a:r>
            <a:r>
              <a:rPr kumimoji="0" lang="ru-RU" sz="13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ГК РФ</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(конкретные действия (вид, объем, перечень, форма и т.п.), которые исполнитель должен совершить для заказчика) (Постановление ФАС Западно-Сибирского округа от 26.04.2007  №Ф04-2259/2007(33444-А45-39) по делу №А45-14171/2006-5/394; Определение ВАС РФ от 24.08.2010 №ВАС-10685/10 по делу №А40-77580/09-154-412) </a:t>
            </a:r>
            <a:endParaRPr kumimoji="0" lang="en-US" sz="1300" b="0" i="1" u="none" strike="noStrike" kern="1200" cap="none" spc="0" normalizeH="0" baseline="0" noProof="0" dirty="0">
              <a:ln>
                <a:noFill/>
              </a:ln>
              <a:solidFill>
                <a:prstClr val="white"/>
              </a:solidFill>
              <a:effectLst/>
              <a:uLnTx/>
              <a:uFillTx/>
              <a:latin typeface="Tw Cen MT Condensed" panose="020B0606020104020203"/>
              <a:ea typeface="+mn-ea"/>
              <a:cs typeface="+mn-cs"/>
            </a:endParaRPr>
          </a:p>
        </p:txBody>
      </p:sp>
      <p:sp>
        <p:nvSpPr>
          <p:cNvPr id="15" name="Правая фигурная скобка 14">
            <a:extLst>
              <a:ext uri="{FF2B5EF4-FFF2-40B4-BE49-F238E27FC236}">
                <a16:creationId xmlns:a16="http://schemas.microsoft.com/office/drawing/2014/main" xmlns="" id="{0E384260-5ADC-43BD-A355-DAAAE4A84A1D}"/>
              </a:ext>
            </a:extLst>
          </p:cNvPr>
          <p:cNvSpPr/>
          <p:nvPr/>
        </p:nvSpPr>
        <p:spPr>
          <a:xfrm rot="5400000">
            <a:off x="4354374" y="1020589"/>
            <a:ext cx="288032" cy="7828180"/>
          </a:xfrm>
          <a:prstGeom prst="rightBrace">
            <a:avLst>
              <a:gd name="adj1" fmla="val 53685"/>
              <a:gd name="adj2" fmla="val 50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8" name="Прямоугольник: скругленные углы 17">
            <a:extLst>
              <a:ext uri="{FF2B5EF4-FFF2-40B4-BE49-F238E27FC236}">
                <a16:creationId xmlns:a16="http://schemas.microsoft.com/office/drawing/2014/main" xmlns="" id="{B70CD0FA-D038-47E9-AF19-B014F6FF61F8}"/>
              </a:ext>
            </a:extLst>
          </p:cNvPr>
          <p:cNvSpPr/>
          <p:nvPr/>
        </p:nvSpPr>
        <p:spPr>
          <a:xfrm>
            <a:off x="5386221" y="4192456"/>
            <a:ext cx="1838324" cy="313390"/>
          </a:xfrm>
          <a:prstGeom prst="roundRect">
            <a:avLst>
              <a:gd name="adj" fmla="val 40982"/>
            </a:avLst>
          </a:prstGeom>
          <a:no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Рисунок 2">
            <a:extLst>
              <a:ext uri="{FF2B5EF4-FFF2-40B4-BE49-F238E27FC236}">
                <a16:creationId xmlns:a16="http://schemas.microsoft.com/office/drawing/2014/main" xmlns="" id="{C5A72486-A47F-5F8D-C9E9-7BA5A5CC48D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8" name="Прямоугольник 7">
            <a:extLst>
              <a:ext uri="{FF2B5EF4-FFF2-40B4-BE49-F238E27FC236}">
                <a16:creationId xmlns:a16="http://schemas.microsoft.com/office/drawing/2014/main" xmlns="" id="{0F1B95A5-A7E6-FA99-CCB6-96012905E66F}"/>
              </a:ext>
            </a:extLst>
          </p:cNvPr>
          <p:cNvSpPr/>
          <p:nvPr/>
        </p:nvSpPr>
        <p:spPr>
          <a:xfrm>
            <a:off x="7802118" y="924613"/>
            <a:ext cx="4229100" cy="245514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aphicFrame>
        <p:nvGraphicFramePr>
          <p:cNvPr id="9" name="Схема 8">
            <a:extLst>
              <a:ext uri="{FF2B5EF4-FFF2-40B4-BE49-F238E27FC236}">
                <a16:creationId xmlns:a16="http://schemas.microsoft.com/office/drawing/2014/main" xmlns="" id="{41F712F8-D75A-F710-B41E-F581F7575DA5}"/>
              </a:ext>
            </a:extLst>
          </p:cNvPr>
          <p:cNvGraphicFramePr/>
          <p:nvPr/>
        </p:nvGraphicFramePr>
        <p:xfrm>
          <a:off x="7998771" y="717123"/>
          <a:ext cx="3929877" cy="2837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Стрелка вправо 28">
            <a:extLst>
              <a:ext uri="{FF2B5EF4-FFF2-40B4-BE49-F238E27FC236}">
                <a16:creationId xmlns:a16="http://schemas.microsoft.com/office/drawing/2014/main" xmlns="" id="{BD3C6CE3-67D2-5D91-484E-CB382BA39921}"/>
              </a:ext>
            </a:extLst>
          </p:cNvPr>
          <p:cNvSpPr/>
          <p:nvPr/>
        </p:nvSpPr>
        <p:spPr>
          <a:xfrm rot="5400000">
            <a:off x="9890899" y="3217992"/>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xmlns="" id="{C8B8844A-6800-29A0-0893-F0BAB4D7A179}"/>
              </a:ext>
            </a:extLst>
          </p:cNvPr>
          <p:cNvSpPr txBox="1"/>
          <p:nvPr/>
        </p:nvSpPr>
        <p:spPr>
          <a:xfrm>
            <a:off x="7802117" y="3594699"/>
            <a:ext cx="4229101" cy="1107996"/>
          </a:xfrm>
          <a:prstGeom prst="rect">
            <a:avLst/>
          </a:prstGeom>
          <a:solidFill>
            <a:schemeClr val="bg1"/>
          </a:solidFill>
          <a:ln>
            <a:solidFill>
              <a:srgbClr val="FF0000"/>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в случае внесения изменений в ИОЗ в соответствии с ч. 4 ст. 42 44-ФЗ изменение наименования объекта закупки, в том числе характеристик объекта закупки, установленных в описании объекта закупки, а также увеличение размера обеспечения заявок на участие в закупке не допускаются.</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10.12.2021 №24-06-08/100772</a:t>
            </a:r>
          </a:p>
        </p:txBody>
      </p:sp>
      <p:sp>
        <p:nvSpPr>
          <p:cNvPr id="12" name="Прямоугольник: скругленные углы 11">
            <a:extLst>
              <a:ext uri="{FF2B5EF4-FFF2-40B4-BE49-F238E27FC236}">
                <a16:creationId xmlns:a16="http://schemas.microsoft.com/office/drawing/2014/main" xmlns="" id="{BB94D508-4546-B723-9132-30427DFF5327}"/>
              </a:ext>
            </a:extLst>
          </p:cNvPr>
          <p:cNvSpPr/>
          <p:nvPr/>
        </p:nvSpPr>
        <p:spPr>
          <a:xfrm>
            <a:off x="666749" y="3591446"/>
            <a:ext cx="6562725" cy="914400"/>
          </a:xfrm>
          <a:prstGeom prst="roundRect">
            <a:avLst/>
          </a:prstGeom>
          <a:noFill/>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7" name="TextBox 16">
            <a:extLst>
              <a:ext uri="{FF2B5EF4-FFF2-40B4-BE49-F238E27FC236}">
                <a16:creationId xmlns:a16="http://schemas.microsoft.com/office/drawing/2014/main" xmlns="" id="{B52E7D92-2C1F-D0C8-1FCF-7C362BDD10B7}"/>
              </a:ext>
            </a:extLst>
          </p:cNvPr>
          <p:cNvSpPr txBox="1"/>
          <p:nvPr/>
        </p:nvSpPr>
        <p:spPr>
          <a:xfrm>
            <a:off x="5308601" y="4192456"/>
            <a:ext cx="183832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Объект закупки - услуги</a:t>
            </a:r>
          </a:p>
        </p:txBody>
      </p:sp>
    </p:spTree>
    <p:extLst>
      <p:ext uri="{BB962C8B-B14F-4D97-AF65-F5344CB8AC3E}">
        <p14:creationId xmlns:p14="http://schemas.microsoft.com/office/powerpoint/2010/main" xmlns="" val="3800284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ОБЩИЕ ПОЛОЖЕНИЯ</a:t>
            </a:r>
          </a:p>
        </p:txBody>
      </p:sp>
      <p:pic>
        <p:nvPicPr>
          <p:cNvPr id="3" name="Рисунок 2">
            <a:extLst>
              <a:ext uri="{FF2B5EF4-FFF2-40B4-BE49-F238E27FC236}">
                <a16:creationId xmlns:a16="http://schemas.microsoft.com/office/drawing/2014/main" xmlns="" id="{C5A72486-A47F-5F8D-C9E9-7BA5A5CC48D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pic>
        <p:nvPicPr>
          <p:cNvPr id="5" name="Рисунок 4">
            <a:extLst>
              <a:ext uri="{FF2B5EF4-FFF2-40B4-BE49-F238E27FC236}">
                <a16:creationId xmlns:a16="http://schemas.microsoft.com/office/drawing/2014/main" xmlns="" id="{CF3881A8-A4B7-91BE-CA46-E3A57FCE7CEA}"/>
              </a:ext>
            </a:extLst>
          </p:cNvPr>
          <p:cNvPicPr>
            <a:picLocks noChangeAspect="1"/>
          </p:cNvPicPr>
          <p:nvPr/>
        </p:nvPicPr>
        <p:blipFill rotWithShape="1">
          <a:blip r:embed="rId4" cstate="print"/>
          <a:srcRect l="6965" r="5467"/>
          <a:stretch/>
        </p:blipFill>
        <p:spPr>
          <a:xfrm>
            <a:off x="186288" y="865093"/>
            <a:ext cx="5249975" cy="3097607"/>
          </a:xfrm>
          <a:prstGeom prst="rect">
            <a:avLst/>
          </a:prstGeom>
        </p:spPr>
      </p:pic>
      <p:pic>
        <p:nvPicPr>
          <p:cNvPr id="16" name="Рисунок 15">
            <a:extLst>
              <a:ext uri="{FF2B5EF4-FFF2-40B4-BE49-F238E27FC236}">
                <a16:creationId xmlns:a16="http://schemas.microsoft.com/office/drawing/2014/main" xmlns="" id="{CA93F5DF-CFCF-E513-A62F-24F2C1BA2635}"/>
              </a:ext>
            </a:extLst>
          </p:cNvPr>
          <p:cNvPicPr>
            <a:picLocks noChangeAspect="1"/>
          </p:cNvPicPr>
          <p:nvPr/>
        </p:nvPicPr>
        <p:blipFill rotWithShape="1">
          <a:blip r:embed="rId5" cstate="print"/>
          <a:srcRect l="6965" r="5467" b="8476"/>
          <a:stretch/>
        </p:blipFill>
        <p:spPr>
          <a:xfrm>
            <a:off x="186289" y="4191301"/>
            <a:ext cx="5249974" cy="2468259"/>
          </a:xfrm>
          <a:prstGeom prst="rect">
            <a:avLst/>
          </a:prstGeom>
        </p:spPr>
      </p:pic>
      <p:sp>
        <p:nvSpPr>
          <p:cNvPr id="22" name="Прямоугольник 21">
            <a:extLst>
              <a:ext uri="{FF2B5EF4-FFF2-40B4-BE49-F238E27FC236}">
                <a16:creationId xmlns:a16="http://schemas.microsoft.com/office/drawing/2014/main" xmlns="" id="{86B7BEE8-0AD1-B852-0DA8-72A6E1353E9B}"/>
              </a:ext>
            </a:extLst>
          </p:cNvPr>
          <p:cNvSpPr/>
          <p:nvPr/>
        </p:nvSpPr>
        <p:spPr>
          <a:xfrm>
            <a:off x="2457450" y="1173422"/>
            <a:ext cx="1695450" cy="276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№0349900001222000999</a:t>
            </a:r>
          </a:p>
        </p:txBody>
      </p:sp>
      <p:sp>
        <p:nvSpPr>
          <p:cNvPr id="24" name="Прямоугольник 23">
            <a:extLst>
              <a:ext uri="{FF2B5EF4-FFF2-40B4-BE49-F238E27FC236}">
                <a16:creationId xmlns:a16="http://schemas.microsoft.com/office/drawing/2014/main" xmlns="" id="{3BD273B2-FAAF-4682-09A7-1180709D003A}"/>
              </a:ext>
            </a:extLst>
          </p:cNvPr>
          <p:cNvSpPr/>
          <p:nvPr/>
        </p:nvSpPr>
        <p:spPr>
          <a:xfrm>
            <a:off x="5827927" y="868796"/>
            <a:ext cx="6213203" cy="245514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25" name="Схема 24">
            <a:extLst>
              <a:ext uri="{FF2B5EF4-FFF2-40B4-BE49-F238E27FC236}">
                <a16:creationId xmlns:a16="http://schemas.microsoft.com/office/drawing/2014/main" xmlns="" id="{00226183-A754-2295-115E-C42FF996F5EE}"/>
              </a:ext>
            </a:extLst>
          </p:cNvPr>
          <p:cNvGraphicFramePr/>
          <p:nvPr/>
        </p:nvGraphicFramePr>
        <p:xfrm>
          <a:off x="6024581" y="980574"/>
          <a:ext cx="5872144" cy="21358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6" name="Стрелка вправо 28">
            <a:extLst>
              <a:ext uri="{FF2B5EF4-FFF2-40B4-BE49-F238E27FC236}">
                <a16:creationId xmlns:a16="http://schemas.microsoft.com/office/drawing/2014/main" xmlns="" id="{D1043D6C-2207-B35D-1C88-39D1EC1AA9C7}"/>
              </a:ext>
            </a:extLst>
          </p:cNvPr>
          <p:cNvSpPr/>
          <p:nvPr/>
        </p:nvSpPr>
        <p:spPr>
          <a:xfrm rot="5400000">
            <a:off x="8887843" y="3193758"/>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7" name="TextBox 26">
            <a:extLst>
              <a:ext uri="{FF2B5EF4-FFF2-40B4-BE49-F238E27FC236}">
                <a16:creationId xmlns:a16="http://schemas.microsoft.com/office/drawing/2014/main" xmlns="" id="{430ECBEC-326B-EB7E-38B4-C061E2F59086}"/>
              </a:ext>
            </a:extLst>
          </p:cNvPr>
          <p:cNvSpPr txBox="1"/>
          <p:nvPr/>
        </p:nvSpPr>
        <p:spPr>
          <a:xfrm>
            <a:off x="5827927" y="3594699"/>
            <a:ext cx="6203291" cy="769441"/>
          </a:xfrm>
          <a:prstGeom prst="rect">
            <a:avLst/>
          </a:prstGeom>
          <a:solidFill>
            <a:schemeClr val="bg1"/>
          </a:solidFill>
          <a:ln w="28575">
            <a:solidFill>
              <a:srgbClr val="FF0000"/>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в случае внесения изменений в ИОЗ в соответствии с ч. 4 ст. 42 44-ФЗ изменение наименования объекта закупки, в том числе характеристик объекта закупки, установленных в описании объекта закупки, а также увеличение размера обеспечения заявок на участие в закупке не допускаются.</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10.12.2021 №24-06-08/100772</a:t>
            </a:r>
          </a:p>
        </p:txBody>
      </p:sp>
      <p:pic>
        <p:nvPicPr>
          <p:cNvPr id="29" name="Рисунок 28">
            <a:extLst>
              <a:ext uri="{FF2B5EF4-FFF2-40B4-BE49-F238E27FC236}">
                <a16:creationId xmlns:a16="http://schemas.microsoft.com/office/drawing/2014/main" xmlns="" id="{F2AE1990-7AB8-96E0-02D6-31464CBD82A5}"/>
              </a:ext>
            </a:extLst>
          </p:cNvPr>
          <p:cNvPicPr>
            <a:picLocks noChangeAspect="1"/>
          </p:cNvPicPr>
          <p:nvPr/>
        </p:nvPicPr>
        <p:blipFill rotWithShape="1">
          <a:blip r:embed="rId11" cstate="print"/>
          <a:srcRect l="6072" r="5688"/>
          <a:stretch/>
        </p:blipFill>
        <p:spPr>
          <a:xfrm>
            <a:off x="186287" y="3190875"/>
            <a:ext cx="5157238" cy="972364"/>
          </a:xfrm>
          <a:prstGeom prst="rect">
            <a:avLst/>
          </a:prstGeom>
        </p:spPr>
      </p:pic>
      <p:sp>
        <p:nvSpPr>
          <p:cNvPr id="21" name="Прямоугольник 20">
            <a:extLst>
              <a:ext uri="{FF2B5EF4-FFF2-40B4-BE49-F238E27FC236}">
                <a16:creationId xmlns:a16="http://schemas.microsoft.com/office/drawing/2014/main" xmlns="" id="{6EC389BC-6BBE-916D-1A24-62DE83FB6FB3}"/>
              </a:ext>
            </a:extLst>
          </p:cNvPr>
          <p:cNvSpPr/>
          <p:nvPr/>
        </p:nvSpPr>
        <p:spPr>
          <a:xfrm>
            <a:off x="76200" y="865091"/>
            <a:ext cx="5556715" cy="58637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3" name="Прямоугольник 22">
            <a:extLst>
              <a:ext uri="{FF2B5EF4-FFF2-40B4-BE49-F238E27FC236}">
                <a16:creationId xmlns:a16="http://schemas.microsoft.com/office/drawing/2014/main" xmlns="" id="{055DE870-6869-3F6C-72AF-EDB062D6073C}"/>
              </a:ext>
            </a:extLst>
          </p:cNvPr>
          <p:cNvSpPr/>
          <p:nvPr/>
        </p:nvSpPr>
        <p:spPr>
          <a:xfrm>
            <a:off x="2136114" y="3456586"/>
            <a:ext cx="1695450" cy="276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0349900001222000999</a:t>
            </a:r>
          </a:p>
        </p:txBody>
      </p:sp>
      <p:sp>
        <p:nvSpPr>
          <p:cNvPr id="30" name="Прямоугольник 29">
            <a:extLst>
              <a:ext uri="{FF2B5EF4-FFF2-40B4-BE49-F238E27FC236}">
                <a16:creationId xmlns:a16="http://schemas.microsoft.com/office/drawing/2014/main" xmlns="" id="{2F30CB09-3F29-4DFB-2372-9EC4CC162776}"/>
              </a:ext>
            </a:extLst>
          </p:cNvPr>
          <p:cNvSpPr/>
          <p:nvPr/>
        </p:nvSpPr>
        <p:spPr>
          <a:xfrm>
            <a:off x="130277" y="3906686"/>
            <a:ext cx="3377435" cy="2752874"/>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32" name="Прямая соединительная линия 31">
            <a:extLst>
              <a:ext uri="{FF2B5EF4-FFF2-40B4-BE49-F238E27FC236}">
                <a16:creationId xmlns:a16="http://schemas.microsoft.com/office/drawing/2014/main" xmlns="" id="{4E7737C6-E2E2-20DD-EF0F-3DA81F00C896}"/>
              </a:ext>
            </a:extLst>
          </p:cNvPr>
          <p:cNvCxnSpPr>
            <a:cxnSpLocks/>
          </p:cNvCxnSpPr>
          <p:nvPr/>
        </p:nvCxnSpPr>
        <p:spPr>
          <a:xfrm flipV="1">
            <a:off x="3506419" y="898745"/>
            <a:ext cx="2321508" cy="300794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A6EFDECD-A65F-4091-D6EA-FF7162CC809B}"/>
              </a:ext>
            </a:extLst>
          </p:cNvPr>
          <p:cNvSpPr txBox="1"/>
          <p:nvPr/>
        </p:nvSpPr>
        <p:spPr>
          <a:xfrm>
            <a:off x="5827926" y="4535901"/>
            <a:ext cx="6213203" cy="1292662"/>
          </a:xfrm>
          <a:prstGeom prst="rect">
            <a:avLst/>
          </a:prstGeom>
          <a:noFill/>
          <a:ln w="28575">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содержание понятий «наименование объекта закупки» и «наименование товара, работы, услуги» не является тождественным.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 основании изложенного заказчик обязан указывать наименование товара, работы, услуги согласно информации, включенной в позиции каталога, при этом наименование объекта закупки формируется заказчиком самостоятельно</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02.10.2020 №24-06-08/86424</a:t>
            </a:r>
          </a:p>
        </p:txBody>
      </p:sp>
      <p:sp>
        <p:nvSpPr>
          <p:cNvPr id="38" name="Прямоугольник 37">
            <a:extLst>
              <a:ext uri="{FF2B5EF4-FFF2-40B4-BE49-F238E27FC236}">
                <a16:creationId xmlns:a16="http://schemas.microsoft.com/office/drawing/2014/main" xmlns="" id="{A70A8D45-0F95-8B51-31BC-EAE86A780F34}"/>
              </a:ext>
            </a:extLst>
          </p:cNvPr>
          <p:cNvSpPr/>
          <p:nvPr/>
        </p:nvSpPr>
        <p:spPr>
          <a:xfrm>
            <a:off x="186287" y="4990067"/>
            <a:ext cx="518563" cy="12107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40" name="Прямая соединительная линия 39">
            <a:extLst>
              <a:ext uri="{FF2B5EF4-FFF2-40B4-BE49-F238E27FC236}">
                <a16:creationId xmlns:a16="http://schemas.microsoft.com/office/drawing/2014/main" xmlns="" id="{5759D3BE-4160-A1F8-BD19-890A1E010DF5}"/>
              </a:ext>
            </a:extLst>
          </p:cNvPr>
          <p:cNvCxnSpPr/>
          <p:nvPr/>
        </p:nvCxnSpPr>
        <p:spPr>
          <a:xfrm flipV="1">
            <a:off x="704850" y="4535901"/>
            <a:ext cx="5123076" cy="4541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Прямоугольник 41">
            <a:extLst>
              <a:ext uri="{FF2B5EF4-FFF2-40B4-BE49-F238E27FC236}">
                <a16:creationId xmlns:a16="http://schemas.microsoft.com/office/drawing/2014/main" xmlns="" id="{1F490A59-A733-186D-EC52-01E2B70F9623}"/>
              </a:ext>
            </a:extLst>
          </p:cNvPr>
          <p:cNvSpPr/>
          <p:nvPr/>
        </p:nvSpPr>
        <p:spPr>
          <a:xfrm>
            <a:off x="186287" y="6200775"/>
            <a:ext cx="4319038" cy="45416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43" name="Группа 42">
            <a:extLst>
              <a:ext uri="{FF2B5EF4-FFF2-40B4-BE49-F238E27FC236}">
                <a16:creationId xmlns:a16="http://schemas.microsoft.com/office/drawing/2014/main" xmlns="" id="{76F5A057-EC96-8034-D2AF-8D62409F2702}"/>
              </a:ext>
            </a:extLst>
          </p:cNvPr>
          <p:cNvGrpSpPr/>
          <p:nvPr/>
        </p:nvGrpSpPr>
        <p:grpSpPr>
          <a:xfrm>
            <a:off x="5827926" y="5930284"/>
            <a:ext cx="6213202" cy="771349"/>
            <a:chOff x="1281020" y="1098411"/>
            <a:chExt cx="2530026" cy="771349"/>
          </a:xfrm>
        </p:grpSpPr>
        <p:sp>
          <p:nvSpPr>
            <p:cNvPr id="44" name="Прямоугольник 43">
              <a:extLst>
                <a:ext uri="{FF2B5EF4-FFF2-40B4-BE49-F238E27FC236}">
                  <a16:creationId xmlns:a16="http://schemas.microsoft.com/office/drawing/2014/main" xmlns="" id="{25D18F42-4952-AEBB-0A7F-3FDD8D47FE76}"/>
                </a:ext>
              </a:extLst>
            </p:cNvPr>
            <p:cNvSpPr/>
            <p:nvPr/>
          </p:nvSpPr>
          <p:spPr>
            <a:xfrm>
              <a:off x="1281020" y="1098411"/>
              <a:ext cx="2530026" cy="771349"/>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pitchFamily="34" charset="0"/>
                <a:ea typeface="+mn-ea"/>
                <a:cs typeface="+mn-cs"/>
              </a:endParaRPr>
            </a:p>
          </p:txBody>
        </p:sp>
        <p:sp>
          <p:nvSpPr>
            <p:cNvPr id="45" name="TextBox 44">
              <a:extLst>
                <a:ext uri="{FF2B5EF4-FFF2-40B4-BE49-F238E27FC236}">
                  <a16:creationId xmlns:a16="http://schemas.microsoft.com/office/drawing/2014/main" xmlns="" id="{4D0C3BF5-D2B5-9489-CB4A-19341AC0896A}"/>
                </a:ext>
              </a:extLst>
            </p:cNvPr>
            <p:cNvSpPr txBox="1"/>
            <p:nvPr/>
          </p:nvSpPr>
          <p:spPr>
            <a:xfrm>
              <a:off x="1281020" y="1098411"/>
              <a:ext cx="2530026" cy="7713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ru-RU" sz="1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mn-cs"/>
                </a:rPr>
                <a:t>Условие о предмете договора (контракта)</a:t>
              </a:r>
            </a:p>
          </p:txBody>
        </p:sp>
      </p:grpSp>
      <p:cxnSp>
        <p:nvCxnSpPr>
          <p:cNvPr id="47" name="Прямая соединительная линия 46">
            <a:extLst>
              <a:ext uri="{FF2B5EF4-FFF2-40B4-BE49-F238E27FC236}">
                <a16:creationId xmlns:a16="http://schemas.microsoft.com/office/drawing/2014/main" xmlns="" id="{96F2ED35-6BE7-88C6-BA86-99D10E5733A1}"/>
              </a:ext>
            </a:extLst>
          </p:cNvPr>
          <p:cNvCxnSpPr/>
          <p:nvPr/>
        </p:nvCxnSpPr>
        <p:spPr>
          <a:xfrm flipV="1">
            <a:off x="4486275" y="5930284"/>
            <a:ext cx="1341651" cy="27049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715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ОБЩИЕ ПОЛОЖЕНИЯ</a:t>
            </a:r>
          </a:p>
        </p:txBody>
      </p:sp>
      <p:pic>
        <p:nvPicPr>
          <p:cNvPr id="3" name="Рисунок 2">
            <a:extLst>
              <a:ext uri="{FF2B5EF4-FFF2-40B4-BE49-F238E27FC236}">
                <a16:creationId xmlns:a16="http://schemas.microsoft.com/office/drawing/2014/main" xmlns="" id="{C5A72486-A47F-5F8D-C9E9-7BA5A5CC48D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pic>
        <p:nvPicPr>
          <p:cNvPr id="5" name="Рисунок 4">
            <a:extLst>
              <a:ext uri="{FF2B5EF4-FFF2-40B4-BE49-F238E27FC236}">
                <a16:creationId xmlns:a16="http://schemas.microsoft.com/office/drawing/2014/main" xmlns="" id="{CF3881A8-A4B7-91BE-CA46-E3A57FCE7CEA}"/>
              </a:ext>
            </a:extLst>
          </p:cNvPr>
          <p:cNvPicPr>
            <a:picLocks noChangeAspect="1"/>
          </p:cNvPicPr>
          <p:nvPr/>
        </p:nvPicPr>
        <p:blipFill rotWithShape="1">
          <a:blip r:embed="rId4" cstate="print"/>
          <a:srcRect l="6965" r="5467"/>
          <a:stretch/>
        </p:blipFill>
        <p:spPr>
          <a:xfrm>
            <a:off x="186288" y="865093"/>
            <a:ext cx="5249975" cy="3097607"/>
          </a:xfrm>
          <a:prstGeom prst="rect">
            <a:avLst/>
          </a:prstGeom>
        </p:spPr>
      </p:pic>
      <p:pic>
        <p:nvPicPr>
          <p:cNvPr id="16" name="Рисунок 15">
            <a:extLst>
              <a:ext uri="{FF2B5EF4-FFF2-40B4-BE49-F238E27FC236}">
                <a16:creationId xmlns:a16="http://schemas.microsoft.com/office/drawing/2014/main" xmlns="" id="{CA93F5DF-CFCF-E513-A62F-24F2C1BA2635}"/>
              </a:ext>
            </a:extLst>
          </p:cNvPr>
          <p:cNvPicPr>
            <a:picLocks noChangeAspect="1"/>
          </p:cNvPicPr>
          <p:nvPr/>
        </p:nvPicPr>
        <p:blipFill rotWithShape="1">
          <a:blip r:embed="rId5" cstate="print"/>
          <a:srcRect l="6965" r="5467" b="8476"/>
          <a:stretch/>
        </p:blipFill>
        <p:spPr>
          <a:xfrm>
            <a:off x="186289" y="4191301"/>
            <a:ext cx="5249974" cy="2468259"/>
          </a:xfrm>
          <a:prstGeom prst="rect">
            <a:avLst/>
          </a:prstGeom>
        </p:spPr>
      </p:pic>
      <p:sp>
        <p:nvSpPr>
          <p:cNvPr id="22" name="Прямоугольник 21">
            <a:extLst>
              <a:ext uri="{FF2B5EF4-FFF2-40B4-BE49-F238E27FC236}">
                <a16:creationId xmlns:a16="http://schemas.microsoft.com/office/drawing/2014/main" xmlns="" id="{86B7BEE8-0AD1-B852-0DA8-72A6E1353E9B}"/>
              </a:ext>
            </a:extLst>
          </p:cNvPr>
          <p:cNvSpPr/>
          <p:nvPr/>
        </p:nvSpPr>
        <p:spPr>
          <a:xfrm>
            <a:off x="2457450" y="1173422"/>
            <a:ext cx="1695450" cy="276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№0349900001222000999</a:t>
            </a:r>
          </a:p>
        </p:txBody>
      </p:sp>
      <p:sp>
        <p:nvSpPr>
          <p:cNvPr id="24" name="Прямоугольник 23">
            <a:extLst>
              <a:ext uri="{FF2B5EF4-FFF2-40B4-BE49-F238E27FC236}">
                <a16:creationId xmlns:a16="http://schemas.microsoft.com/office/drawing/2014/main" xmlns="" id="{3BD273B2-FAAF-4682-09A7-1180709D003A}"/>
              </a:ext>
            </a:extLst>
          </p:cNvPr>
          <p:cNvSpPr/>
          <p:nvPr/>
        </p:nvSpPr>
        <p:spPr>
          <a:xfrm>
            <a:off x="5854050" y="2098751"/>
            <a:ext cx="6213203" cy="2433084"/>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наименование объекта закупки, </a:t>
            </a:r>
            <a:r>
              <a:rPr kumimoji="0" lang="ru-RU"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информация (при наличии), предусмотренная правилами использования каталога товаров, работ, услуг для</a:t>
            </a: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обеспечения государственных и муниципальных нужд, установленными в соответствии с ч. 6 ст. 23 44-ФЗ, указание (в случае осуществления закупки лекарственных средств) на международные непатентованные наименования лекарственных средств или при отсутствии таких наименований химические, группировочные наименования</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 5 ч. 1 ст. 42 44-ФЗ</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проведении предусмотренных 44-ФЗ электронных процедур, закрытых электронных процедур характеристики объекта закупки, предусмотренные п. 1 ч. 1 ст. 33 44-ФЗ, указываются с использованием ЕИС при формировании ИОЗ, приглашения принять участие в определении поставщика (подрядчика, исполнителя) в соответствии с ч.1 ст. 42, п. 1 ч. 1 ст. 75 44-ФЗ соответственно.</a:t>
            </a:r>
            <a:b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2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 7 Правил использования КТРУ (ППРФ 145 с 16.11.2022)</a:t>
            </a:r>
            <a:endParaRPr kumimoji="0" lang="ru-RU"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pic>
        <p:nvPicPr>
          <p:cNvPr id="29" name="Рисунок 28">
            <a:extLst>
              <a:ext uri="{FF2B5EF4-FFF2-40B4-BE49-F238E27FC236}">
                <a16:creationId xmlns:a16="http://schemas.microsoft.com/office/drawing/2014/main" xmlns="" id="{F2AE1990-7AB8-96E0-02D6-31464CBD82A5}"/>
              </a:ext>
            </a:extLst>
          </p:cNvPr>
          <p:cNvPicPr>
            <a:picLocks noChangeAspect="1"/>
          </p:cNvPicPr>
          <p:nvPr/>
        </p:nvPicPr>
        <p:blipFill rotWithShape="1">
          <a:blip r:embed="rId6" cstate="print"/>
          <a:srcRect l="6072" r="5688"/>
          <a:stretch/>
        </p:blipFill>
        <p:spPr>
          <a:xfrm>
            <a:off x="186287" y="3190875"/>
            <a:ext cx="5157238" cy="972364"/>
          </a:xfrm>
          <a:prstGeom prst="rect">
            <a:avLst/>
          </a:prstGeom>
        </p:spPr>
      </p:pic>
      <p:sp>
        <p:nvSpPr>
          <p:cNvPr id="21" name="Прямоугольник 20">
            <a:extLst>
              <a:ext uri="{FF2B5EF4-FFF2-40B4-BE49-F238E27FC236}">
                <a16:creationId xmlns:a16="http://schemas.microsoft.com/office/drawing/2014/main" xmlns="" id="{6EC389BC-6BBE-916D-1A24-62DE83FB6FB3}"/>
              </a:ext>
            </a:extLst>
          </p:cNvPr>
          <p:cNvSpPr/>
          <p:nvPr/>
        </p:nvSpPr>
        <p:spPr>
          <a:xfrm>
            <a:off x="76200" y="865091"/>
            <a:ext cx="5556715" cy="58637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3" name="Прямоугольник 22">
            <a:extLst>
              <a:ext uri="{FF2B5EF4-FFF2-40B4-BE49-F238E27FC236}">
                <a16:creationId xmlns:a16="http://schemas.microsoft.com/office/drawing/2014/main" xmlns="" id="{055DE870-6869-3F6C-72AF-EDB062D6073C}"/>
              </a:ext>
            </a:extLst>
          </p:cNvPr>
          <p:cNvSpPr/>
          <p:nvPr/>
        </p:nvSpPr>
        <p:spPr>
          <a:xfrm>
            <a:off x="2136114" y="3456586"/>
            <a:ext cx="1695450" cy="276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0349900001222000999</a:t>
            </a:r>
          </a:p>
        </p:txBody>
      </p:sp>
      <p:sp>
        <p:nvSpPr>
          <p:cNvPr id="30" name="Прямоугольник 29">
            <a:extLst>
              <a:ext uri="{FF2B5EF4-FFF2-40B4-BE49-F238E27FC236}">
                <a16:creationId xmlns:a16="http://schemas.microsoft.com/office/drawing/2014/main" xmlns="" id="{2F30CB09-3F29-4DFB-2372-9EC4CC162776}"/>
              </a:ext>
            </a:extLst>
          </p:cNvPr>
          <p:cNvSpPr/>
          <p:nvPr/>
        </p:nvSpPr>
        <p:spPr>
          <a:xfrm>
            <a:off x="1436913" y="5018129"/>
            <a:ext cx="2008505" cy="100386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32" name="Прямая соединительная линия 31">
            <a:extLst>
              <a:ext uri="{FF2B5EF4-FFF2-40B4-BE49-F238E27FC236}">
                <a16:creationId xmlns:a16="http://schemas.microsoft.com/office/drawing/2014/main" xmlns="" id="{4E7737C6-E2E2-20DD-EF0F-3DA81F00C896}"/>
              </a:ext>
            </a:extLst>
          </p:cNvPr>
          <p:cNvCxnSpPr>
            <a:cxnSpLocks/>
          </p:cNvCxnSpPr>
          <p:nvPr/>
        </p:nvCxnSpPr>
        <p:spPr>
          <a:xfrm flipV="1">
            <a:off x="3445417" y="2089197"/>
            <a:ext cx="2408633" cy="292893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A6EFDECD-A65F-4091-D6EA-FF7162CC809B}"/>
              </a:ext>
            </a:extLst>
          </p:cNvPr>
          <p:cNvSpPr txBox="1"/>
          <p:nvPr/>
        </p:nvSpPr>
        <p:spPr>
          <a:xfrm>
            <a:off x="5854050" y="4725741"/>
            <a:ext cx="6213202" cy="292388"/>
          </a:xfrm>
          <a:prstGeom prst="rect">
            <a:avLst/>
          </a:prstGeom>
          <a:noFill/>
          <a:ln w="28575">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пп</a:t>
            </a: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а) п. 4 Правил использования КТРУ (ППРФ 145) – наименование ТРУ</a:t>
            </a:r>
          </a:p>
        </p:txBody>
      </p:sp>
      <p:sp>
        <p:nvSpPr>
          <p:cNvPr id="38" name="Прямоугольник 37">
            <a:extLst>
              <a:ext uri="{FF2B5EF4-FFF2-40B4-BE49-F238E27FC236}">
                <a16:creationId xmlns:a16="http://schemas.microsoft.com/office/drawing/2014/main" xmlns="" id="{A70A8D45-0F95-8B51-31BC-EAE86A780F34}"/>
              </a:ext>
            </a:extLst>
          </p:cNvPr>
          <p:cNvSpPr/>
          <p:nvPr/>
        </p:nvSpPr>
        <p:spPr>
          <a:xfrm>
            <a:off x="186287" y="4990067"/>
            <a:ext cx="518563" cy="12107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40" name="Прямая соединительная линия 39">
            <a:extLst>
              <a:ext uri="{FF2B5EF4-FFF2-40B4-BE49-F238E27FC236}">
                <a16:creationId xmlns:a16="http://schemas.microsoft.com/office/drawing/2014/main" xmlns="" id="{5759D3BE-4160-A1F8-BD19-890A1E010DF5}"/>
              </a:ext>
            </a:extLst>
          </p:cNvPr>
          <p:cNvCxnSpPr>
            <a:cxnSpLocks/>
          </p:cNvCxnSpPr>
          <p:nvPr/>
        </p:nvCxnSpPr>
        <p:spPr>
          <a:xfrm flipV="1">
            <a:off x="704850" y="4746171"/>
            <a:ext cx="5149200" cy="24389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Прямоугольник 41">
            <a:extLst>
              <a:ext uri="{FF2B5EF4-FFF2-40B4-BE49-F238E27FC236}">
                <a16:creationId xmlns:a16="http://schemas.microsoft.com/office/drawing/2014/main" xmlns="" id="{1F490A59-A733-186D-EC52-01E2B70F9623}"/>
              </a:ext>
            </a:extLst>
          </p:cNvPr>
          <p:cNvSpPr/>
          <p:nvPr/>
        </p:nvSpPr>
        <p:spPr>
          <a:xfrm>
            <a:off x="704849" y="6200775"/>
            <a:ext cx="732065" cy="45416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4" name="Прямоугольник 43">
            <a:extLst>
              <a:ext uri="{FF2B5EF4-FFF2-40B4-BE49-F238E27FC236}">
                <a16:creationId xmlns:a16="http://schemas.microsoft.com/office/drawing/2014/main" xmlns="" id="{25D18F42-4952-AEBB-0A7F-3FDD8D47FE76}"/>
              </a:ext>
            </a:extLst>
          </p:cNvPr>
          <p:cNvSpPr/>
          <p:nvPr/>
        </p:nvSpPr>
        <p:spPr>
          <a:xfrm>
            <a:off x="5854051" y="5490993"/>
            <a:ext cx="6213202" cy="476666"/>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Код КТРУ</a:t>
            </a:r>
            <a:b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Код ОКПД2</a:t>
            </a:r>
          </a:p>
        </p:txBody>
      </p:sp>
      <p:cxnSp>
        <p:nvCxnSpPr>
          <p:cNvPr id="47" name="Прямая соединительная линия 46">
            <a:extLst>
              <a:ext uri="{FF2B5EF4-FFF2-40B4-BE49-F238E27FC236}">
                <a16:creationId xmlns:a16="http://schemas.microsoft.com/office/drawing/2014/main" xmlns="" id="{96F2ED35-6BE7-88C6-BA86-99D10E5733A1}"/>
              </a:ext>
            </a:extLst>
          </p:cNvPr>
          <p:cNvCxnSpPr>
            <a:cxnSpLocks/>
          </p:cNvCxnSpPr>
          <p:nvPr/>
        </p:nvCxnSpPr>
        <p:spPr>
          <a:xfrm flipV="1">
            <a:off x="1436914" y="5967659"/>
            <a:ext cx="4417136" cy="233116"/>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Прямоугольник 5">
            <a:extLst>
              <a:ext uri="{FF2B5EF4-FFF2-40B4-BE49-F238E27FC236}">
                <a16:creationId xmlns:a16="http://schemas.microsoft.com/office/drawing/2014/main" xmlns="" id="{8DBE7797-43E9-5485-84BF-77F9640F0B69}"/>
              </a:ext>
            </a:extLst>
          </p:cNvPr>
          <p:cNvSpPr/>
          <p:nvPr/>
        </p:nvSpPr>
        <p:spPr>
          <a:xfrm>
            <a:off x="2795451" y="6200775"/>
            <a:ext cx="649967" cy="254594"/>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7" name="Прямая соединительная линия 6">
            <a:extLst>
              <a:ext uri="{FF2B5EF4-FFF2-40B4-BE49-F238E27FC236}">
                <a16:creationId xmlns:a16="http://schemas.microsoft.com/office/drawing/2014/main" xmlns="" id="{C6789E00-7DD5-B862-9588-32181FF94F2E}"/>
              </a:ext>
            </a:extLst>
          </p:cNvPr>
          <p:cNvCxnSpPr>
            <a:cxnSpLocks/>
          </p:cNvCxnSpPr>
          <p:nvPr/>
        </p:nvCxnSpPr>
        <p:spPr>
          <a:xfrm>
            <a:off x="3445418" y="6198816"/>
            <a:ext cx="2408633" cy="62647"/>
          </a:xfrm>
          <a:prstGeom prst="line">
            <a:avLst/>
          </a:prstGeom>
          <a:ln/>
        </p:spPr>
        <p:style>
          <a:lnRef idx="2">
            <a:schemeClr val="accent6"/>
          </a:lnRef>
          <a:fillRef idx="1">
            <a:schemeClr val="lt1"/>
          </a:fillRef>
          <a:effectRef idx="0">
            <a:schemeClr val="accent6"/>
          </a:effectRef>
          <a:fontRef idx="minor">
            <a:schemeClr val="dk1"/>
          </a:fontRef>
        </p:style>
      </p:cxnSp>
      <p:sp>
        <p:nvSpPr>
          <p:cNvPr id="11" name="Прямоугольник 10">
            <a:extLst>
              <a:ext uri="{FF2B5EF4-FFF2-40B4-BE49-F238E27FC236}">
                <a16:creationId xmlns:a16="http://schemas.microsoft.com/office/drawing/2014/main" xmlns="" id="{4882D5FD-54E8-DA78-5141-E15BBCD3C314}"/>
              </a:ext>
            </a:extLst>
          </p:cNvPr>
          <p:cNvSpPr/>
          <p:nvPr/>
        </p:nvSpPr>
        <p:spPr>
          <a:xfrm>
            <a:off x="5854051" y="6261463"/>
            <a:ext cx="6213202" cy="469490"/>
          </a:xfrm>
          <a:prstGeom prst="rect">
            <a:avLst/>
          </a:prstGeom>
          <a:noFill/>
        </p:spPr>
        <p:style>
          <a:lnRef idx="2">
            <a:schemeClr val="accent6"/>
          </a:lnRef>
          <a:fillRef idx="1">
            <a:schemeClr val="lt1"/>
          </a:fillRef>
          <a:effectRef idx="0">
            <a:schemeClr val="accent6"/>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пп</a:t>
            </a: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б) п. 4 Правил использования КТРУ (ППРФ 145) – единицы измерения количества товара, объема выполняемой работы, оказываемой услуги (при наличии)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5" name="Свиток: вертикальный 14">
            <a:extLst>
              <a:ext uri="{FF2B5EF4-FFF2-40B4-BE49-F238E27FC236}">
                <a16:creationId xmlns:a16="http://schemas.microsoft.com/office/drawing/2014/main" xmlns="" id="{941DB8C8-AE97-C819-D0CD-2706C3CE8536}"/>
              </a:ext>
            </a:extLst>
          </p:cNvPr>
          <p:cNvSpPr/>
          <p:nvPr/>
        </p:nvSpPr>
        <p:spPr>
          <a:xfrm>
            <a:off x="5888083" y="836406"/>
            <a:ext cx="6239327" cy="1086529"/>
          </a:xfrm>
          <a:prstGeom prst="verticalScroll">
            <a:avLst>
              <a:gd name="adj" fmla="val 24790"/>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ИОЗ, если иное не предусмотрено 44-ФЗ, должно содержать следующие электронные документы: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 описание объекта закупки в соответствии со ст. 33 44-ФЗ</a:t>
            </a:r>
          </a:p>
        </p:txBody>
      </p:sp>
      <p:sp>
        <p:nvSpPr>
          <p:cNvPr id="17" name="Знак ''плюс'' 16">
            <a:extLst>
              <a:ext uri="{FF2B5EF4-FFF2-40B4-BE49-F238E27FC236}">
                <a16:creationId xmlns:a16="http://schemas.microsoft.com/office/drawing/2014/main" xmlns="" id="{048A10A8-3B3F-26F4-35D3-7FC1A02FCE52}"/>
              </a:ext>
            </a:extLst>
          </p:cNvPr>
          <p:cNvSpPr/>
          <p:nvPr/>
        </p:nvSpPr>
        <p:spPr>
          <a:xfrm>
            <a:off x="5617321" y="1106469"/>
            <a:ext cx="541524" cy="432919"/>
          </a:xfrm>
          <a:prstGeom prst="mathPlus">
            <a:avLst>
              <a:gd name="adj1" fmla="val 2828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219576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9735EC3-E834-8B4F-6FB5-3C1DABAE6CB7}"/>
            </a:ext>
          </a:extLst>
        </p:cNvPr>
        <p:cNvGrpSpPr/>
        <p:nvPr/>
      </p:nvGrpSpPr>
      <p:grpSpPr>
        <a:xfrm>
          <a:off x="0" y="0"/>
          <a:ext cx="0" cy="0"/>
          <a:chOff x="0" y="0"/>
          <a:chExt cx="0" cy="0"/>
        </a:xfrm>
      </p:grpSpPr>
      <p:graphicFrame>
        <p:nvGraphicFramePr>
          <p:cNvPr id="8" name="Таблица 7">
            <a:extLst>
              <a:ext uri="{FF2B5EF4-FFF2-40B4-BE49-F238E27FC236}">
                <a16:creationId xmlns:a16="http://schemas.microsoft.com/office/drawing/2014/main" xmlns="" id="{1C73462A-AE78-96D5-202B-F482DAF47836}"/>
              </a:ext>
            </a:extLst>
          </p:cNvPr>
          <p:cNvGraphicFramePr>
            <a:graphicFrameLocks noGrp="1"/>
          </p:cNvGraphicFramePr>
          <p:nvPr/>
        </p:nvGraphicFramePr>
        <p:xfrm>
          <a:off x="123825" y="29899"/>
          <a:ext cx="11944350" cy="6796851"/>
        </p:xfrm>
        <a:graphic>
          <a:graphicData uri="http://schemas.openxmlformats.org/drawingml/2006/table">
            <a:tbl>
              <a:tblPr>
                <a:tableStyleId>{E8B1032C-EA38-4F05-BA0D-38AFFFC7BED3}</a:tableStyleId>
              </a:tblPr>
              <a:tblGrid>
                <a:gridCol w="2305050">
                  <a:extLst>
                    <a:ext uri="{9D8B030D-6E8A-4147-A177-3AD203B41FA5}">
                      <a16:colId xmlns:a16="http://schemas.microsoft.com/office/drawing/2014/main" xmlns="" val="2750856210"/>
                    </a:ext>
                  </a:extLst>
                </a:gridCol>
                <a:gridCol w="1812811">
                  <a:extLst>
                    <a:ext uri="{9D8B030D-6E8A-4147-A177-3AD203B41FA5}">
                      <a16:colId xmlns:a16="http://schemas.microsoft.com/office/drawing/2014/main" xmlns="" val="1854005391"/>
                    </a:ext>
                  </a:extLst>
                </a:gridCol>
                <a:gridCol w="663689">
                  <a:extLst>
                    <a:ext uri="{9D8B030D-6E8A-4147-A177-3AD203B41FA5}">
                      <a16:colId xmlns:a16="http://schemas.microsoft.com/office/drawing/2014/main" xmlns="" val="3479197834"/>
                    </a:ext>
                  </a:extLst>
                </a:gridCol>
                <a:gridCol w="3004241">
                  <a:extLst>
                    <a:ext uri="{9D8B030D-6E8A-4147-A177-3AD203B41FA5}">
                      <a16:colId xmlns:a16="http://schemas.microsoft.com/office/drawing/2014/main" xmlns="" val="14358947"/>
                    </a:ext>
                  </a:extLst>
                </a:gridCol>
                <a:gridCol w="381465">
                  <a:extLst>
                    <a:ext uri="{9D8B030D-6E8A-4147-A177-3AD203B41FA5}">
                      <a16:colId xmlns:a16="http://schemas.microsoft.com/office/drawing/2014/main" xmlns="" val="1242951053"/>
                    </a:ext>
                  </a:extLst>
                </a:gridCol>
                <a:gridCol w="3215119">
                  <a:extLst>
                    <a:ext uri="{9D8B030D-6E8A-4147-A177-3AD203B41FA5}">
                      <a16:colId xmlns:a16="http://schemas.microsoft.com/office/drawing/2014/main" xmlns="" val="1535061677"/>
                    </a:ext>
                  </a:extLst>
                </a:gridCol>
                <a:gridCol w="561975">
                  <a:extLst>
                    <a:ext uri="{9D8B030D-6E8A-4147-A177-3AD203B41FA5}">
                      <a16:colId xmlns:a16="http://schemas.microsoft.com/office/drawing/2014/main" xmlns="" val="211216767"/>
                    </a:ext>
                  </a:extLst>
                </a:gridCol>
              </a:tblGrid>
              <a:tr h="126968">
                <a:tc gridSpan="7">
                  <a:txBody>
                    <a:bodyPr/>
                    <a:lstStyle/>
                    <a:p>
                      <a:r>
                        <a:rPr lang="ru-RU" sz="1100" kern="0" dirty="0">
                          <a:effectLst/>
                        </a:rPr>
                        <a:t>Влагозащищенный цифровой термометр для измерения температуры жидкостей </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294002538"/>
                  </a:ext>
                </a:extLst>
              </a:tr>
              <a:tr h="253937">
                <a:tc>
                  <a:txBody>
                    <a:bodyPr/>
                    <a:lstStyle/>
                    <a:p>
                      <a:pPr algn="ctr"/>
                      <a:r>
                        <a:rPr lang="ru-RU" sz="1100" kern="0" dirty="0">
                          <a:effectLst/>
                        </a:rPr>
                        <a:t>Параметр</a:t>
                      </a:r>
                      <a:r>
                        <a:rPr lang="ru-RU" sz="1100" kern="0" baseline="0" dirty="0">
                          <a:effectLst/>
                        </a:rPr>
                        <a:t> объекта закупки</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pPr algn="ctr"/>
                      <a:r>
                        <a:rPr lang="ru-RU" sz="1100" dirty="0">
                          <a:effectLst/>
                        </a:rPr>
                        <a:t>Значение параметра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gridSpan="2">
                  <a:txBody>
                    <a:bodyPr/>
                    <a:lstStyle/>
                    <a:p>
                      <a:pPr algn="ctr"/>
                      <a:r>
                        <a:rPr lang="ru-RU" sz="1100" dirty="0">
                          <a:effectLst/>
                        </a:rPr>
                        <a:t>Характеристика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hMerge="1">
                  <a:txBody>
                    <a:bodyPr/>
                    <a:lstStyle/>
                    <a:p>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ru-RU" sz="1100" dirty="0">
                          <a:effectLst/>
                        </a:rPr>
                        <a:t>Иное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4">
                        <a:lumMod val="60000"/>
                        <a:lumOff val="40000"/>
                      </a:schemeClr>
                    </a:solidFill>
                  </a:tcPr>
                </a:tc>
                <a:tc hMerge="1">
                  <a:txBody>
                    <a:bodyPr/>
                    <a:lstStyle/>
                    <a:p>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100" dirty="0">
                          <a:effectLst/>
                        </a:rPr>
                        <a:t>Кол</a:t>
                      </a:r>
                      <a:r>
                        <a:rPr lang="en-US" sz="1100" dirty="0">
                          <a:effectLst/>
                        </a:rPr>
                        <a:t>-</a:t>
                      </a:r>
                      <a:r>
                        <a:rPr lang="ru-RU" sz="1100" dirty="0">
                          <a:effectLst/>
                        </a:rPr>
                        <a:t>во</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322004456"/>
                  </a:ext>
                </a:extLst>
              </a:tr>
              <a:tr h="380905">
                <a:tc>
                  <a:txBody>
                    <a:bodyPr/>
                    <a:lstStyle/>
                    <a:p>
                      <a:r>
                        <a:rPr lang="ru-RU" sz="1100" kern="0" dirty="0">
                          <a:effectLst/>
                        </a:rPr>
                        <a:t>Комплектация</a:t>
                      </a:r>
                    </a:p>
                    <a:p>
                      <a:r>
                        <a:rPr lang="ru-RU" sz="1100" kern="0" dirty="0">
                          <a:effectLst/>
                        </a:rPr>
                        <a:t> </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sym typeface="Symbol" panose="05050102010706020507" pitchFamily="18" charset="2"/>
                        </a:rPr>
                        <a:t></a:t>
                      </a:r>
                      <a:r>
                        <a:rPr lang="ru-RU" sz="1100" dirty="0">
                          <a:effectLst/>
                        </a:rPr>
                        <a:t> Термометр </a:t>
                      </a:r>
                    </a:p>
                    <a:p>
                      <a:r>
                        <a:rPr lang="ru-RU" sz="1100" dirty="0">
                          <a:effectLst/>
                          <a:sym typeface="Symbol" panose="05050102010706020507" pitchFamily="18" charset="2"/>
                        </a:rPr>
                        <a:t></a:t>
                      </a:r>
                      <a:r>
                        <a:rPr lang="ru-RU" sz="1100" dirty="0">
                          <a:effectLst/>
                        </a:rPr>
                        <a:t> Защитный футляр для зонда.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этими</a:t>
                      </a:r>
                      <a:r>
                        <a:rPr lang="ru-RU" sz="1100" baseline="0" dirty="0">
                          <a:effectLst/>
                        </a:rPr>
                        <a:t> свойствами обладает не сам товар</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dirty="0">
                          <a:effectLst/>
                        </a:rPr>
                        <a:t>для</a:t>
                      </a:r>
                      <a:r>
                        <a:rPr lang="ru-RU" sz="1100" baseline="0" dirty="0">
                          <a:effectLst/>
                        </a:rPr>
                        <a:t> каждого Заказчика своя комплектация</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rowSpan="17">
                  <a:txBody>
                    <a:bodyPr/>
                    <a:lstStyle/>
                    <a:p>
                      <a:pPr algn="ctr"/>
                      <a:r>
                        <a:rPr lang="ru-RU" sz="1100" dirty="0">
                          <a:effectLst/>
                        </a:rPr>
                        <a:t> </a:t>
                      </a:r>
                    </a:p>
                    <a:p>
                      <a:pPr algn="ctr"/>
                      <a:r>
                        <a:rPr lang="ru-RU" sz="1100" dirty="0">
                          <a:effectLst/>
                        </a:rPr>
                        <a:t>4 </a:t>
                      </a:r>
                      <a:r>
                        <a:rPr lang="ru-RU" sz="1100" dirty="0" err="1">
                          <a:effectLst/>
                        </a:rPr>
                        <a:t>шт</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948529101"/>
                  </a:ext>
                </a:extLst>
              </a:tr>
              <a:tr h="253937">
                <a:tc>
                  <a:txBody>
                    <a:bodyPr/>
                    <a:lstStyle/>
                    <a:p>
                      <a:r>
                        <a:rPr lang="ru-RU" sz="1100" kern="0" dirty="0">
                          <a:effectLst/>
                        </a:rPr>
                        <a:t>Назначение</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для измерения температуры жидкостей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основная функция</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для каждого Заказчика будет одинаковой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587092301"/>
                  </a:ext>
                </a:extLst>
              </a:tr>
              <a:tr h="126968">
                <a:tc>
                  <a:txBody>
                    <a:bodyPr/>
                    <a:lstStyle/>
                    <a:p>
                      <a:r>
                        <a:rPr lang="ru-RU" sz="1100" kern="0">
                          <a:effectLst/>
                        </a:rPr>
                        <a:t>Тип</a:t>
                      </a:r>
                      <a:endParaRPr lang="ru-RU" sz="1100" b="1" kern="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кулинарный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основная функция</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для каждого Заказчика будет одинаковой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3839878457"/>
                  </a:ext>
                </a:extLst>
              </a:tr>
              <a:tr h="507874">
                <a:tc>
                  <a:txBody>
                    <a:bodyPr/>
                    <a:lstStyle/>
                    <a:p>
                      <a:r>
                        <a:rPr lang="ru-RU" sz="1100" kern="0" dirty="0">
                          <a:effectLst/>
                        </a:rPr>
                        <a:t>Диапазон измерений температуры:</a:t>
                      </a:r>
                    </a:p>
                    <a:p>
                      <a:r>
                        <a:rPr lang="ru-RU" sz="1100" dirty="0">
                          <a:effectLst/>
                        </a:rPr>
                        <a:t>- °C</a:t>
                      </a:r>
                    </a:p>
                    <a:p>
                      <a:r>
                        <a:rPr lang="ru-RU" sz="1100" dirty="0">
                          <a:effectLst/>
                        </a:rPr>
                        <a:t>- °F</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-40...200 </a:t>
                      </a:r>
                    </a:p>
                    <a:p>
                      <a:r>
                        <a:rPr lang="ru-RU" sz="1100" dirty="0">
                          <a:effectLst/>
                        </a:rPr>
                        <a:t>-40...392</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641343646"/>
                  </a:ext>
                </a:extLst>
              </a:tr>
              <a:tr h="888779">
                <a:tc>
                  <a:txBody>
                    <a:bodyPr/>
                    <a:lstStyle/>
                    <a:p>
                      <a:r>
                        <a:rPr lang="ru-RU" sz="1100" dirty="0">
                          <a:effectLst/>
                        </a:rPr>
                        <a:t>Пределы допускаемой абсолютной погрешности измерений температуры:</a:t>
                      </a:r>
                    </a:p>
                    <a:p>
                      <a:r>
                        <a:rPr lang="ru-RU" sz="1100" dirty="0">
                          <a:effectLst/>
                        </a:rPr>
                        <a:t>- в диапазоне от -40 до -10 °С </a:t>
                      </a:r>
                      <a:r>
                        <a:rPr lang="ru-RU" sz="1100" dirty="0" err="1">
                          <a:effectLst/>
                        </a:rPr>
                        <a:t>включ</a:t>
                      </a:r>
                      <a:r>
                        <a:rPr lang="ru-RU" sz="1100" dirty="0">
                          <a:effectLst/>
                        </a:rPr>
                        <a:t>. % </a:t>
                      </a:r>
                    </a:p>
                    <a:p>
                      <a:r>
                        <a:rPr lang="ru-RU" sz="1100" dirty="0">
                          <a:effectLst/>
                        </a:rPr>
                        <a:t>- в диапазоне св. -10 до +100 °С </a:t>
                      </a:r>
                      <a:r>
                        <a:rPr lang="ru-RU" sz="1100" dirty="0" err="1">
                          <a:effectLst/>
                        </a:rPr>
                        <a:t>включ</a:t>
                      </a:r>
                      <a:r>
                        <a:rPr lang="ru-RU" sz="1100" dirty="0">
                          <a:effectLst/>
                        </a:rPr>
                        <a:t>. %</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 </a:t>
                      </a:r>
                    </a:p>
                    <a:p>
                      <a:r>
                        <a:rPr lang="ru-RU" sz="1100" dirty="0">
                          <a:effectLst/>
                        </a:rPr>
                        <a:t>±2,0</a:t>
                      </a:r>
                    </a:p>
                    <a:p>
                      <a:r>
                        <a:rPr lang="ru-RU" sz="1100" dirty="0">
                          <a:effectLst/>
                        </a:rPr>
                        <a:t>±1,0</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701252198"/>
                  </a:ext>
                </a:extLst>
              </a:tr>
              <a:tr h="126968">
                <a:tc>
                  <a:txBody>
                    <a:bodyPr/>
                    <a:lstStyle/>
                    <a:p>
                      <a:r>
                        <a:rPr lang="ru-RU" sz="1100" kern="0" dirty="0">
                          <a:effectLst/>
                        </a:rPr>
                        <a:t>Единицы измерения</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°C, °F</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154011394"/>
                  </a:ext>
                </a:extLst>
              </a:tr>
              <a:tr h="126968">
                <a:tc>
                  <a:txBody>
                    <a:bodyPr/>
                    <a:lstStyle/>
                    <a:p>
                      <a:r>
                        <a:rPr lang="ru-RU" sz="1100" kern="0">
                          <a:effectLst/>
                        </a:rPr>
                        <a:t>Время отклика, сек</a:t>
                      </a:r>
                      <a:endParaRPr lang="ru-RU" sz="1100" b="1" kern="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более 2 </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677084705"/>
                  </a:ext>
                </a:extLst>
              </a:tr>
              <a:tr h="253937">
                <a:tc>
                  <a:txBody>
                    <a:bodyPr/>
                    <a:lstStyle/>
                    <a:p>
                      <a:r>
                        <a:rPr lang="ru-RU" sz="1100" dirty="0">
                          <a:effectLst/>
                        </a:rPr>
                        <a:t>Автоматическое выключение прибора, мин</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более 45</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3696048434"/>
                  </a:ext>
                </a:extLst>
              </a:tr>
              <a:tr h="126968">
                <a:tc>
                  <a:txBody>
                    <a:bodyPr/>
                    <a:lstStyle/>
                    <a:p>
                      <a:r>
                        <a:rPr lang="ru-RU" sz="1100">
                          <a:effectLst/>
                        </a:rPr>
                        <a:t>Элемент питания</a:t>
                      </a:r>
                      <a:endParaRPr lang="ru-RU" sz="110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батарея</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065022415"/>
                  </a:ext>
                </a:extLst>
              </a:tr>
              <a:tr h="126968">
                <a:tc>
                  <a:txBody>
                    <a:bodyPr/>
                    <a:lstStyle/>
                    <a:p>
                      <a:r>
                        <a:rPr lang="ru-RU" sz="1100">
                          <a:effectLst/>
                        </a:rPr>
                        <a:t>Вес, г</a:t>
                      </a:r>
                      <a:endParaRPr lang="ru-RU" sz="110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более 17,4</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763258535"/>
                  </a:ext>
                </a:extLst>
              </a:tr>
              <a:tr h="126968">
                <a:tc>
                  <a:txBody>
                    <a:bodyPr/>
                    <a:lstStyle/>
                    <a:p>
                      <a:r>
                        <a:rPr lang="ru-RU" sz="1100" dirty="0">
                          <a:effectLst/>
                        </a:rPr>
                        <a:t>Средняя наработка на отказ, ч</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менее 40000</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3878866618"/>
                  </a:ext>
                </a:extLst>
              </a:tr>
              <a:tr h="126968">
                <a:tc>
                  <a:txBody>
                    <a:bodyPr/>
                    <a:lstStyle/>
                    <a:p>
                      <a:r>
                        <a:rPr lang="ru-RU" sz="1100" dirty="0">
                          <a:effectLst/>
                        </a:rPr>
                        <a:t>Средний срок службы, лет</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менее 5</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403820235"/>
                  </a:ext>
                </a:extLst>
              </a:tr>
              <a:tr h="634842">
                <a:tc>
                  <a:txBody>
                    <a:bodyPr/>
                    <a:lstStyle/>
                    <a:p>
                      <a:r>
                        <a:rPr lang="ru-RU" sz="1100" dirty="0">
                          <a:effectLst/>
                        </a:rPr>
                        <a:t>Габаритные размеры, мм</a:t>
                      </a:r>
                    </a:p>
                    <a:p>
                      <a:r>
                        <a:rPr lang="ru-RU" sz="1100" dirty="0">
                          <a:effectLst/>
                        </a:rPr>
                        <a:t>- датчик температуры (диаметр × длина)</a:t>
                      </a:r>
                    </a:p>
                    <a:p>
                      <a:r>
                        <a:rPr lang="ru-RU" sz="1100" dirty="0">
                          <a:effectLst/>
                        </a:rPr>
                        <a:t>- электронный блок (длина× высота × ширина)</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не более Ø (от 2 до 4)×67</a:t>
                      </a:r>
                    </a:p>
                    <a:p>
                      <a:r>
                        <a:rPr lang="ru-RU" sz="1100" dirty="0">
                          <a:effectLst/>
                        </a:rPr>
                        <a:t>не более 80×20×16</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3171762253"/>
                  </a:ext>
                </a:extLst>
              </a:tr>
              <a:tr h="253937">
                <a:tc>
                  <a:txBody>
                    <a:bodyPr/>
                    <a:lstStyle/>
                    <a:p>
                      <a:r>
                        <a:rPr lang="ru-RU" sz="1100" dirty="0">
                          <a:effectLst/>
                        </a:rPr>
                        <a:t>Руководство по эксплуатации на русском языке)</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kern="1200" dirty="0">
                          <a:effectLst/>
                        </a:rPr>
                        <a:t>этими</a:t>
                      </a:r>
                      <a:r>
                        <a:rPr lang="ru-RU" sz="1100" kern="1200" baseline="0" dirty="0">
                          <a:effectLst/>
                        </a:rPr>
                        <a:t> свойствами обладает не сам товар</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kern="1200" dirty="0">
                          <a:effectLst/>
                        </a:rPr>
                        <a:t>Заказчик может не требовать указанного документа</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vMerge="1">
                  <a:txBody>
                    <a:bodyPr/>
                    <a:lstStyle/>
                    <a:p>
                      <a:endParaRPr lang="ru-RU"/>
                    </a:p>
                  </a:txBody>
                  <a:tcPr/>
                </a:tc>
                <a:extLst>
                  <a:ext uri="{0D108BD9-81ED-4DB2-BD59-A6C34878D82A}">
                    <a16:rowId xmlns:a16="http://schemas.microsoft.com/office/drawing/2014/main" xmlns="" val="1965183776"/>
                  </a:ext>
                </a:extLst>
              </a:tr>
              <a:tr h="253937">
                <a:tc>
                  <a:txBody>
                    <a:bodyPr/>
                    <a:lstStyle/>
                    <a:p>
                      <a:r>
                        <a:rPr lang="ru-RU" sz="1100" dirty="0">
                          <a:effectLst/>
                        </a:rPr>
                        <a:t>Декларация о соответствии</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kern="1200" dirty="0">
                          <a:effectLst/>
                        </a:rPr>
                        <a:t>этими</a:t>
                      </a:r>
                      <a:r>
                        <a:rPr lang="ru-RU" sz="1100" kern="1200" baseline="0" dirty="0">
                          <a:effectLst/>
                        </a:rPr>
                        <a:t> свойствами обладает не сам товар</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kern="1200" dirty="0">
                          <a:effectLst/>
                        </a:rPr>
                        <a:t>Заказчик может не требовать указанного документа</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vMerge="1">
                  <a:txBody>
                    <a:bodyPr/>
                    <a:lstStyle/>
                    <a:p>
                      <a:endParaRPr lang="ru-RU"/>
                    </a:p>
                  </a:txBody>
                  <a:tcPr/>
                </a:tc>
                <a:extLst>
                  <a:ext uri="{0D108BD9-81ED-4DB2-BD59-A6C34878D82A}">
                    <a16:rowId xmlns:a16="http://schemas.microsoft.com/office/drawing/2014/main" xmlns="" val="2093568122"/>
                  </a:ext>
                </a:extLst>
              </a:tr>
              <a:tr h="380905">
                <a:tc>
                  <a:txBody>
                    <a:bodyPr/>
                    <a:lstStyle/>
                    <a:p>
                      <a:r>
                        <a:rPr lang="ru-RU" sz="1100" dirty="0">
                          <a:effectLst/>
                        </a:rPr>
                        <a:t>Свидетельство о внесении в </a:t>
                      </a:r>
                      <a:r>
                        <a:rPr lang="ru-RU" sz="1100" dirty="0" err="1">
                          <a:effectLst/>
                        </a:rPr>
                        <a:t>Госреестр</a:t>
                      </a:r>
                      <a:r>
                        <a:rPr lang="ru-RU" sz="1100" dirty="0">
                          <a:effectLst/>
                        </a:rPr>
                        <a:t> средств измерений Российской Федерации</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kern="1200" dirty="0">
                          <a:effectLst/>
                        </a:rPr>
                        <a:t>этими</a:t>
                      </a:r>
                      <a:r>
                        <a:rPr lang="ru-RU" sz="1100" kern="1200" baseline="0" dirty="0">
                          <a:effectLst/>
                        </a:rPr>
                        <a:t> свойствами обладает не сам товар</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kern="1200" dirty="0">
                          <a:effectLst/>
                        </a:rPr>
                        <a:t>Заказчик может не требовать указанного документа</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vMerge="1">
                  <a:txBody>
                    <a:bodyPr/>
                    <a:lstStyle/>
                    <a:p>
                      <a:endParaRPr lang="ru-RU"/>
                    </a:p>
                  </a:txBody>
                  <a:tcPr/>
                </a:tc>
                <a:extLst>
                  <a:ext uri="{0D108BD9-81ED-4DB2-BD59-A6C34878D82A}">
                    <a16:rowId xmlns:a16="http://schemas.microsoft.com/office/drawing/2014/main" xmlns="" val="1773920033"/>
                  </a:ext>
                </a:extLst>
              </a:tr>
              <a:tr h="253937">
                <a:tc>
                  <a:txBody>
                    <a:bodyPr/>
                    <a:lstStyle/>
                    <a:p>
                      <a:r>
                        <a:rPr lang="ru-RU" sz="1100" dirty="0">
                          <a:effectLst/>
                        </a:rPr>
                        <a:t>Поверка</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позднее мая 2023 года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kern="1200" dirty="0">
                          <a:effectLst/>
                        </a:rPr>
                        <a:t>этими</a:t>
                      </a:r>
                      <a:r>
                        <a:rPr lang="ru-RU" sz="1100" kern="1200" baseline="0" dirty="0">
                          <a:effectLst/>
                        </a:rPr>
                        <a:t> свойствами обладает не сам товар</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kern="1200" dirty="0">
                          <a:effectLst/>
                        </a:rPr>
                        <a:t>Заказчик может не требовать указанного документа</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vMerge="1">
                  <a:txBody>
                    <a:bodyPr/>
                    <a:lstStyle/>
                    <a:p>
                      <a:endParaRPr lang="ru-RU"/>
                    </a:p>
                  </a:txBody>
                  <a:tcPr/>
                </a:tc>
                <a:extLst>
                  <a:ext uri="{0D108BD9-81ED-4DB2-BD59-A6C34878D82A}">
                    <a16:rowId xmlns:a16="http://schemas.microsoft.com/office/drawing/2014/main" xmlns="" val="2850514778"/>
                  </a:ext>
                </a:extLst>
              </a:tr>
            </a:tbl>
          </a:graphicData>
        </a:graphic>
      </p:graphicFrame>
    </p:spTree>
    <p:extLst>
      <p:ext uri="{BB962C8B-B14F-4D97-AF65-F5344CB8AC3E}">
        <p14:creationId xmlns:p14="http://schemas.microsoft.com/office/powerpoint/2010/main" xmlns="" val="129309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ОБЩИЕ ПОЛОЖЕНИЯ.</a:t>
            </a:r>
            <a:br>
              <a:rPr lang="ru-RU" sz="2800" dirty="0"/>
            </a:br>
            <a:r>
              <a:rPr lang="ru-RU" sz="2800" dirty="0"/>
              <a:t>Объект закупки</a:t>
            </a:r>
          </a:p>
        </p:txBody>
      </p:sp>
      <p:graphicFrame>
        <p:nvGraphicFramePr>
          <p:cNvPr id="4" name="Объект 3">
            <a:extLst>
              <a:ext uri="{FF2B5EF4-FFF2-40B4-BE49-F238E27FC236}">
                <a16:creationId xmlns:a16="http://schemas.microsoft.com/office/drawing/2014/main" xmlns="" id="{EBA8C2D8-522E-4095-82BA-7ED09509C612}"/>
              </a:ext>
            </a:extLst>
          </p:cNvPr>
          <p:cNvGraphicFramePr>
            <a:graphicFrameLocks noGrp="1"/>
          </p:cNvGraphicFramePr>
          <p:nvPr>
            <p:ph sz="quarter" idx="1"/>
          </p:nvPr>
        </p:nvGraphicFramePr>
        <p:xfrm>
          <a:off x="1815014" y="1824897"/>
          <a:ext cx="10000646" cy="328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скругленные углы 2">
            <a:extLst>
              <a:ext uri="{FF2B5EF4-FFF2-40B4-BE49-F238E27FC236}">
                <a16:creationId xmlns:a16="http://schemas.microsoft.com/office/drawing/2014/main" xmlns="" id="{E364B182-9009-4D5C-B432-E6B74A7B20FA}"/>
              </a:ext>
            </a:extLst>
          </p:cNvPr>
          <p:cNvSpPr/>
          <p:nvPr/>
        </p:nvSpPr>
        <p:spPr>
          <a:xfrm>
            <a:off x="465632" y="855542"/>
            <a:ext cx="11314606" cy="3725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Объект закупки – это отдельный вид товара, работы, услуги, закупка которых планируется по итогам осуществления закупки Заказчиком</a:t>
            </a:r>
          </a:p>
        </p:txBody>
      </p:sp>
      <p:sp>
        <p:nvSpPr>
          <p:cNvPr id="12" name="Прямоугольник: скругленные углы 11">
            <a:extLst>
              <a:ext uri="{FF2B5EF4-FFF2-40B4-BE49-F238E27FC236}">
                <a16:creationId xmlns:a16="http://schemas.microsoft.com/office/drawing/2014/main" xmlns="" id="{405C058F-C52F-44AA-B8E0-BBF00F373118}"/>
              </a:ext>
            </a:extLst>
          </p:cNvPr>
          <p:cNvSpPr/>
          <p:nvPr/>
        </p:nvSpPr>
        <p:spPr>
          <a:xfrm rot="16200000">
            <a:off x="-1762846" y="4021647"/>
            <a:ext cx="4931850" cy="474894"/>
          </a:xfrm>
          <a:prstGeom prst="round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«Условная» иерархия положений 44-ФЗ </a:t>
            </a:r>
            <a:br>
              <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части установления требований к ОЗ</a:t>
            </a:r>
          </a:p>
        </p:txBody>
      </p:sp>
      <p:sp>
        <p:nvSpPr>
          <p:cNvPr id="13" name="Прямоугольник: скругленные углы 12">
            <a:extLst>
              <a:ext uri="{FF2B5EF4-FFF2-40B4-BE49-F238E27FC236}">
                <a16:creationId xmlns:a16="http://schemas.microsoft.com/office/drawing/2014/main" xmlns="" id="{FB2596CA-2130-43EF-A786-D4A42DC88B25}"/>
              </a:ext>
            </a:extLst>
          </p:cNvPr>
          <p:cNvSpPr/>
          <p:nvPr/>
        </p:nvSpPr>
        <p:spPr>
          <a:xfrm>
            <a:off x="465632" y="1357915"/>
            <a:ext cx="11314606" cy="30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Описание объекта закупки – фиксация качественных, количественных и иных характеристик совокупность которых, позволяет идентифицировать объект закупки</a:t>
            </a:r>
          </a:p>
        </p:txBody>
      </p:sp>
      <p:sp>
        <p:nvSpPr>
          <p:cNvPr id="5" name="Правая фигурная скобка 4">
            <a:extLst>
              <a:ext uri="{FF2B5EF4-FFF2-40B4-BE49-F238E27FC236}">
                <a16:creationId xmlns:a16="http://schemas.microsoft.com/office/drawing/2014/main" xmlns="" id="{08E2DB7E-6FD7-02B3-72AE-2F7BBC374A57}"/>
              </a:ext>
            </a:extLst>
          </p:cNvPr>
          <p:cNvSpPr/>
          <p:nvPr/>
        </p:nvSpPr>
        <p:spPr>
          <a:xfrm rot="10800000">
            <a:off x="1491366" y="1824894"/>
            <a:ext cx="194559" cy="1870805"/>
          </a:xfrm>
          <a:prstGeom prst="rightBrace">
            <a:avLst>
              <a:gd name="adj1" fmla="val 67941"/>
              <a:gd name="adj2" fmla="val 50000"/>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6" name="Группа 5">
            <a:extLst>
              <a:ext uri="{FF2B5EF4-FFF2-40B4-BE49-F238E27FC236}">
                <a16:creationId xmlns:a16="http://schemas.microsoft.com/office/drawing/2014/main" xmlns="" id="{8EA3D733-78AE-61A5-04EE-5248CF3F5FD1}"/>
              </a:ext>
            </a:extLst>
          </p:cNvPr>
          <p:cNvGrpSpPr/>
          <p:nvPr/>
        </p:nvGrpSpPr>
        <p:grpSpPr>
          <a:xfrm rot="16200000">
            <a:off x="268746" y="2577584"/>
            <a:ext cx="1870804" cy="365430"/>
            <a:chOff x="3356491" y="216835"/>
            <a:chExt cx="2797071" cy="853106"/>
          </a:xfrm>
        </p:grpSpPr>
        <p:sp>
          <p:nvSpPr>
            <p:cNvPr id="7" name="Прямоугольник 6">
              <a:extLst>
                <a:ext uri="{FF2B5EF4-FFF2-40B4-BE49-F238E27FC236}">
                  <a16:creationId xmlns:a16="http://schemas.microsoft.com/office/drawing/2014/main" xmlns="" id="{46D8BF6E-6206-A31C-3C9F-ECA33FCCE72E}"/>
                </a:ext>
              </a:extLst>
            </p:cNvPr>
            <p:cNvSpPr/>
            <p:nvPr/>
          </p:nvSpPr>
          <p:spPr>
            <a:xfrm>
              <a:off x="3356491" y="216835"/>
              <a:ext cx="2797071" cy="85310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xmlns="" id="{08FCC164-F11A-3E16-B98B-A9EE5E54270A}"/>
                </a:ext>
              </a:extLst>
            </p:cNvPr>
            <p:cNvSpPr txBox="1"/>
            <p:nvPr/>
          </p:nvSpPr>
          <p:spPr>
            <a:xfrm>
              <a:off x="3356491" y="216835"/>
              <a:ext cx="2797071" cy="853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Глава 2. Планирование</a:t>
              </a:r>
            </a:p>
          </p:txBody>
        </p:sp>
      </p:grpSp>
      <p:sp>
        <p:nvSpPr>
          <p:cNvPr id="9" name="TextBox 8">
            <a:extLst>
              <a:ext uri="{FF2B5EF4-FFF2-40B4-BE49-F238E27FC236}">
                <a16:creationId xmlns:a16="http://schemas.microsoft.com/office/drawing/2014/main" xmlns="" id="{0BDC60DF-6497-7F18-7FE2-84A03C295B81}"/>
              </a:ext>
            </a:extLst>
          </p:cNvPr>
          <p:cNvSpPr txBox="1"/>
          <p:nvPr/>
        </p:nvSpPr>
        <p:spPr>
          <a:xfrm>
            <a:off x="1494833" y="6294132"/>
            <a:ext cx="10316167" cy="430887"/>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Нормирование в сфере закупок является механизмом, направленным на обеспечение достижения целей эффективного использования бюджетных средств.</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27.04.2020 №24-01-06/33919</a:t>
            </a:r>
          </a:p>
        </p:txBody>
      </p:sp>
      <p:sp>
        <p:nvSpPr>
          <p:cNvPr id="15" name="TextBox 14">
            <a:extLst>
              <a:ext uri="{FF2B5EF4-FFF2-40B4-BE49-F238E27FC236}">
                <a16:creationId xmlns:a16="http://schemas.microsoft.com/office/drawing/2014/main" xmlns="" id="{C8F9529B-6F84-B867-70E9-0909DB91B0E7}"/>
              </a:ext>
            </a:extLst>
          </p:cNvPr>
          <p:cNvSpPr txBox="1"/>
          <p:nvPr/>
        </p:nvSpPr>
        <p:spPr>
          <a:xfrm>
            <a:off x="2673531" y="4838365"/>
            <a:ext cx="9137468" cy="1323439"/>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…для целей описания товаров (работ, услуг) в соответствующих позициях каталога применяются следующие базовые принципы: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классификация потребности заказчика - </a:t>
            </a:r>
            <a:r>
              <a:rPr kumimoji="0" lang="ru-RU"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выявляются существенные характеристики рассматриваемых товаров </a:t>
            </a: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(работ, услуг), которые являются значимыми для удовлетворения государственных и муниципальных нужд;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группировка товаров (работ, услуг) в рамках позиций каталога - анализируются все существенные характеристики товара (работы, услуги) и </a:t>
            </a:r>
            <a:r>
              <a:rPr kumimoji="0" lang="ru-RU"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определяются их общие признаки</a:t>
            </a: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(в рамках каждой из позиций каталога товары (работы, услуги) являются эквивалентными друг другу);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максимально возможное расширение количества производителей, продукцию которых возможно поставить в рамках сформированных позиций каталога, - при формировании позиций </a:t>
            </a:r>
            <a:r>
              <a:rPr kumimoji="0" lang="ru-RU"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осуществляется проверка о наличии двух и более производителей</a:t>
            </a: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отвечающих заданным характеристикам товара.</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Письмо Минфина России от 20.01.2020 №24-06-07/2484</a:t>
            </a:r>
            <a:endPar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6" name="Рисунок 15">
            <a:extLst>
              <a:ext uri="{FF2B5EF4-FFF2-40B4-BE49-F238E27FC236}">
                <a16:creationId xmlns:a16="http://schemas.microsoft.com/office/drawing/2014/main" xmlns="" id="{92F72504-E996-1A4F-3252-C77D4F450D4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Tree>
    <p:extLst>
      <p:ext uri="{BB962C8B-B14F-4D97-AF65-F5344CB8AC3E}">
        <p14:creationId xmlns:p14="http://schemas.microsoft.com/office/powerpoint/2010/main" xmlns="" val="388054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B047E42-0B22-4663-840D-A12DEF1ACE0C}"/>
              </a:ext>
            </a:extLst>
          </p:cNvPr>
          <p:cNvSpPr>
            <a:spLocks noGrp="1"/>
          </p:cNvSpPr>
          <p:nvPr>
            <p:ph type="title"/>
          </p:nvPr>
        </p:nvSpPr>
        <p:spPr/>
        <p:txBody>
          <a:bodyPr/>
          <a:lstStyle/>
          <a:p>
            <a:r>
              <a:rPr lang="ru-RU" dirty="0"/>
              <a:t>ПРАВИЛА ОПИСАНИЯ ОБЪЕКТА ЗАКУПКИ</a:t>
            </a:r>
          </a:p>
        </p:txBody>
      </p:sp>
      <p:pic>
        <p:nvPicPr>
          <p:cNvPr id="3" name="Рисунок 2">
            <a:extLst>
              <a:ext uri="{FF2B5EF4-FFF2-40B4-BE49-F238E27FC236}">
                <a16:creationId xmlns:a16="http://schemas.microsoft.com/office/drawing/2014/main" xmlns="" id="{4276D9D1-5EA0-2A48-CAB5-42C06D21C1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graphicFrame>
        <p:nvGraphicFramePr>
          <p:cNvPr id="8" name="Объект 8">
            <a:extLst>
              <a:ext uri="{FF2B5EF4-FFF2-40B4-BE49-F238E27FC236}">
                <a16:creationId xmlns:a16="http://schemas.microsoft.com/office/drawing/2014/main" xmlns="" id="{3D9DFDEF-1794-0842-EC70-B8AD409BA66E}"/>
              </a:ext>
            </a:extLst>
          </p:cNvPr>
          <p:cNvGraphicFramePr>
            <a:graphicFrameLocks/>
          </p:cNvGraphicFramePr>
          <p:nvPr/>
        </p:nvGraphicFramePr>
        <p:xfrm>
          <a:off x="610669" y="1375873"/>
          <a:ext cx="11099800" cy="527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Прямоугольник 16">
            <a:extLst>
              <a:ext uri="{FF2B5EF4-FFF2-40B4-BE49-F238E27FC236}">
                <a16:creationId xmlns:a16="http://schemas.microsoft.com/office/drawing/2014/main" xmlns="" id="{3F3ED509-9D8B-065C-4219-5743227A78BB}"/>
              </a:ext>
            </a:extLst>
          </p:cNvPr>
          <p:cNvSpPr/>
          <p:nvPr/>
        </p:nvSpPr>
        <p:spPr>
          <a:xfrm>
            <a:off x="817917" y="1634717"/>
            <a:ext cx="31450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rPr>
              <a:t>1</a:t>
            </a:r>
          </a:p>
        </p:txBody>
      </p:sp>
      <p:sp>
        <p:nvSpPr>
          <p:cNvPr id="18" name="Прямоугольник 17">
            <a:extLst>
              <a:ext uri="{FF2B5EF4-FFF2-40B4-BE49-F238E27FC236}">
                <a16:creationId xmlns:a16="http://schemas.microsoft.com/office/drawing/2014/main" xmlns="" id="{F7325233-176C-5634-8ABB-2F7B944CC8D3}"/>
              </a:ext>
            </a:extLst>
          </p:cNvPr>
          <p:cNvSpPr/>
          <p:nvPr/>
        </p:nvSpPr>
        <p:spPr>
          <a:xfrm>
            <a:off x="1229437" y="2372608"/>
            <a:ext cx="31450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rPr>
              <a:t>2</a:t>
            </a:r>
          </a:p>
        </p:txBody>
      </p:sp>
      <p:sp>
        <p:nvSpPr>
          <p:cNvPr id="19" name="Прямоугольник 18">
            <a:extLst>
              <a:ext uri="{FF2B5EF4-FFF2-40B4-BE49-F238E27FC236}">
                <a16:creationId xmlns:a16="http://schemas.microsoft.com/office/drawing/2014/main" xmlns="" id="{48C24B26-DC42-B6EC-B25E-1B3C6C24FB99}"/>
              </a:ext>
            </a:extLst>
          </p:cNvPr>
          <p:cNvSpPr/>
          <p:nvPr/>
        </p:nvSpPr>
        <p:spPr>
          <a:xfrm>
            <a:off x="1425158" y="3095429"/>
            <a:ext cx="444352" cy="4001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rPr>
              <a:t>3</a:t>
            </a:r>
          </a:p>
        </p:txBody>
      </p:sp>
      <p:sp>
        <p:nvSpPr>
          <p:cNvPr id="20" name="Прямоугольник 19">
            <a:extLst>
              <a:ext uri="{FF2B5EF4-FFF2-40B4-BE49-F238E27FC236}">
                <a16:creationId xmlns:a16="http://schemas.microsoft.com/office/drawing/2014/main" xmlns="" id="{DF6FB120-5582-FA6A-B3FE-8450D0FB6FF2}"/>
              </a:ext>
            </a:extLst>
          </p:cNvPr>
          <p:cNvSpPr/>
          <p:nvPr/>
        </p:nvSpPr>
        <p:spPr>
          <a:xfrm>
            <a:off x="1555001" y="3798344"/>
            <a:ext cx="31450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rPr>
              <a:t>4</a:t>
            </a:r>
          </a:p>
        </p:txBody>
      </p:sp>
      <p:sp>
        <p:nvSpPr>
          <p:cNvPr id="21" name="Прямоугольник 20">
            <a:extLst>
              <a:ext uri="{FF2B5EF4-FFF2-40B4-BE49-F238E27FC236}">
                <a16:creationId xmlns:a16="http://schemas.microsoft.com/office/drawing/2014/main" xmlns="" id="{DF687830-FD67-78C4-447A-22B72C97E03C}"/>
              </a:ext>
            </a:extLst>
          </p:cNvPr>
          <p:cNvSpPr/>
          <p:nvPr/>
        </p:nvSpPr>
        <p:spPr>
          <a:xfrm>
            <a:off x="1490079" y="4520831"/>
            <a:ext cx="31450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ru-RU"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Прямоугольник 21">
            <a:extLst>
              <a:ext uri="{FF2B5EF4-FFF2-40B4-BE49-F238E27FC236}">
                <a16:creationId xmlns:a16="http://schemas.microsoft.com/office/drawing/2014/main" xmlns="" id="{849BDEFD-8535-56E8-0C0E-A24F6A3BD582}"/>
              </a:ext>
            </a:extLst>
          </p:cNvPr>
          <p:cNvSpPr/>
          <p:nvPr/>
        </p:nvSpPr>
        <p:spPr>
          <a:xfrm>
            <a:off x="1236659" y="5243318"/>
            <a:ext cx="32573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rPr>
              <a:t>6</a:t>
            </a:r>
            <a:endParaRPr kumimoji="0" lang="ru-RU"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Прямоугольник 22">
            <a:extLst>
              <a:ext uri="{FF2B5EF4-FFF2-40B4-BE49-F238E27FC236}">
                <a16:creationId xmlns:a16="http://schemas.microsoft.com/office/drawing/2014/main" xmlns="" id="{E1605DDE-A162-9CBD-C0C5-558D91BA7853}"/>
              </a:ext>
            </a:extLst>
          </p:cNvPr>
          <p:cNvSpPr/>
          <p:nvPr/>
        </p:nvSpPr>
        <p:spPr>
          <a:xfrm>
            <a:off x="817916" y="6001100"/>
            <a:ext cx="31450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w="0"/>
                <a:solidFill>
                  <a:srgbClr val="A5B592"/>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rPr>
              <a:t>7</a:t>
            </a:r>
          </a:p>
        </p:txBody>
      </p:sp>
      <p:sp>
        <p:nvSpPr>
          <p:cNvPr id="24" name="TextBox 23">
            <a:extLst>
              <a:ext uri="{FF2B5EF4-FFF2-40B4-BE49-F238E27FC236}">
                <a16:creationId xmlns:a16="http://schemas.microsoft.com/office/drawing/2014/main" xmlns="" id="{C3E503D6-F3FA-40EC-97FC-0BE446CFA1F5}"/>
              </a:ext>
            </a:extLst>
          </p:cNvPr>
          <p:cNvSpPr txBox="1"/>
          <p:nvPr/>
        </p:nvSpPr>
        <p:spPr>
          <a:xfrm rot="16200000">
            <a:off x="-64537" y="4687607"/>
            <a:ext cx="145713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 1 ст. 31 44-ФЗ</a:t>
            </a:r>
          </a:p>
        </p:txBody>
      </p:sp>
      <p:sp>
        <p:nvSpPr>
          <p:cNvPr id="25" name="Прямоугольник 24">
            <a:extLst>
              <a:ext uri="{FF2B5EF4-FFF2-40B4-BE49-F238E27FC236}">
                <a16:creationId xmlns:a16="http://schemas.microsoft.com/office/drawing/2014/main" xmlns="" id="{3AF2E89C-174B-7256-9255-38938BE92E42}"/>
              </a:ext>
            </a:extLst>
          </p:cNvPr>
          <p:cNvSpPr/>
          <p:nvPr/>
        </p:nvSpPr>
        <p:spPr>
          <a:xfrm>
            <a:off x="441771" y="912916"/>
            <a:ext cx="1075686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Заказчик в случаях, предусмотренных 44-ФЗ, при описании объекта закупки должен руководствоваться следующими правилами:</a:t>
            </a:r>
          </a:p>
        </p:txBody>
      </p:sp>
    </p:spTree>
    <p:extLst>
      <p:ext uri="{BB962C8B-B14F-4D97-AF65-F5344CB8AC3E}">
        <p14:creationId xmlns:p14="http://schemas.microsoft.com/office/powerpoint/2010/main" xmlns="" val="110986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B047E42-0B22-4663-840D-A12DEF1ACE0C}"/>
              </a:ext>
            </a:extLst>
          </p:cNvPr>
          <p:cNvSpPr>
            <a:spLocks noGrp="1"/>
          </p:cNvSpPr>
          <p:nvPr>
            <p:ph type="title"/>
          </p:nvPr>
        </p:nvSpPr>
        <p:spPr/>
        <p:txBody>
          <a:bodyPr/>
          <a:lstStyle/>
          <a:p>
            <a:r>
              <a:rPr lang="ru-RU" dirty="0"/>
              <a:t>ПРАВИЛА ОПИСАНИЯ ОБЪЕКТА ЗАКУПКИ</a:t>
            </a:r>
          </a:p>
        </p:txBody>
      </p:sp>
      <p:pic>
        <p:nvPicPr>
          <p:cNvPr id="3" name="Рисунок 2">
            <a:extLst>
              <a:ext uri="{FF2B5EF4-FFF2-40B4-BE49-F238E27FC236}">
                <a16:creationId xmlns:a16="http://schemas.microsoft.com/office/drawing/2014/main" xmlns="" id="{4276D9D1-5EA0-2A48-CAB5-42C06D21C1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7" name="Объект 6">
            <a:extLst>
              <a:ext uri="{FF2B5EF4-FFF2-40B4-BE49-F238E27FC236}">
                <a16:creationId xmlns:a16="http://schemas.microsoft.com/office/drawing/2014/main" xmlns="" id="{177F680D-6C24-DED8-BD82-E99FE3588722}"/>
              </a:ext>
            </a:extLst>
          </p:cNvPr>
          <p:cNvSpPr>
            <a:spLocks noGrp="1"/>
          </p:cNvSpPr>
          <p:nvPr>
            <p:ph idx="1"/>
          </p:nvPr>
        </p:nvSpPr>
        <p:spPr>
          <a:xfrm>
            <a:off x="2888485" y="854290"/>
            <a:ext cx="9104002" cy="1967325"/>
          </a:xfrm>
          <a:ln>
            <a:solidFill>
              <a:srgbClr val="FF5050"/>
            </a:solidFill>
          </a:ln>
        </p:spPr>
        <p:txBody>
          <a:bodyPr>
            <a:normAutofit fontScale="70000" lnSpcReduction="20000"/>
          </a:bodyPr>
          <a:lstStyle/>
          <a:p>
            <a:pPr>
              <a:buFont typeface="Wingdings" panose="05000000000000000000" pitchFamily="2" charset="2"/>
              <a:buChar char="q"/>
            </a:pPr>
            <a:r>
              <a:rPr lang="ru-RU" dirty="0"/>
              <a:t>На основании изложенного при осуществлении закупки товара, работы, услуги, в отношении которых в каталоге отсутствуют позиции, извещение об осуществлении которой размещено в ЕИС с 1 октября 2023 г.:</a:t>
            </a:r>
          </a:p>
          <a:p>
            <a:pPr lvl="1">
              <a:buFont typeface="Wingdings" panose="05000000000000000000" pitchFamily="2" charset="2"/>
              <a:buChar char="q"/>
            </a:pPr>
            <a:r>
              <a:rPr lang="ru-RU" dirty="0"/>
              <a:t>- описание объекта закупки в части характеристик, предусмотренных пунктом 1 части 1 статьи 33 Закона №44-ФЗ, указывается в формируемом с использованием ЕИС извещении об осуществлении закупки на основании пункта 5 части 1 статьи 42 Закона №44-ФЗ с учетом пункта 3 Положения;</a:t>
            </a:r>
          </a:p>
          <a:p>
            <a:pPr lvl="1">
              <a:buFont typeface="Wingdings" panose="05000000000000000000" pitchFamily="2" charset="2"/>
              <a:buChar char="q"/>
            </a:pPr>
            <a:r>
              <a:rPr lang="ru-RU" dirty="0"/>
              <a:t>- описание объекта закупки, включающее также характеристики, предусмотренные пунктом 1 части 1 статьи 33 Закона №44-ФЗ (то есть, </a:t>
            </a:r>
            <a:r>
              <a:rPr lang="ru-RU" b="1" dirty="0"/>
              <a:t>полное описание объекта закупки</a:t>
            </a:r>
            <a:r>
              <a:rPr lang="ru-RU" dirty="0"/>
              <a:t>), прилагается к извещению в качестве документа, сформированного без использования ЕИС.</a:t>
            </a:r>
          </a:p>
          <a:p>
            <a:pPr algn="r"/>
            <a:r>
              <a:rPr lang="ru-RU" i="1" dirty="0">
                <a:solidFill>
                  <a:srgbClr val="FF0000"/>
                </a:solidFill>
              </a:rPr>
              <a:t>Информационное письмо Минфина России от 25.09.2023 №24-03-09/90944</a:t>
            </a:r>
            <a:br>
              <a:rPr lang="ru-RU" i="1" dirty="0">
                <a:solidFill>
                  <a:srgbClr val="FF0000"/>
                </a:solidFill>
              </a:rPr>
            </a:br>
            <a:r>
              <a:rPr lang="ru-RU" i="1" dirty="0">
                <a:solidFill>
                  <a:srgbClr val="FF0000"/>
                </a:solidFill>
              </a:rPr>
              <a:t>«О размещении описания объекта закупки в единой информационной системе в сфере закупок»</a:t>
            </a:r>
          </a:p>
          <a:p>
            <a:endParaRPr lang="ru-RU" dirty="0"/>
          </a:p>
        </p:txBody>
      </p:sp>
      <p:pic>
        <p:nvPicPr>
          <p:cNvPr id="2" name="Рисунок 1"/>
          <p:cNvPicPr>
            <a:picLocks noChangeAspect="1"/>
          </p:cNvPicPr>
          <p:nvPr/>
        </p:nvPicPr>
        <p:blipFill>
          <a:blip r:embed="rId3" cstate="print"/>
          <a:stretch>
            <a:fillRect/>
          </a:stretch>
        </p:blipFill>
        <p:spPr>
          <a:xfrm>
            <a:off x="2888485" y="2922277"/>
            <a:ext cx="9104001" cy="3796545"/>
          </a:xfrm>
          <a:prstGeom prst="rect">
            <a:avLst/>
          </a:prstGeom>
        </p:spPr>
      </p:pic>
      <p:sp>
        <p:nvSpPr>
          <p:cNvPr id="5" name="Скругленный прямоугольник 4"/>
          <p:cNvSpPr/>
          <p:nvPr/>
        </p:nvSpPr>
        <p:spPr>
          <a:xfrm rot="16200000">
            <a:off x="-260232" y="1391514"/>
            <a:ext cx="1649627" cy="57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Форма описания объекта закупки</a:t>
            </a:r>
          </a:p>
        </p:txBody>
      </p:sp>
      <p:sp>
        <p:nvSpPr>
          <p:cNvPr id="32" name="Скругленный прямоугольник 31"/>
          <p:cNvSpPr/>
          <p:nvPr/>
        </p:nvSpPr>
        <p:spPr>
          <a:xfrm rot="16200000">
            <a:off x="-1450798" y="4415854"/>
            <a:ext cx="4030760" cy="57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Содержание описания объекта закупки</a:t>
            </a:r>
          </a:p>
        </p:txBody>
      </p:sp>
      <p:sp>
        <p:nvSpPr>
          <p:cNvPr id="6" name="Скругленный прямоугольник 5"/>
          <p:cNvSpPr/>
          <p:nvPr/>
        </p:nvSpPr>
        <p:spPr>
          <a:xfrm>
            <a:off x="1358788" y="1166355"/>
            <a:ext cx="1281869" cy="3418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Краткое</a:t>
            </a:r>
          </a:p>
        </p:txBody>
      </p:sp>
      <p:sp>
        <p:nvSpPr>
          <p:cNvPr id="33" name="Скругленный прямоугольник 32"/>
          <p:cNvSpPr/>
          <p:nvPr/>
        </p:nvSpPr>
        <p:spPr>
          <a:xfrm>
            <a:off x="1358788" y="1756015"/>
            <a:ext cx="1281869" cy="3418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Полное</a:t>
            </a:r>
          </a:p>
        </p:txBody>
      </p:sp>
      <p:sp>
        <p:nvSpPr>
          <p:cNvPr id="9" name="Скругленный прямоугольник 8"/>
          <p:cNvSpPr/>
          <p:nvPr/>
        </p:nvSpPr>
        <p:spPr>
          <a:xfrm>
            <a:off x="1358788" y="3008120"/>
            <a:ext cx="1281869" cy="4187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Характеристики ТРУ</a:t>
            </a:r>
          </a:p>
        </p:txBody>
      </p:sp>
      <p:sp>
        <p:nvSpPr>
          <p:cNvPr id="34" name="Скругленный прямоугольник 33"/>
          <p:cNvSpPr/>
          <p:nvPr/>
        </p:nvSpPr>
        <p:spPr>
          <a:xfrm>
            <a:off x="1358788" y="3555051"/>
            <a:ext cx="1281869" cy="418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Требования</a:t>
            </a:r>
          </a:p>
        </p:txBody>
      </p:sp>
      <p:sp>
        <p:nvSpPr>
          <p:cNvPr id="35" name="Скругленный прямоугольник 34"/>
          <p:cNvSpPr/>
          <p:nvPr/>
        </p:nvSpPr>
        <p:spPr>
          <a:xfrm>
            <a:off x="1358788" y="4101982"/>
            <a:ext cx="1281869" cy="418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Иные факторы, в т.ч. особенности</a:t>
            </a:r>
          </a:p>
        </p:txBody>
      </p:sp>
      <p:sp>
        <p:nvSpPr>
          <p:cNvPr id="37" name="Скругленный прямоугольник 36"/>
          <p:cNvSpPr/>
          <p:nvPr/>
        </p:nvSpPr>
        <p:spPr>
          <a:xfrm>
            <a:off x="8788091" y="3262356"/>
            <a:ext cx="1386495" cy="209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Количество ТРУ</a:t>
            </a:r>
          </a:p>
        </p:txBody>
      </p:sp>
      <p:sp>
        <p:nvSpPr>
          <p:cNvPr id="38" name="Скругленный прямоугольник 37"/>
          <p:cNvSpPr/>
          <p:nvPr/>
        </p:nvSpPr>
        <p:spPr>
          <a:xfrm>
            <a:off x="10531433" y="3262356"/>
            <a:ext cx="1386495" cy="209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Предельная цена</a:t>
            </a:r>
          </a:p>
        </p:txBody>
      </p:sp>
      <p:sp>
        <p:nvSpPr>
          <p:cNvPr id="10" name="Плюс 9"/>
          <p:cNvSpPr/>
          <p:nvPr/>
        </p:nvSpPr>
        <p:spPr>
          <a:xfrm>
            <a:off x="8507800" y="3262356"/>
            <a:ext cx="220134" cy="220134"/>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9" name="Плюс 38"/>
          <p:cNvSpPr/>
          <p:nvPr/>
        </p:nvSpPr>
        <p:spPr>
          <a:xfrm>
            <a:off x="10242942" y="3262356"/>
            <a:ext cx="220134" cy="220134"/>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0" name="Скругленный прямоугольник 39"/>
          <p:cNvSpPr/>
          <p:nvPr/>
        </p:nvSpPr>
        <p:spPr>
          <a:xfrm>
            <a:off x="7347968" y="4052842"/>
            <a:ext cx="1693489" cy="2093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Характеристики ТРУ</a:t>
            </a:r>
          </a:p>
        </p:txBody>
      </p:sp>
      <p:sp>
        <p:nvSpPr>
          <p:cNvPr id="41" name="Скругленный прямоугольник 40"/>
          <p:cNvSpPr/>
          <p:nvPr/>
        </p:nvSpPr>
        <p:spPr>
          <a:xfrm>
            <a:off x="9396197" y="4052842"/>
            <a:ext cx="1693489" cy="209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Иная информация</a:t>
            </a:r>
          </a:p>
        </p:txBody>
      </p:sp>
      <p:sp>
        <p:nvSpPr>
          <p:cNvPr id="42" name="Плюс 41"/>
          <p:cNvSpPr/>
          <p:nvPr/>
        </p:nvSpPr>
        <p:spPr>
          <a:xfrm>
            <a:off x="9108760" y="4042077"/>
            <a:ext cx="220134" cy="220134"/>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3" name="Скругленный прямоугольник 42"/>
          <p:cNvSpPr/>
          <p:nvPr/>
        </p:nvSpPr>
        <p:spPr>
          <a:xfrm>
            <a:off x="7941346" y="4600726"/>
            <a:ext cx="1693489" cy="2093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Характеристики ТРУ</a:t>
            </a:r>
          </a:p>
        </p:txBody>
      </p:sp>
      <p:sp>
        <p:nvSpPr>
          <p:cNvPr id="44" name="Скругленный прямоугольник 43"/>
          <p:cNvSpPr/>
          <p:nvPr/>
        </p:nvSpPr>
        <p:spPr>
          <a:xfrm>
            <a:off x="9989575" y="4600726"/>
            <a:ext cx="1693489" cy="209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Иная информация</a:t>
            </a:r>
          </a:p>
        </p:txBody>
      </p:sp>
      <p:sp>
        <p:nvSpPr>
          <p:cNvPr id="45" name="Плюс 44"/>
          <p:cNvSpPr/>
          <p:nvPr/>
        </p:nvSpPr>
        <p:spPr>
          <a:xfrm>
            <a:off x="9702138" y="4589961"/>
            <a:ext cx="220134" cy="220134"/>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12" name="Соединительная линия уступом 11"/>
          <p:cNvCxnSpPr>
            <a:stCxn id="36" idx="2"/>
          </p:cNvCxnSpPr>
          <p:nvPr/>
        </p:nvCxnSpPr>
        <p:spPr>
          <a:xfrm rot="5400000" flipH="1">
            <a:off x="4921201" y="822058"/>
            <a:ext cx="369124" cy="4930215"/>
          </a:xfrm>
          <a:prstGeom prst="bentConnector4">
            <a:avLst>
              <a:gd name="adj1" fmla="val 158955"/>
              <a:gd name="adj2" fmla="val 95835"/>
            </a:avLst>
          </a:prstGeom>
          <a:ln>
            <a:tailEnd type="triangle"/>
          </a:ln>
        </p:spPr>
        <p:style>
          <a:lnRef idx="1">
            <a:schemeClr val="accent5"/>
          </a:lnRef>
          <a:fillRef idx="0">
            <a:schemeClr val="accent5"/>
          </a:fillRef>
          <a:effectRef idx="0">
            <a:schemeClr val="accent5"/>
          </a:effectRef>
          <a:fontRef idx="minor">
            <a:schemeClr val="tx1"/>
          </a:fontRef>
        </p:style>
      </p:cxnSp>
      <p:sp>
        <p:nvSpPr>
          <p:cNvPr id="36" name="Скругленный прямоугольник 35"/>
          <p:cNvSpPr/>
          <p:nvPr/>
        </p:nvSpPr>
        <p:spPr>
          <a:xfrm>
            <a:off x="6724125" y="3262356"/>
            <a:ext cx="1693489" cy="2093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Характеристики ТРУ</a:t>
            </a:r>
          </a:p>
        </p:txBody>
      </p:sp>
      <p:cxnSp>
        <p:nvCxnSpPr>
          <p:cNvPr id="51" name="Соединительная линия уступом 50"/>
          <p:cNvCxnSpPr>
            <a:stCxn id="40" idx="1"/>
            <a:endCxn id="9" idx="3"/>
          </p:cNvCxnSpPr>
          <p:nvPr/>
        </p:nvCxnSpPr>
        <p:spPr>
          <a:xfrm rot="10800000">
            <a:off x="2640658" y="3217492"/>
            <a:ext cx="4707311" cy="940036"/>
          </a:xfrm>
          <a:prstGeom prst="bentConnector3">
            <a:avLst>
              <a:gd name="adj1" fmla="val 96135"/>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4" name="Соединительная линия уступом 53"/>
          <p:cNvCxnSpPr>
            <a:stCxn id="43" idx="1"/>
          </p:cNvCxnSpPr>
          <p:nvPr/>
        </p:nvCxnSpPr>
        <p:spPr>
          <a:xfrm rot="10800000">
            <a:off x="2640656" y="3396952"/>
            <a:ext cx="5300690" cy="1308460"/>
          </a:xfrm>
          <a:prstGeom prst="bentConnector3">
            <a:avLst>
              <a:gd name="adj1" fmla="val 97727"/>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6" name="Соединительная линия уступом 65"/>
          <p:cNvCxnSpPr>
            <a:stCxn id="9" idx="0"/>
            <a:endCxn id="6" idx="3"/>
          </p:cNvCxnSpPr>
          <p:nvPr/>
        </p:nvCxnSpPr>
        <p:spPr>
          <a:xfrm rot="5400000" flipH="1" flipV="1">
            <a:off x="1484766" y="1852229"/>
            <a:ext cx="1670849" cy="640934"/>
          </a:xfrm>
          <a:prstGeom prst="bentConnector4">
            <a:avLst>
              <a:gd name="adj1" fmla="val 16243"/>
              <a:gd name="adj2" fmla="val 117000"/>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81" name="Соединительная линия уступом 80"/>
          <p:cNvCxnSpPr>
            <a:stCxn id="9" idx="1"/>
            <a:endCxn id="33" idx="1"/>
          </p:cNvCxnSpPr>
          <p:nvPr/>
        </p:nvCxnSpPr>
        <p:spPr>
          <a:xfrm rot="10800000">
            <a:off x="1358788" y="1926932"/>
            <a:ext cx="12700" cy="1290561"/>
          </a:xfrm>
          <a:prstGeom prst="bentConnector3">
            <a:avLst>
              <a:gd name="adj1" fmla="val 116355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83" name="Соединительная линия уступом 82"/>
          <p:cNvCxnSpPr/>
          <p:nvPr/>
        </p:nvCxnSpPr>
        <p:spPr>
          <a:xfrm rot="10800000">
            <a:off x="1333150" y="1841471"/>
            <a:ext cx="12700" cy="1837492"/>
          </a:xfrm>
          <a:prstGeom prst="bentConnector3">
            <a:avLst>
              <a:gd name="adj1" fmla="val 15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Соединительная линия уступом 85"/>
          <p:cNvCxnSpPr/>
          <p:nvPr/>
        </p:nvCxnSpPr>
        <p:spPr>
          <a:xfrm rot="10800000">
            <a:off x="1332307" y="1775907"/>
            <a:ext cx="12700" cy="2384423"/>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Прямоугольник 88"/>
          <p:cNvSpPr/>
          <p:nvPr/>
        </p:nvSpPr>
        <p:spPr>
          <a:xfrm>
            <a:off x="2888484" y="1687364"/>
            <a:ext cx="9104002" cy="549111"/>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0" name="Прямоугольник 89"/>
          <p:cNvSpPr/>
          <p:nvPr/>
        </p:nvSpPr>
        <p:spPr>
          <a:xfrm>
            <a:off x="2888484" y="1228662"/>
            <a:ext cx="9104002" cy="45870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1846972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dirty="0"/>
              <a:t>Общие положения</a:t>
            </a:r>
          </a:p>
        </p:txBody>
      </p:sp>
      <p:graphicFrame>
        <p:nvGraphicFramePr>
          <p:cNvPr id="6" name="Объект 5">
            <a:extLst>
              <a:ext uri="{FF2B5EF4-FFF2-40B4-BE49-F238E27FC236}">
                <a16:creationId xmlns:a16="http://schemas.microsoft.com/office/drawing/2014/main" xmlns="" id="{04543FF7-5A63-1D66-87F6-DFD0B2728FAD}"/>
              </a:ext>
            </a:extLst>
          </p:cNvPr>
          <p:cNvGraphicFramePr>
            <a:graphicFrameLocks noGrp="1"/>
          </p:cNvGraphicFramePr>
          <p:nvPr>
            <p:ph idx="1"/>
          </p:nvPr>
        </p:nvGraphicFramePr>
        <p:xfrm>
          <a:off x="317990" y="904875"/>
          <a:ext cx="5351281"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Скругленный прямоугольник 9">
            <a:extLst>
              <a:ext uri="{FF2B5EF4-FFF2-40B4-BE49-F238E27FC236}">
                <a16:creationId xmlns:a16="http://schemas.microsoft.com/office/drawing/2014/main" xmlns="" id="{09F3912F-9EF0-C40C-14B0-EDB0A763EDA1}"/>
              </a:ext>
            </a:extLst>
          </p:cNvPr>
          <p:cNvSpPr/>
          <p:nvPr/>
        </p:nvSpPr>
        <p:spPr>
          <a:xfrm>
            <a:off x="6161584" y="5887895"/>
            <a:ext cx="5715000" cy="39518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Обоснованной признается закупка,</a:t>
            </a:r>
            <a:br>
              <a:rPr kumimoji="0" lang="ru-RU"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осуществляемая в соответствии с положениями ст. 19 и 22 44-ФЗ</a:t>
            </a:r>
          </a:p>
        </p:txBody>
      </p:sp>
      <p:sp>
        <p:nvSpPr>
          <p:cNvPr id="12" name="Прямоугольник 11">
            <a:extLst>
              <a:ext uri="{FF2B5EF4-FFF2-40B4-BE49-F238E27FC236}">
                <a16:creationId xmlns:a16="http://schemas.microsoft.com/office/drawing/2014/main" xmlns="" id="{46200D89-670F-483F-3BE0-47D9221DA8C3}"/>
              </a:ext>
            </a:extLst>
          </p:cNvPr>
          <p:cNvSpPr/>
          <p:nvPr/>
        </p:nvSpPr>
        <p:spPr>
          <a:xfrm>
            <a:off x="3161202" y="2824955"/>
            <a:ext cx="2438400" cy="1851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5" name="Прямоугольник: скругленные углы 14">
            <a:extLst>
              <a:ext uri="{FF2B5EF4-FFF2-40B4-BE49-F238E27FC236}">
                <a16:creationId xmlns:a16="http://schemas.microsoft.com/office/drawing/2014/main" xmlns="" id="{250943A0-E619-C683-6A5D-154446029FD3}"/>
              </a:ext>
            </a:extLst>
          </p:cNvPr>
          <p:cNvSpPr/>
          <p:nvPr/>
        </p:nvSpPr>
        <p:spPr>
          <a:xfrm>
            <a:off x="6191791" y="1283626"/>
            <a:ext cx="2761907" cy="231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Аудит в сфере закупок</a:t>
            </a:r>
          </a:p>
        </p:txBody>
      </p:sp>
      <p:sp>
        <p:nvSpPr>
          <p:cNvPr id="16" name="Прямоугольник: скругленные углы 15">
            <a:extLst>
              <a:ext uri="{FF2B5EF4-FFF2-40B4-BE49-F238E27FC236}">
                <a16:creationId xmlns:a16="http://schemas.microsoft.com/office/drawing/2014/main" xmlns="" id="{9AB9457A-4EAA-0E7D-9B57-4A38ECF5A0E3}"/>
              </a:ext>
            </a:extLst>
          </p:cNvPr>
          <p:cNvSpPr/>
          <p:nvPr/>
        </p:nvSpPr>
        <p:spPr>
          <a:xfrm>
            <a:off x="9144885" y="1283626"/>
            <a:ext cx="2761907" cy="231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Контроль в сфере закупок</a:t>
            </a:r>
          </a:p>
        </p:txBody>
      </p:sp>
      <p:sp>
        <p:nvSpPr>
          <p:cNvPr id="17" name="Скругленный прямоугольник 9">
            <a:extLst>
              <a:ext uri="{FF2B5EF4-FFF2-40B4-BE49-F238E27FC236}">
                <a16:creationId xmlns:a16="http://schemas.microsoft.com/office/drawing/2014/main" xmlns="" id="{724FEBD3-A147-1F52-D877-8AA6AF83A34B}"/>
              </a:ext>
            </a:extLst>
          </p:cNvPr>
          <p:cNvSpPr/>
          <p:nvPr/>
        </p:nvSpPr>
        <p:spPr>
          <a:xfrm>
            <a:off x="6191792" y="4882810"/>
            <a:ext cx="5715000" cy="29740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Оценка обоснованности закупки</a:t>
            </a:r>
          </a:p>
        </p:txBody>
      </p:sp>
      <p:sp>
        <p:nvSpPr>
          <p:cNvPr id="19" name="Прямоугольник: скругленные углы 18">
            <a:extLst>
              <a:ext uri="{FF2B5EF4-FFF2-40B4-BE49-F238E27FC236}">
                <a16:creationId xmlns:a16="http://schemas.microsoft.com/office/drawing/2014/main" xmlns="" id="{352C3205-47C4-98FD-DAED-C331823C7390}"/>
              </a:ext>
            </a:extLst>
          </p:cNvPr>
          <p:cNvSpPr/>
          <p:nvPr/>
        </p:nvSpPr>
        <p:spPr>
          <a:xfrm>
            <a:off x="6191792" y="5325693"/>
            <a:ext cx="1280160" cy="358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Закупка обоснованная</a:t>
            </a:r>
          </a:p>
        </p:txBody>
      </p:sp>
      <p:sp>
        <p:nvSpPr>
          <p:cNvPr id="20" name="Прямоугольник: скругленные углы 19">
            <a:extLst>
              <a:ext uri="{FF2B5EF4-FFF2-40B4-BE49-F238E27FC236}">
                <a16:creationId xmlns:a16="http://schemas.microsoft.com/office/drawing/2014/main" xmlns="" id="{9FBDE516-FEBC-DF26-F581-ADFD23C0D45B}"/>
              </a:ext>
            </a:extLst>
          </p:cNvPr>
          <p:cNvSpPr/>
          <p:nvPr/>
        </p:nvSpPr>
        <p:spPr>
          <a:xfrm>
            <a:off x="7567746" y="5325693"/>
            <a:ext cx="1280160" cy="3581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Закупка необоснованная</a:t>
            </a:r>
          </a:p>
        </p:txBody>
      </p:sp>
      <p:sp>
        <p:nvSpPr>
          <p:cNvPr id="21" name="Прямоугольник: скругленные углы 20">
            <a:extLst>
              <a:ext uri="{FF2B5EF4-FFF2-40B4-BE49-F238E27FC236}">
                <a16:creationId xmlns:a16="http://schemas.microsoft.com/office/drawing/2014/main" xmlns="" id="{02510817-A4D4-1276-ADD0-BA8E0F0DCD36}"/>
              </a:ext>
            </a:extLst>
          </p:cNvPr>
          <p:cNvSpPr/>
          <p:nvPr/>
        </p:nvSpPr>
        <p:spPr>
          <a:xfrm>
            <a:off x="10659290" y="5316984"/>
            <a:ext cx="1280160" cy="358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Закупка обоснованная</a:t>
            </a:r>
          </a:p>
        </p:txBody>
      </p:sp>
      <p:sp>
        <p:nvSpPr>
          <p:cNvPr id="22" name="Прямоугольник: скругленные углы 21">
            <a:extLst>
              <a:ext uri="{FF2B5EF4-FFF2-40B4-BE49-F238E27FC236}">
                <a16:creationId xmlns:a16="http://schemas.microsoft.com/office/drawing/2014/main" xmlns="" id="{1C1CF21C-41D2-300D-4913-FA26CBEB9DC5}"/>
              </a:ext>
            </a:extLst>
          </p:cNvPr>
          <p:cNvSpPr/>
          <p:nvPr/>
        </p:nvSpPr>
        <p:spPr>
          <a:xfrm>
            <a:off x="9250679" y="5325693"/>
            <a:ext cx="1280160" cy="3581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Закупка необоснованная</a:t>
            </a:r>
          </a:p>
        </p:txBody>
      </p:sp>
      <p:sp>
        <p:nvSpPr>
          <p:cNvPr id="23" name="Стрелка: вниз 22">
            <a:extLst>
              <a:ext uri="{FF2B5EF4-FFF2-40B4-BE49-F238E27FC236}">
                <a16:creationId xmlns:a16="http://schemas.microsoft.com/office/drawing/2014/main" xmlns="" id="{2ABF1427-B092-2012-6248-A4F1B6BB3B58}"/>
              </a:ext>
            </a:extLst>
          </p:cNvPr>
          <p:cNvSpPr/>
          <p:nvPr/>
        </p:nvSpPr>
        <p:spPr>
          <a:xfrm>
            <a:off x="10299516" y="4623054"/>
            <a:ext cx="654232" cy="231648"/>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 name="Стрелка: вниз 13">
            <a:extLst>
              <a:ext uri="{FF2B5EF4-FFF2-40B4-BE49-F238E27FC236}">
                <a16:creationId xmlns:a16="http://schemas.microsoft.com/office/drawing/2014/main" xmlns="" id="{888BCBB9-53BC-23D0-DB4F-25AE43EF0C5A}"/>
              </a:ext>
            </a:extLst>
          </p:cNvPr>
          <p:cNvSpPr/>
          <p:nvPr/>
        </p:nvSpPr>
        <p:spPr>
          <a:xfrm>
            <a:off x="7240630" y="4623054"/>
            <a:ext cx="654232" cy="231648"/>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4" name="Стрелка: вниз 23">
            <a:extLst>
              <a:ext uri="{FF2B5EF4-FFF2-40B4-BE49-F238E27FC236}">
                <a16:creationId xmlns:a16="http://schemas.microsoft.com/office/drawing/2014/main" xmlns="" id="{40F5470F-155E-D051-5EE8-40B7E4F1EEA2}"/>
              </a:ext>
            </a:extLst>
          </p:cNvPr>
          <p:cNvSpPr/>
          <p:nvPr/>
        </p:nvSpPr>
        <p:spPr>
          <a:xfrm>
            <a:off x="6647087" y="516902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5" name="Стрелка: вниз 24">
            <a:extLst>
              <a:ext uri="{FF2B5EF4-FFF2-40B4-BE49-F238E27FC236}">
                <a16:creationId xmlns:a16="http://schemas.microsoft.com/office/drawing/2014/main" xmlns="" id="{4A99DEBC-C258-3BE9-BD5E-E82480EC544D}"/>
              </a:ext>
            </a:extLst>
          </p:cNvPr>
          <p:cNvSpPr/>
          <p:nvPr/>
        </p:nvSpPr>
        <p:spPr>
          <a:xfrm>
            <a:off x="7998005" y="516902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6" name="Стрелка: вниз 25">
            <a:extLst>
              <a:ext uri="{FF2B5EF4-FFF2-40B4-BE49-F238E27FC236}">
                <a16:creationId xmlns:a16="http://schemas.microsoft.com/office/drawing/2014/main" xmlns="" id="{3B9FFF73-5DC2-EC10-3825-E7BBDB67EFAA}"/>
              </a:ext>
            </a:extLst>
          </p:cNvPr>
          <p:cNvSpPr/>
          <p:nvPr/>
        </p:nvSpPr>
        <p:spPr>
          <a:xfrm>
            <a:off x="9705973" y="516902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7" name="Стрелка: вниз 26">
            <a:extLst>
              <a:ext uri="{FF2B5EF4-FFF2-40B4-BE49-F238E27FC236}">
                <a16:creationId xmlns:a16="http://schemas.microsoft.com/office/drawing/2014/main" xmlns="" id="{6786137E-B259-1582-C92C-A39486A8AB3B}"/>
              </a:ext>
            </a:extLst>
          </p:cNvPr>
          <p:cNvSpPr/>
          <p:nvPr/>
        </p:nvSpPr>
        <p:spPr>
          <a:xfrm>
            <a:off x="11081927" y="516902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1" name="TextBox 30">
            <a:extLst>
              <a:ext uri="{FF2B5EF4-FFF2-40B4-BE49-F238E27FC236}">
                <a16:creationId xmlns:a16="http://schemas.microsoft.com/office/drawing/2014/main" xmlns="" id="{12D1DBC2-4CF0-4657-2526-9D8C2FECBB42}"/>
              </a:ext>
            </a:extLst>
          </p:cNvPr>
          <p:cNvSpPr txBox="1"/>
          <p:nvPr/>
        </p:nvSpPr>
        <p:spPr>
          <a:xfrm>
            <a:off x="6179274" y="1638183"/>
            <a:ext cx="277442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Осуществление экспертно-аналитической, информационной и иной деятельности посредством проверки, анализа и оценки информации о законности, целесообразности, об обоснованности, о своевременности, об эффективности и о результативности расходов на закупки по планируемым к заключению, заключенным и исполненным контрактам.</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 3 ст. 98 44-ФЗ</a:t>
            </a:r>
          </a:p>
        </p:txBody>
      </p:sp>
      <p:sp>
        <p:nvSpPr>
          <p:cNvPr id="32" name="TextBox 31">
            <a:extLst>
              <a:ext uri="{FF2B5EF4-FFF2-40B4-BE49-F238E27FC236}">
                <a16:creationId xmlns:a16="http://schemas.microsoft.com/office/drawing/2014/main" xmlns="" id="{1C0A07FE-0C5E-DE73-E492-03B0AD32F3F7}"/>
              </a:ext>
            </a:extLst>
          </p:cNvPr>
          <p:cNvSpPr txBox="1"/>
          <p:nvPr/>
        </p:nvSpPr>
        <p:spPr>
          <a:xfrm>
            <a:off x="9132367" y="1638183"/>
            <a:ext cx="277442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Осуществление наблюдения и проверки действий участников контрактной системы на предмет соблюдения законодательства РФ и иных нормативных правовых актов о контрактной системе в сфере закупок товаров, работ, услуг для обеспечения государственных и муниципальных нужд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 7 ч. 1 ст. 1 44-ФЗ</a:t>
            </a:r>
          </a:p>
        </p:txBody>
      </p:sp>
      <p:sp>
        <p:nvSpPr>
          <p:cNvPr id="36" name="TextBox 35">
            <a:extLst>
              <a:ext uri="{FF2B5EF4-FFF2-40B4-BE49-F238E27FC236}">
                <a16:creationId xmlns:a16="http://schemas.microsoft.com/office/drawing/2014/main" xmlns="" id="{455D10C8-7FA9-457D-8E1E-1D93F38F195E}"/>
              </a:ext>
            </a:extLst>
          </p:cNvPr>
          <p:cNvSpPr txBox="1"/>
          <p:nvPr/>
        </p:nvSpPr>
        <p:spPr>
          <a:xfrm>
            <a:off x="6179274" y="3207938"/>
            <a:ext cx="277442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Счетная палата РФ;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Контрольно-счетные органы субъектов РФ, образованные законодательными (представительными) органами государственной власти субъектов РФ;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Контрольно-счетные органы муниципальных образований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 1 ст. 98 44-ФЗ</a:t>
            </a:r>
          </a:p>
        </p:txBody>
      </p:sp>
      <p:sp>
        <p:nvSpPr>
          <p:cNvPr id="37" name="TextBox 36">
            <a:extLst>
              <a:ext uri="{FF2B5EF4-FFF2-40B4-BE49-F238E27FC236}">
                <a16:creationId xmlns:a16="http://schemas.microsoft.com/office/drawing/2014/main" xmlns="" id="{35377714-49D4-95AF-6FD6-4CC51E7CCC48}"/>
              </a:ext>
            </a:extLst>
          </p:cNvPr>
          <p:cNvSpPr txBox="1"/>
          <p:nvPr/>
        </p:nvSpPr>
        <p:spPr>
          <a:xfrm>
            <a:off x="9132367" y="3207938"/>
            <a:ext cx="277442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Органы внутреннего государственного (муниципального) финансового контроля, определенные в соответствии с Бюджетным кодексом Российской Федерации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п.3 ч. 1 ст. 99 44-ФЗ</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 6 ст. 18 44-ФЗ</a:t>
            </a:r>
          </a:p>
        </p:txBody>
      </p:sp>
      <p:sp>
        <p:nvSpPr>
          <p:cNvPr id="38" name="Прямоугольник 37">
            <a:extLst>
              <a:ext uri="{FF2B5EF4-FFF2-40B4-BE49-F238E27FC236}">
                <a16:creationId xmlns:a16="http://schemas.microsoft.com/office/drawing/2014/main" xmlns="" id="{D39C6214-D0E7-9F43-F1CC-4F7E4C08ECFE}"/>
              </a:ext>
            </a:extLst>
          </p:cNvPr>
          <p:cNvSpPr/>
          <p:nvPr/>
        </p:nvSpPr>
        <p:spPr>
          <a:xfrm>
            <a:off x="6017624" y="1162181"/>
            <a:ext cx="6017622" cy="5264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40" name="Прямая соединительная линия 39">
            <a:extLst>
              <a:ext uri="{FF2B5EF4-FFF2-40B4-BE49-F238E27FC236}">
                <a16:creationId xmlns:a16="http://schemas.microsoft.com/office/drawing/2014/main" xmlns="" id="{3BA46CC4-3930-31F2-FA34-86A5ADAEF433}"/>
              </a:ext>
            </a:extLst>
          </p:cNvPr>
          <p:cNvCxnSpPr/>
          <p:nvPr/>
        </p:nvCxnSpPr>
        <p:spPr>
          <a:xfrm flipV="1">
            <a:off x="5599602" y="1162181"/>
            <a:ext cx="418022" cy="16627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xmlns="" id="{6D25CD0A-EB8C-4EB1-F54D-C5C417FB688F}"/>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3971974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Соединитель: уступ 21">
            <a:extLst>
              <a:ext uri="{FF2B5EF4-FFF2-40B4-BE49-F238E27FC236}">
                <a16:creationId xmlns:a16="http://schemas.microsoft.com/office/drawing/2014/main" xmlns="" id="{344C5744-79EC-FA04-4A39-CAA0CBAF1452}"/>
              </a:ext>
            </a:extLst>
          </p:cNvPr>
          <p:cNvCxnSpPr>
            <a:cxnSpLocks/>
            <a:endCxn id="19" idx="1"/>
          </p:cNvCxnSpPr>
          <p:nvPr/>
        </p:nvCxnSpPr>
        <p:spPr>
          <a:xfrm rot="5400000">
            <a:off x="-1037458" y="3215088"/>
            <a:ext cx="2925543" cy="75921"/>
          </a:xfrm>
          <a:prstGeom prst="bentConnector4">
            <a:avLst>
              <a:gd name="adj1" fmla="val -954"/>
              <a:gd name="adj2" fmla="val 401102"/>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30" name="Соединитель: уступ 29">
            <a:extLst>
              <a:ext uri="{FF2B5EF4-FFF2-40B4-BE49-F238E27FC236}">
                <a16:creationId xmlns:a16="http://schemas.microsoft.com/office/drawing/2014/main" xmlns="" id="{BEA19FBF-EEC1-E917-651C-1EB0F7999382}"/>
              </a:ext>
            </a:extLst>
          </p:cNvPr>
          <p:cNvCxnSpPr>
            <a:cxnSpLocks/>
            <a:endCxn id="19" idx="3"/>
          </p:cNvCxnSpPr>
          <p:nvPr/>
        </p:nvCxnSpPr>
        <p:spPr>
          <a:xfrm rot="16200000" flipH="1">
            <a:off x="10468195" y="3339678"/>
            <a:ext cx="2699894" cy="52390"/>
          </a:xfrm>
          <a:prstGeom prst="bentConnector4">
            <a:avLst>
              <a:gd name="adj1" fmla="val -6950"/>
              <a:gd name="adj2" fmla="val 536343"/>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26" name="Соединитель: уступ 25">
            <a:extLst>
              <a:ext uri="{FF2B5EF4-FFF2-40B4-BE49-F238E27FC236}">
                <a16:creationId xmlns:a16="http://schemas.microsoft.com/office/drawing/2014/main" xmlns="" id="{425BDDEE-B29B-F581-F400-16EC89462FF3}"/>
              </a:ext>
            </a:extLst>
          </p:cNvPr>
          <p:cNvCxnSpPr>
            <a:cxnSpLocks/>
            <a:endCxn id="20" idx="1"/>
          </p:cNvCxnSpPr>
          <p:nvPr/>
        </p:nvCxnSpPr>
        <p:spPr>
          <a:xfrm rot="5400000">
            <a:off x="-709046" y="2880323"/>
            <a:ext cx="2262367" cy="82274"/>
          </a:xfrm>
          <a:prstGeom prst="bentConnector4">
            <a:avLst>
              <a:gd name="adj1" fmla="val 5355"/>
              <a:gd name="adj2" fmla="val 306606"/>
            </a:avLst>
          </a:prstGeom>
          <a:ln w="25400">
            <a:tailEnd type="triangle"/>
          </a:ln>
        </p:spPr>
        <p:style>
          <a:lnRef idx="1">
            <a:schemeClr val="accent3"/>
          </a:lnRef>
          <a:fillRef idx="0">
            <a:schemeClr val="accent3"/>
          </a:fillRef>
          <a:effectRef idx="0">
            <a:schemeClr val="accent3"/>
          </a:effectRef>
          <a:fontRef idx="minor">
            <a:schemeClr val="tx1"/>
          </a:fontRef>
        </p:style>
      </p:cxnSp>
      <p:sp>
        <p:nvSpPr>
          <p:cNvPr id="2" name="Заголовок 1"/>
          <p:cNvSpPr>
            <a:spLocks noGrp="1"/>
          </p:cNvSpPr>
          <p:nvPr>
            <p:ph type="title"/>
          </p:nvPr>
        </p:nvSpPr>
        <p:spPr/>
        <p:txBody>
          <a:bodyPr/>
          <a:lstStyle/>
          <a:p>
            <a:r>
              <a:rPr lang="ru-RU" dirty="0"/>
              <a:t>Нормирование</a:t>
            </a:r>
          </a:p>
        </p:txBody>
      </p:sp>
      <p:sp>
        <p:nvSpPr>
          <p:cNvPr id="7" name="TextBox 6">
            <a:extLst>
              <a:ext uri="{FF2B5EF4-FFF2-40B4-BE49-F238E27FC236}">
                <a16:creationId xmlns:a16="http://schemas.microsoft.com/office/drawing/2014/main" xmlns="" id="{CDAF7FFE-5163-2FB1-0819-323949FC6507}"/>
              </a:ext>
            </a:extLst>
          </p:cNvPr>
          <p:cNvSpPr txBox="1"/>
          <p:nvPr/>
        </p:nvSpPr>
        <p:spPr>
          <a:xfrm>
            <a:off x="354011" y="5217139"/>
            <a:ext cx="11456987" cy="492443"/>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Нормирование в сфере закупок является механизмом, направленным на обеспечение достижения целей эффективного использования бюджетных средств.</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27.04.2020 №24-01-06/33919</a:t>
            </a:r>
          </a:p>
        </p:txBody>
      </p:sp>
      <p:graphicFrame>
        <p:nvGraphicFramePr>
          <p:cNvPr id="8" name="Схема 7">
            <a:extLst>
              <a:ext uri="{FF2B5EF4-FFF2-40B4-BE49-F238E27FC236}">
                <a16:creationId xmlns:a16="http://schemas.microsoft.com/office/drawing/2014/main" xmlns="" id="{D1596EA8-7861-C0BF-20A2-38BAD60AD401}"/>
              </a:ext>
            </a:extLst>
          </p:cNvPr>
          <p:cNvGraphicFramePr/>
          <p:nvPr/>
        </p:nvGraphicFramePr>
        <p:xfrm>
          <a:off x="354012" y="949141"/>
          <a:ext cx="11456988" cy="1986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xmlns="" id="{7904F2C1-1B3D-9DAF-64FB-B8FA73993CBF}"/>
              </a:ext>
            </a:extLst>
          </p:cNvPr>
          <p:cNvSpPr txBox="1"/>
          <p:nvPr/>
        </p:nvSpPr>
        <p:spPr>
          <a:xfrm rot="16200000">
            <a:off x="11484489" y="6034927"/>
            <a:ext cx="1082348" cy="215444"/>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ч.1; ч. 2 ст. 19 44-ФЗ</a:t>
            </a:r>
          </a:p>
        </p:txBody>
      </p:sp>
      <p:sp>
        <p:nvSpPr>
          <p:cNvPr id="15" name="TextBox 14">
            <a:extLst>
              <a:ext uri="{FF2B5EF4-FFF2-40B4-BE49-F238E27FC236}">
                <a16:creationId xmlns:a16="http://schemas.microsoft.com/office/drawing/2014/main" xmlns="" id="{BDB76FF5-0E6F-A640-3EEA-899845C2ADC4}"/>
              </a:ext>
            </a:extLst>
          </p:cNvPr>
          <p:cNvSpPr txBox="1"/>
          <p:nvPr/>
        </p:nvSpPr>
        <p:spPr>
          <a:xfrm>
            <a:off x="354011" y="5791271"/>
            <a:ext cx="11456986" cy="892552"/>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Принцип эффективности использования бюджетных средств означает, что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с использованием наименьшего объема средств (экономности) и (или) достижения наилучшего результата с использованием определенного бюджетом объема средств (результативности).</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ст. 34 БК РФ</a:t>
            </a:r>
          </a:p>
        </p:txBody>
      </p:sp>
      <p:sp>
        <p:nvSpPr>
          <p:cNvPr id="19" name="TextBox 18">
            <a:extLst>
              <a:ext uri="{FF2B5EF4-FFF2-40B4-BE49-F238E27FC236}">
                <a16:creationId xmlns:a16="http://schemas.microsoft.com/office/drawing/2014/main" xmlns="" id="{978DB1E3-897C-AD76-BABE-B2D1B60614F1}"/>
              </a:ext>
            </a:extLst>
          </p:cNvPr>
          <p:cNvSpPr txBox="1"/>
          <p:nvPr/>
        </p:nvSpPr>
        <p:spPr>
          <a:xfrm>
            <a:off x="387352" y="4454210"/>
            <a:ext cx="11456985"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Государственные органы, органы управления государственными внебюджетными фондами, муниципальные органы (включая соответственно территориальные органы и подведомственные казенные учреждения)</a:t>
            </a:r>
          </a:p>
        </p:txBody>
      </p:sp>
      <p:sp>
        <p:nvSpPr>
          <p:cNvPr id="20" name="TextBox 19">
            <a:extLst>
              <a:ext uri="{FF2B5EF4-FFF2-40B4-BE49-F238E27FC236}">
                <a16:creationId xmlns:a16="http://schemas.microsoft.com/office/drawing/2014/main" xmlns="" id="{08C4595B-51D8-8227-1960-61DA788EB1DE}"/>
              </a:ext>
            </a:extLst>
          </p:cNvPr>
          <p:cNvSpPr txBox="1"/>
          <p:nvPr/>
        </p:nvSpPr>
        <p:spPr>
          <a:xfrm>
            <a:off x="381000" y="3791034"/>
            <a:ext cx="9066215"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Заказчики, в том числе казенные учреждения, которым в установленном порядке формируется государственное (муниципальное) задание на оказание государственных (муниципальных) услуг, выполнение работ)</a:t>
            </a:r>
          </a:p>
        </p:txBody>
      </p:sp>
      <p:sp>
        <p:nvSpPr>
          <p:cNvPr id="6" name="TextBox 5">
            <a:extLst>
              <a:ext uri="{FF2B5EF4-FFF2-40B4-BE49-F238E27FC236}">
                <a16:creationId xmlns:a16="http://schemas.microsoft.com/office/drawing/2014/main" xmlns="" id="{B54BBB4E-6311-3C3F-AA6E-E05221C066E8}"/>
              </a:ext>
            </a:extLst>
          </p:cNvPr>
          <p:cNvSpPr txBox="1"/>
          <p:nvPr/>
        </p:nvSpPr>
        <p:spPr>
          <a:xfrm>
            <a:off x="9578662" y="2298782"/>
            <a:ext cx="2225986" cy="19928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необходимые планируемые денежные средства для осуществления закупки товаров, работ, услуг государственных органов, которые учитываются при предоставлении и выделении субъектами бюджетного планирования бюджетных ассигнований в порядке, установленном финансовым органом, утверждение нормативов цены (в цифровом значении) и количества является императивной нормой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95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06.03.2020 N 24-01-06/17185</a:t>
            </a:r>
          </a:p>
        </p:txBody>
      </p:sp>
      <p:sp>
        <p:nvSpPr>
          <p:cNvPr id="29" name="TextBox 28">
            <a:extLst>
              <a:ext uri="{FF2B5EF4-FFF2-40B4-BE49-F238E27FC236}">
                <a16:creationId xmlns:a16="http://schemas.microsoft.com/office/drawing/2014/main" xmlns="" id="{28B1A87F-F902-420B-3498-87ED7241E4AE}"/>
              </a:ext>
            </a:extLst>
          </p:cNvPr>
          <p:cNvSpPr txBox="1"/>
          <p:nvPr/>
        </p:nvSpPr>
        <p:spPr>
          <a:xfrm>
            <a:off x="422137" y="3098779"/>
            <a:ext cx="902507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позволяющие обеспечить государственные и муниципальные нужды, но не приводящие к закупкам ТРУ, которые имеют избыточные потребительские свойства 	или  являются предметами роскоши в соответствии с законодательством РФ</a:t>
            </a:r>
          </a:p>
        </p:txBody>
      </p:sp>
      <p:sp>
        <p:nvSpPr>
          <p:cNvPr id="31" name="Стрелка: вниз 30">
            <a:extLst>
              <a:ext uri="{FF2B5EF4-FFF2-40B4-BE49-F238E27FC236}">
                <a16:creationId xmlns:a16="http://schemas.microsoft.com/office/drawing/2014/main" xmlns="" id="{A1284DA8-9AA9-6CFC-ED29-BD2B861E3210}"/>
              </a:ext>
            </a:extLst>
          </p:cNvPr>
          <p:cNvSpPr/>
          <p:nvPr/>
        </p:nvSpPr>
        <p:spPr>
          <a:xfrm>
            <a:off x="1301364" y="2939855"/>
            <a:ext cx="369570"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2" name="Стрелка: вниз 31">
            <a:extLst>
              <a:ext uri="{FF2B5EF4-FFF2-40B4-BE49-F238E27FC236}">
                <a16:creationId xmlns:a16="http://schemas.microsoft.com/office/drawing/2014/main" xmlns="" id="{E1DC796D-5619-B94E-EBE1-FB5B2E730DC0}"/>
              </a:ext>
            </a:extLst>
          </p:cNvPr>
          <p:cNvSpPr/>
          <p:nvPr/>
        </p:nvSpPr>
        <p:spPr>
          <a:xfrm>
            <a:off x="3634740" y="2939855"/>
            <a:ext cx="380769"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3" name="Стрелка: вниз 32">
            <a:extLst>
              <a:ext uri="{FF2B5EF4-FFF2-40B4-BE49-F238E27FC236}">
                <a16:creationId xmlns:a16="http://schemas.microsoft.com/office/drawing/2014/main" xmlns="" id="{6E9D6B3D-6FB0-0B9B-D07B-0BF326CEB099}"/>
              </a:ext>
            </a:extLst>
          </p:cNvPr>
          <p:cNvSpPr/>
          <p:nvPr/>
        </p:nvSpPr>
        <p:spPr>
          <a:xfrm>
            <a:off x="5936303" y="2939855"/>
            <a:ext cx="380769"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4" name="Стрелка: вниз 33">
            <a:extLst>
              <a:ext uri="{FF2B5EF4-FFF2-40B4-BE49-F238E27FC236}">
                <a16:creationId xmlns:a16="http://schemas.microsoft.com/office/drawing/2014/main" xmlns="" id="{4B3B5EF1-709B-AA67-9EAC-2AEA2BA6803C}"/>
              </a:ext>
            </a:extLst>
          </p:cNvPr>
          <p:cNvSpPr/>
          <p:nvPr/>
        </p:nvSpPr>
        <p:spPr>
          <a:xfrm>
            <a:off x="8221227" y="2939855"/>
            <a:ext cx="380769" cy="130856"/>
          </a:xfrm>
          <a:prstGeom prst="downArrow">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3" name="Рисунок 2">
            <a:extLst>
              <a:ext uri="{FF2B5EF4-FFF2-40B4-BE49-F238E27FC236}">
                <a16:creationId xmlns:a16="http://schemas.microsoft.com/office/drawing/2014/main" xmlns="" id="{EDB35201-D589-B9FE-4E83-C5E423797B4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Стрелка вниз 34"/>
          <p:cNvSpPr/>
          <p:nvPr/>
        </p:nvSpPr>
        <p:spPr>
          <a:xfrm>
            <a:off x="4985448" y="5619043"/>
            <a:ext cx="343598"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6" name="Стрелка вниз 35"/>
          <p:cNvSpPr/>
          <p:nvPr/>
        </p:nvSpPr>
        <p:spPr>
          <a:xfrm>
            <a:off x="7957793" y="5619043"/>
            <a:ext cx="343598" cy="2829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Заголовок 1"/>
          <p:cNvSpPr>
            <a:spLocks noGrp="1"/>
          </p:cNvSpPr>
          <p:nvPr>
            <p:ph type="title"/>
          </p:nvPr>
        </p:nvSpPr>
        <p:spPr>
          <a:xfrm>
            <a:off x="526543" y="99193"/>
            <a:ext cx="8363675" cy="520321"/>
          </a:xfrm>
        </p:spPr>
        <p:txBody>
          <a:bodyPr>
            <a:normAutofit/>
          </a:bodyPr>
          <a:lstStyle/>
          <a:p>
            <a:r>
              <a:rPr lang="ru-RU" dirty="0"/>
              <a:t>НПА в сфере нормирования</a:t>
            </a:r>
          </a:p>
        </p:txBody>
      </p:sp>
      <p:sp>
        <p:nvSpPr>
          <p:cNvPr id="4" name="Скругленный прямоугольник 3"/>
          <p:cNvSpPr/>
          <p:nvPr/>
        </p:nvSpPr>
        <p:spPr>
          <a:xfrm>
            <a:off x="3772587" y="835783"/>
            <a:ext cx="8193600" cy="357190"/>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Общие правила нормирования</a:t>
            </a:r>
          </a:p>
        </p:txBody>
      </p:sp>
      <p:sp>
        <p:nvSpPr>
          <p:cNvPr id="6" name="Скругленный прямоугольник 5"/>
          <p:cNvSpPr/>
          <p:nvPr/>
        </p:nvSpPr>
        <p:spPr>
          <a:xfrm>
            <a:off x="3764792" y="1865512"/>
            <a:ext cx="3000396" cy="2509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 к отдельным видам ТРУ</a:t>
            </a:r>
          </a:p>
        </p:txBody>
      </p:sp>
      <p:sp>
        <p:nvSpPr>
          <p:cNvPr id="7" name="Скругленный прямоугольник 6"/>
          <p:cNvSpPr/>
          <p:nvPr/>
        </p:nvSpPr>
        <p:spPr>
          <a:xfrm>
            <a:off x="6908064" y="1866381"/>
            <a:ext cx="2626726" cy="2509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Нормативные затраты</a:t>
            </a:r>
          </a:p>
        </p:txBody>
      </p:sp>
      <p:cxnSp>
        <p:nvCxnSpPr>
          <p:cNvPr id="10" name="Прямая соединительная линия 9"/>
          <p:cNvCxnSpPr>
            <a:cxnSpLocks/>
          </p:cNvCxnSpPr>
          <p:nvPr/>
        </p:nvCxnSpPr>
        <p:spPr>
          <a:xfrm>
            <a:off x="3080238" y="3060120"/>
            <a:ext cx="888594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cxnSpLocks/>
          </p:cNvCxnSpPr>
          <p:nvPr/>
        </p:nvCxnSpPr>
        <p:spPr>
          <a:xfrm>
            <a:off x="3080238" y="5326107"/>
            <a:ext cx="889326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Скругленный прямоугольник 17"/>
          <p:cNvSpPr/>
          <p:nvPr/>
        </p:nvSpPr>
        <p:spPr>
          <a:xfrm>
            <a:off x="3772587" y="5446636"/>
            <a:ext cx="5429288" cy="282967"/>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a:t>
            </a:r>
          </a:p>
        </p:txBody>
      </p:sp>
      <p:sp>
        <p:nvSpPr>
          <p:cNvPr id="19" name="Скругленный прямоугольник 18"/>
          <p:cNvSpPr/>
          <p:nvPr/>
        </p:nvSpPr>
        <p:spPr>
          <a:xfrm>
            <a:off x="3772587" y="5948902"/>
            <a:ext cx="3000396" cy="378629"/>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 к отдельным видам ТРУ*</a:t>
            </a:r>
          </a:p>
        </p:txBody>
      </p:sp>
      <p:sp>
        <p:nvSpPr>
          <p:cNvPr id="20" name="Скругленный прямоугольник 19"/>
          <p:cNvSpPr/>
          <p:nvPr/>
        </p:nvSpPr>
        <p:spPr>
          <a:xfrm>
            <a:off x="6915859" y="5948902"/>
            <a:ext cx="2286016" cy="392943"/>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Нормативные затраты</a:t>
            </a:r>
          </a:p>
        </p:txBody>
      </p:sp>
      <p:sp>
        <p:nvSpPr>
          <p:cNvPr id="22" name="Стрелка вниз 21"/>
          <p:cNvSpPr/>
          <p:nvPr/>
        </p:nvSpPr>
        <p:spPr>
          <a:xfrm>
            <a:off x="4988525" y="1556386"/>
            <a:ext cx="343598"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8" name="TextBox 27"/>
          <p:cNvSpPr txBox="1"/>
          <p:nvPr/>
        </p:nvSpPr>
        <p:spPr>
          <a:xfrm rot="16200000">
            <a:off x="2614400" y="5853859"/>
            <a:ext cx="145489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D092A7">
                    <a:lumMod val="50000"/>
                  </a:srgbClr>
                </a:solidFill>
                <a:effectLst/>
                <a:uLnTx/>
                <a:uFillTx/>
                <a:latin typeface="Calibri" panose="020F0502020204030204" pitchFamily="34" charset="0"/>
                <a:ea typeface="+mn-ea"/>
                <a:cs typeface="+mn-cs"/>
              </a:rPr>
              <a:t>Федеральные нужды</a:t>
            </a:r>
          </a:p>
        </p:txBody>
      </p:sp>
      <p:sp>
        <p:nvSpPr>
          <p:cNvPr id="29" name="TextBox 28">
            <a:extLst>
              <a:ext uri="{FF2B5EF4-FFF2-40B4-BE49-F238E27FC236}">
                <a16:creationId xmlns:a16="http://schemas.microsoft.com/office/drawing/2014/main" xmlns="" id="{93CC28A6-049A-4D91-AC2A-D91E377D5B7E}"/>
              </a:ext>
            </a:extLst>
          </p:cNvPr>
          <p:cNvSpPr txBox="1"/>
          <p:nvPr/>
        </p:nvSpPr>
        <p:spPr>
          <a:xfrm>
            <a:off x="9687482" y="2231528"/>
            <a:ext cx="2286016" cy="6924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18.05.2015 №476 </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TextBox 30">
            <a:extLst>
              <a:ext uri="{FF2B5EF4-FFF2-40B4-BE49-F238E27FC236}">
                <a16:creationId xmlns:a16="http://schemas.microsoft.com/office/drawing/2014/main" xmlns="" id="{7F0FF923-6AE6-4048-9692-4B919D003688}"/>
              </a:ext>
            </a:extLst>
          </p:cNvPr>
          <p:cNvSpPr txBox="1"/>
          <p:nvPr/>
        </p:nvSpPr>
        <p:spPr>
          <a:xfrm>
            <a:off x="9680171" y="4549838"/>
            <a:ext cx="2286016" cy="6924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19.05.2015 №479 </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TextBox 32">
            <a:extLst>
              <a:ext uri="{FF2B5EF4-FFF2-40B4-BE49-F238E27FC236}">
                <a16:creationId xmlns:a16="http://schemas.microsoft.com/office/drawing/2014/main" xmlns="" id="{32EB7FA0-5337-4D69-A9DA-CB75F45E8D1B}"/>
              </a:ext>
            </a:extLst>
          </p:cNvPr>
          <p:cNvSpPr txBox="1"/>
          <p:nvPr/>
        </p:nvSpPr>
        <p:spPr>
          <a:xfrm>
            <a:off x="3772587" y="6423884"/>
            <a:ext cx="30003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Ведомственный перечень</a:t>
            </a:r>
          </a:p>
        </p:txBody>
      </p:sp>
      <p:sp>
        <p:nvSpPr>
          <p:cNvPr id="34" name="Стрелка вниз 33"/>
          <p:cNvSpPr/>
          <p:nvPr/>
        </p:nvSpPr>
        <p:spPr>
          <a:xfrm>
            <a:off x="7960870" y="1559171"/>
            <a:ext cx="343598" cy="2829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3" name="TextBox 2">
            <a:extLst>
              <a:ext uri="{FF2B5EF4-FFF2-40B4-BE49-F238E27FC236}">
                <a16:creationId xmlns:a16="http://schemas.microsoft.com/office/drawing/2014/main" xmlns="" id="{076B2F51-BA58-FE7D-2402-D0BF99A63CE3}"/>
              </a:ext>
            </a:extLst>
          </p:cNvPr>
          <p:cNvSpPr txBox="1"/>
          <p:nvPr/>
        </p:nvSpPr>
        <p:spPr>
          <a:xfrm rot="16200000">
            <a:off x="2413754" y="2509808"/>
            <a:ext cx="885179" cy="215444"/>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ч.3 ст. 19 44-ФЗ</a:t>
            </a:r>
          </a:p>
        </p:txBody>
      </p:sp>
      <p:sp>
        <p:nvSpPr>
          <p:cNvPr id="5" name="TextBox 4">
            <a:extLst>
              <a:ext uri="{FF2B5EF4-FFF2-40B4-BE49-F238E27FC236}">
                <a16:creationId xmlns:a16="http://schemas.microsoft.com/office/drawing/2014/main" xmlns="" id="{7F30CEC1-D907-6764-A6BB-1B73CAF23D2E}"/>
              </a:ext>
            </a:extLst>
          </p:cNvPr>
          <p:cNvSpPr txBox="1"/>
          <p:nvPr/>
        </p:nvSpPr>
        <p:spPr>
          <a:xfrm rot="16200000">
            <a:off x="2406862" y="4775795"/>
            <a:ext cx="885179" cy="215444"/>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ч.3 ст. 19 44-ФЗ</a:t>
            </a:r>
          </a:p>
        </p:txBody>
      </p:sp>
      <p:sp>
        <p:nvSpPr>
          <p:cNvPr id="8" name="Скругленный прямоугольник 6">
            <a:extLst>
              <a:ext uri="{FF2B5EF4-FFF2-40B4-BE49-F238E27FC236}">
                <a16:creationId xmlns:a16="http://schemas.microsoft.com/office/drawing/2014/main" xmlns="" id="{2070E62B-3C9F-5BF7-1568-D2A23AC40D8B}"/>
              </a:ext>
            </a:extLst>
          </p:cNvPr>
          <p:cNvSpPr/>
          <p:nvPr/>
        </p:nvSpPr>
        <p:spPr>
          <a:xfrm>
            <a:off x="9680171" y="1385810"/>
            <a:ext cx="2286016" cy="690020"/>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Общие требования к разработке и принятию  </a:t>
            </a:r>
            <a:r>
              <a:rPr kumimoji="0" lang="ru-RU"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пр.актов</a:t>
            </a: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Стрелка вниз 33">
            <a:extLst>
              <a:ext uri="{FF2B5EF4-FFF2-40B4-BE49-F238E27FC236}">
                <a16:creationId xmlns:a16="http://schemas.microsoft.com/office/drawing/2014/main" xmlns="" id="{4FD7F1CD-5E4C-FD86-26BB-EFE3185AB1AC}"/>
              </a:ext>
            </a:extLst>
          </p:cNvPr>
          <p:cNvSpPr/>
          <p:nvPr/>
        </p:nvSpPr>
        <p:spPr>
          <a:xfrm>
            <a:off x="10658691" y="1222562"/>
            <a:ext cx="343598" cy="1558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17" name="Скругленный прямоугольник 6">
            <a:extLst>
              <a:ext uri="{FF2B5EF4-FFF2-40B4-BE49-F238E27FC236}">
                <a16:creationId xmlns:a16="http://schemas.microsoft.com/office/drawing/2014/main" xmlns="" id="{5CC8E6FC-9E52-85E4-7098-87AB5D48AEA1}"/>
              </a:ext>
            </a:extLst>
          </p:cNvPr>
          <p:cNvSpPr/>
          <p:nvPr/>
        </p:nvSpPr>
        <p:spPr>
          <a:xfrm>
            <a:off x="3786614" y="1396421"/>
            <a:ext cx="5751327" cy="271488"/>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Общие правила определения</a:t>
            </a:r>
          </a:p>
        </p:txBody>
      </p:sp>
      <p:sp>
        <p:nvSpPr>
          <p:cNvPr id="21" name="Стрелка вниз 33">
            <a:extLst>
              <a:ext uri="{FF2B5EF4-FFF2-40B4-BE49-F238E27FC236}">
                <a16:creationId xmlns:a16="http://schemas.microsoft.com/office/drawing/2014/main" xmlns="" id="{245E12C2-EEF6-6C26-B489-A34647F26266}"/>
              </a:ext>
            </a:extLst>
          </p:cNvPr>
          <p:cNvSpPr/>
          <p:nvPr/>
        </p:nvSpPr>
        <p:spPr>
          <a:xfrm>
            <a:off x="6597981" y="1211524"/>
            <a:ext cx="343598" cy="1558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23" name="TextBox 22">
            <a:extLst>
              <a:ext uri="{FF2B5EF4-FFF2-40B4-BE49-F238E27FC236}">
                <a16:creationId xmlns:a16="http://schemas.microsoft.com/office/drawing/2014/main" xmlns="" id="{97C7936E-F369-D094-54BD-B03B57615660}"/>
              </a:ext>
            </a:extLst>
          </p:cNvPr>
          <p:cNvSpPr txBox="1"/>
          <p:nvPr/>
        </p:nvSpPr>
        <p:spPr>
          <a:xfrm>
            <a:off x="3764790" y="2231273"/>
            <a:ext cx="3000395" cy="4924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02.09.2015 №926</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TextBox 23">
            <a:extLst>
              <a:ext uri="{FF2B5EF4-FFF2-40B4-BE49-F238E27FC236}">
                <a16:creationId xmlns:a16="http://schemas.microsoft.com/office/drawing/2014/main" xmlns="" id="{BD030CBA-33BC-0EA7-5D9B-2D43EABF9756}"/>
              </a:ext>
            </a:extLst>
          </p:cNvPr>
          <p:cNvSpPr txBox="1"/>
          <p:nvPr/>
        </p:nvSpPr>
        <p:spPr>
          <a:xfrm>
            <a:off x="6900264" y="2231273"/>
            <a:ext cx="2626726" cy="4924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13.10.2014 №1047</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Скругленный прямоугольник 3">
            <a:extLst>
              <a:ext uri="{FF2B5EF4-FFF2-40B4-BE49-F238E27FC236}">
                <a16:creationId xmlns:a16="http://schemas.microsoft.com/office/drawing/2014/main" xmlns="" id="{21D5234F-CB94-02E6-FC25-BE09B72844AE}"/>
              </a:ext>
            </a:extLst>
          </p:cNvPr>
          <p:cNvSpPr/>
          <p:nvPr/>
        </p:nvSpPr>
        <p:spPr>
          <a:xfrm>
            <a:off x="3772587" y="3167869"/>
            <a:ext cx="8193600" cy="357190"/>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Правила нормирования</a:t>
            </a:r>
          </a:p>
        </p:txBody>
      </p:sp>
      <p:sp>
        <p:nvSpPr>
          <p:cNvPr id="26" name="Скругленный прямоугольник 5">
            <a:extLst>
              <a:ext uri="{FF2B5EF4-FFF2-40B4-BE49-F238E27FC236}">
                <a16:creationId xmlns:a16="http://schemas.microsoft.com/office/drawing/2014/main" xmlns="" id="{C854452E-4199-C666-EB37-9F06B1E68A73}"/>
              </a:ext>
            </a:extLst>
          </p:cNvPr>
          <p:cNvSpPr/>
          <p:nvPr/>
        </p:nvSpPr>
        <p:spPr>
          <a:xfrm>
            <a:off x="3764792" y="4197598"/>
            <a:ext cx="3000396" cy="2509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 к отдельным видам ТРУ</a:t>
            </a:r>
          </a:p>
        </p:txBody>
      </p:sp>
      <p:sp>
        <p:nvSpPr>
          <p:cNvPr id="27" name="Скругленный прямоугольник 6">
            <a:extLst>
              <a:ext uri="{FF2B5EF4-FFF2-40B4-BE49-F238E27FC236}">
                <a16:creationId xmlns:a16="http://schemas.microsoft.com/office/drawing/2014/main" xmlns="" id="{5A5015B9-4FEB-F995-957E-2FFA24C69F50}"/>
              </a:ext>
            </a:extLst>
          </p:cNvPr>
          <p:cNvSpPr/>
          <p:nvPr/>
        </p:nvSpPr>
        <p:spPr>
          <a:xfrm>
            <a:off x="6908064" y="4198467"/>
            <a:ext cx="2626726" cy="2509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Нормативные затраты</a:t>
            </a:r>
          </a:p>
        </p:txBody>
      </p:sp>
      <p:sp>
        <p:nvSpPr>
          <p:cNvPr id="39" name="Стрелка вниз 21">
            <a:extLst>
              <a:ext uri="{FF2B5EF4-FFF2-40B4-BE49-F238E27FC236}">
                <a16:creationId xmlns:a16="http://schemas.microsoft.com/office/drawing/2014/main" xmlns="" id="{E0C79298-41C5-4FDB-DC9E-42EE2C7065D9}"/>
              </a:ext>
            </a:extLst>
          </p:cNvPr>
          <p:cNvSpPr/>
          <p:nvPr/>
        </p:nvSpPr>
        <p:spPr>
          <a:xfrm>
            <a:off x="4988525" y="3888472"/>
            <a:ext cx="343598"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1" name="Стрелка вниз 33">
            <a:extLst>
              <a:ext uri="{FF2B5EF4-FFF2-40B4-BE49-F238E27FC236}">
                <a16:creationId xmlns:a16="http://schemas.microsoft.com/office/drawing/2014/main" xmlns="" id="{9F8C0C74-4FCB-2732-B0C1-F4A5BDF6757B}"/>
              </a:ext>
            </a:extLst>
          </p:cNvPr>
          <p:cNvSpPr/>
          <p:nvPr/>
        </p:nvSpPr>
        <p:spPr>
          <a:xfrm>
            <a:off x="7960870" y="3891257"/>
            <a:ext cx="343598" cy="2829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42" name="Скругленный прямоугольник 6">
            <a:extLst>
              <a:ext uri="{FF2B5EF4-FFF2-40B4-BE49-F238E27FC236}">
                <a16:creationId xmlns:a16="http://schemas.microsoft.com/office/drawing/2014/main" xmlns="" id="{3268898E-6208-6A3C-4046-44049C1C9728}"/>
              </a:ext>
            </a:extLst>
          </p:cNvPr>
          <p:cNvSpPr/>
          <p:nvPr/>
        </p:nvSpPr>
        <p:spPr>
          <a:xfrm>
            <a:off x="9680171" y="3717896"/>
            <a:ext cx="2286016" cy="730613"/>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 к разработке и принятию  </a:t>
            </a:r>
            <a:r>
              <a:rPr kumimoji="0" lang="ru-RU"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пр.актов</a:t>
            </a: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Стрелка вниз 33">
            <a:extLst>
              <a:ext uri="{FF2B5EF4-FFF2-40B4-BE49-F238E27FC236}">
                <a16:creationId xmlns:a16="http://schemas.microsoft.com/office/drawing/2014/main" xmlns="" id="{08A186D9-2FB6-0A61-3367-33BD431157A5}"/>
              </a:ext>
            </a:extLst>
          </p:cNvPr>
          <p:cNvSpPr/>
          <p:nvPr/>
        </p:nvSpPr>
        <p:spPr>
          <a:xfrm>
            <a:off x="10658691" y="3554648"/>
            <a:ext cx="343598" cy="1558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44" name="Скругленный прямоугольник 6">
            <a:extLst>
              <a:ext uri="{FF2B5EF4-FFF2-40B4-BE49-F238E27FC236}">
                <a16:creationId xmlns:a16="http://schemas.microsoft.com/office/drawing/2014/main" xmlns="" id="{6B89D20A-A27E-7A59-BC9A-CEFDBD2ED1A4}"/>
              </a:ext>
            </a:extLst>
          </p:cNvPr>
          <p:cNvSpPr/>
          <p:nvPr/>
        </p:nvSpPr>
        <p:spPr>
          <a:xfrm>
            <a:off x="3786614" y="3728507"/>
            <a:ext cx="5751327" cy="271488"/>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Правила определения</a:t>
            </a:r>
          </a:p>
        </p:txBody>
      </p:sp>
      <p:sp>
        <p:nvSpPr>
          <p:cNvPr id="45" name="Стрелка вниз 33">
            <a:extLst>
              <a:ext uri="{FF2B5EF4-FFF2-40B4-BE49-F238E27FC236}">
                <a16:creationId xmlns:a16="http://schemas.microsoft.com/office/drawing/2014/main" xmlns="" id="{A315CCBA-935F-5FDA-BCEB-E15F711EC82E}"/>
              </a:ext>
            </a:extLst>
          </p:cNvPr>
          <p:cNvSpPr/>
          <p:nvPr/>
        </p:nvSpPr>
        <p:spPr>
          <a:xfrm>
            <a:off x="6597981" y="3543610"/>
            <a:ext cx="343598" cy="1558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48" name="TextBox 47">
            <a:extLst>
              <a:ext uri="{FF2B5EF4-FFF2-40B4-BE49-F238E27FC236}">
                <a16:creationId xmlns:a16="http://schemas.microsoft.com/office/drawing/2014/main" xmlns="" id="{CE4C0E76-5A0B-C710-55C6-12B952F0A62A}"/>
              </a:ext>
            </a:extLst>
          </p:cNvPr>
          <p:cNvSpPr txBox="1"/>
          <p:nvPr/>
        </p:nvSpPr>
        <p:spPr>
          <a:xfrm>
            <a:off x="3764790" y="4564834"/>
            <a:ext cx="3000395" cy="4924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02.09.2015 №927</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TextBox 48">
            <a:extLst>
              <a:ext uri="{FF2B5EF4-FFF2-40B4-BE49-F238E27FC236}">
                <a16:creationId xmlns:a16="http://schemas.microsoft.com/office/drawing/2014/main" xmlns="" id="{B0407016-98AB-D0A0-6F35-F141F09CE6F1}"/>
              </a:ext>
            </a:extLst>
          </p:cNvPr>
          <p:cNvSpPr txBox="1"/>
          <p:nvPr/>
        </p:nvSpPr>
        <p:spPr>
          <a:xfrm>
            <a:off x="6900264" y="4564834"/>
            <a:ext cx="2626726" cy="4924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20.10.2014 №1084</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TextBox 49">
            <a:extLst>
              <a:ext uri="{FF2B5EF4-FFF2-40B4-BE49-F238E27FC236}">
                <a16:creationId xmlns:a16="http://schemas.microsoft.com/office/drawing/2014/main" xmlns="" id="{0ADFC082-0E4B-905F-585F-65358A773AAF}"/>
              </a:ext>
            </a:extLst>
          </p:cNvPr>
          <p:cNvSpPr txBox="1"/>
          <p:nvPr/>
        </p:nvSpPr>
        <p:spPr>
          <a:xfrm rot="16200000">
            <a:off x="2411741" y="6101150"/>
            <a:ext cx="881349" cy="215444"/>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ч.5 ст. 19 44-ФЗ</a:t>
            </a:r>
          </a:p>
        </p:txBody>
      </p:sp>
      <p:sp>
        <p:nvSpPr>
          <p:cNvPr id="54" name="TextBox 53">
            <a:extLst>
              <a:ext uri="{FF2B5EF4-FFF2-40B4-BE49-F238E27FC236}">
                <a16:creationId xmlns:a16="http://schemas.microsoft.com/office/drawing/2014/main" xmlns="" id="{2B84EE62-6B7A-BCFC-933C-E5C6CFE9866E}"/>
              </a:ext>
            </a:extLst>
          </p:cNvPr>
          <p:cNvSpPr txBox="1"/>
          <p:nvPr/>
        </p:nvSpPr>
        <p:spPr>
          <a:xfrm rot="16200000">
            <a:off x="-1516286" y="3042087"/>
            <a:ext cx="5641323" cy="1692771"/>
          </a:xfrm>
          <a:prstGeom prst="rect">
            <a:avLst/>
          </a:prstGeom>
          <a:noFill/>
          <a:ln>
            <a:solidFill>
              <a:srgbClr val="FF0000"/>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Правила нормирования, требования к отдельным видам товаров, работ, услуг (в том числе предельные цены товаров, работ, услуг) и (или) нормативные затраты на обеспечение функций государственных органов, органов управления государственными внебюджетными фондами, муниципальных органов (включая соответственно территориальные органы и подведомственные казенные учреждения) подлежат размещению в единой информационной системе</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 6 ст. 19 44-ФЗ</a:t>
            </a:r>
          </a:p>
        </p:txBody>
      </p:sp>
      <p:sp>
        <p:nvSpPr>
          <p:cNvPr id="55" name="TextBox 54">
            <a:extLst>
              <a:ext uri="{FF2B5EF4-FFF2-40B4-BE49-F238E27FC236}">
                <a16:creationId xmlns:a16="http://schemas.microsoft.com/office/drawing/2014/main" xmlns="" id="{76E231CA-D7CC-2306-B26F-5F134D46E0BE}"/>
              </a:ext>
            </a:extLst>
          </p:cNvPr>
          <p:cNvSpPr txBox="1"/>
          <p:nvPr/>
        </p:nvSpPr>
        <p:spPr>
          <a:xfrm rot="16200000">
            <a:off x="2656544" y="3567715"/>
            <a:ext cx="145489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D092A7">
                    <a:lumMod val="50000"/>
                  </a:srgbClr>
                </a:solidFill>
                <a:effectLst/>
                <a:uLnTx/>
                <a:uFillTx/>
                <a:latin typeface="Calibri" panose="020F0502020204030204" pitchFamily="34" charset="0"/>
                <a:ea typeface="+mn-ea"/>
                <a:cs typeface="+mn-cs"/>
              </a:rPr>
              <a:t>Федеральные нужды</a:t>
            </a:r>
          </a:p>
        </p:txBody>
      </p:sp>
      <p:pic>
        <p:nvPicPr>
          <p:cNvPr id="11" name="Рисунок 10">
            <a:extLst>
              <a:ext uri="{FF2B5EF4-FFF2-40B4-BE49-F238E27FC236}">
                <a16:creationId xmlns:a16="http://schemas.microsoft.com/office/drawing/2014/main" xmlns="" id="{EE8C00A3-BD4B-9CA2-A3B1-15F033668CD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3C64E25F-A70C-F2B8-A522-AE40AC19CC92}"/>
              </a:ext>
            </a:extLst>
          </p:cNvPr>
          <p:cNvSpPr>
            <a:spLocks noGrp="1"/>
          </p:cNvSpPr>
          <p:nvPr>
            <p:ph idx="1"/>
          </p:nvPr>
        </p:nvSpPr>
        <p:spPr/>
        <p:txBody>
          <a:bodyPr/>
          <a:lstStyle/>
          <a:p>
            <a:pPr algn="r"/>
            <a:r>
              <a:rPr lang="ru-RU" sz="2400" dirty="0"/>
              <a:t>Обзор изменений в законодательстве о закупках,</a:t>
            </a:r>
            <a:br>
              <a:rPr lang="ru-RU" sz="2400" dirty="0"/>
            </a:br>
            <a:r>
              <a:rPr lang="ru-RU" sz="2400" dirty="0"/>
              <a:t>вступающих в силу в 2024 году</a:t>
            </a:r>
            <a:endParaRPr lang="ru-RU" dirty="0"/>
          </a:p>
        </p:txBody>
      </p:sp>
      <p:sp>
        <p:nvSpPr>
          <p:cNvPr id="6" name="Текст 5">
            <a:extLst>
              <a:ext uri="{FF2B5EF4-FFF2-40B4-BE49-F238E27FC236}">
                <a16:creationId xmlns:a16="http://schemas.microsoft.com/office/drawing/2014/main" xmlns="" id="{75242D4B-2A87-9E94-E9B5-13E91AC3251C}"/>
              </a:ext>
            </a:extLst>
          </p:cNvPr>
          <p:cNvSpPr>
            <a:spLocks noGrp="1"/>
          </p:cNvSpPr>
          <p:nvPr>
            <p:ph type="body" sz="half" idx="2"/>
          </p:nvPr>
        </p:nvSpPr>
        <p:spPr/>
        <p:txBody>
          <a:bodyPr/>
          <a:lstStyle/>
          <a:p>
            <a:endParaRPr lang="ru-RU" dirty="0"/>
          </a:p>
        </p:txBody>
      </p:sp>
      <p:sp>
        <p:nvSpPr>
          <p:cNvPr id="4" name="Заголовок 3">
            <a:extLst>
              <a:ext uri="{FF2B5EF4-FFF2-40B4-BE49-F238E27FC236}">
                <a16:creationId xmlns:a16="http://schemas.microsoft.com/office/drawing/2014/main" xmlns="" id="{ACEE165C-1807-A149-F4FA-16C76546D9DD}"/>
              </a:ext>
            </a:extLst>
          </p:cNvPr>
          <p:cNvSpPr>
            <a:spLocks noGrp="1"/>
          </p:cNvSpPr>
          <p:nvPr>
            <p:ph type="title"/>
          </p:nvPr>
        </p:nvSpPr>
        <p:spPr/>
        <p:txBody>
          <a:bodyPr/>
          <a:lstStyle/>
          <a:p>
            <a:endParaRPr lang="ru-RU" dirty="0"/>
          </a:p>
        </p:txBody>
      </p:sp>
      <p:cxnSp>
        <p:nvCxnSpPr>
          <p:cNvPr id="8" name="Прямая соединительная линия 7">
            <a:extLst>
              <a:ext uri="{FF2B5EF4-FFF2-40B4-BE49-F238E27FC236}">
                <a16:creationId xmlns:a16="http://schemas.microsoft.com/office/drawing/2014/main" xmlns="" id="{D3EB7E6F-376B-E9EC-BD91-87A28C249E7D}"/>
              </a:ext>
            </a:extLst>
          </p:cNvPr>
          <p:cNvCxnSpPr>
            <a:cxnSpLocks/>
          </p:cNvCxnSpPr>
          <p:nvPr/>
        </p:nvCxnSpPr>
        <p:spPr>
          <a:xfrm>
            <a:off x="12000656" y="900343"/>
            <a:ext cx="0" cy="573947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xmlns="" id="{045CBE05-FA48-D983-2046-05409ED6B4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Tree>
    <p:extLst>
      <p:ext uri="{BB962C8B-B14F-4D97-AF65-F5344CB8AC3E}">
        <p14:creationId xmlns:p14="http://schemas.microsoft.com/office/powerpoint/2010/main" xmlns="" val="163945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Стрелка вниз 34"/>
          <p:cNvSpPr/>
          <p:nvPr/>
        </p:nvSpPr>
        <p:spPr>
          <a:xfrm>
            <a:off x="4985448" y="5619043"/>
            <a:ext cx="343598"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6" name="Стрелка вниз 35"/>
          <p:cNvSpPr/>
          <p:nvPr/>
        </p:nvSpPr>
        <p:spPr>
          <a:xfrm>
            <a:off x="7957793" y="5619043"/>
            <a:ext cx="343598" cy="2829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Заголовок 1"/>
          <p:cNvSpPr>
            <a:spLocks noGrp="1"/>
          </p:cNvSpPr>
          <p:nvPr>
            <p:ph type="title"/>
          </p:nvPr>
        </p:nvSpPr>
        <p:spPr>
          <a:xfrm>
            <a:off x="526543" y="99193"/>
            <a:ext cx="8363675" cy="520321"/>
          </a:xfrm>
        </p:spPr>
        <p:txBody>
          <a:bodyPr>
            <a:normAutofit/>
          </a:bodyPr>
          <a:lstStyle/>
          <a:p>
            <a:r>
              <a:rPr lang="ru-RU" dirty="0"/>
              <a:t>НПА в сфере нормирования</a:t>
            </a:r>
          </a:p>
        </p:txBody>
      </p:sp>
      <p:sp>
        <p:nvSpPr>
          <p:cNvPr id="4" name="Скругленный прямоугольник 3"/>
          <p:cNvSpPr/>
          <p:nvPr/>
        </p:nvSpPr>
        <p:spPr>
          <a:xfrm>
            <a:off x="3772587" y="835783"/>
            <a:ext cx="8193600" cy="357190"/>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Общие правила нормирования</a:t>
            </a:r>
          </a:p>
        </p:txBody>
      </p:sp>
      <p:sp>
        <p:nvSpPr>
          <p:cNvPr id="6" name="Скругленный прямоугольник 5"/>
          <p:cNvSpPr/>
          <p:nvPr/>
        </p:nvSpPr>
        <p:spPr>
          <a:xfrm>
            <a:off x="3764792" y="1865512"/>
            <a:ext cx="3000396" cy="2509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 к отдельным видам ТРУ</a:t>
            </a:r>
          </a:p>
        </p:txBody>
      </p:sp>
      <p:sp>
        <p:nvSpPr>
          <p:cNvPr id="7" name="Скругленный прямоугольник 6"/>
          <p:cNvSpPr/>
          <p:nvPr/>
        </p:nvSpPr>
        <p:spPr>
          <a:xfrm>
            <a:off x="6908064" y="1866381"/>
            <a:ext cx="2626726" cy="2509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Нормативные затраты</a:t>
            </a:r>
          </a:p>
        </p:txBody>
      </p:sp>
      <p:cxnSp>
        <p:nvCxnSpPr>
          <p:cNvPr id="10" name="Прямая соединительная линия 9"/>
          <p:cNvCxnSpPr>
            <a:cxnSpLocks/>
          </p:cNvCxnSpPr>
          <p:nvPr/>
        </p:nvCxnSpPr>
        <p:spPr>
          <a:xfrm>
            <a:off x="3080238" y="3060120"/>
            <a:ext cx="888594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cxnSpLocks/>
          </p:cNvCxnSpPr>
          <p:nvPr/>
        </p:nvCxnSpPr>
        <p:spPr>
          <a:xfrm>
            <a:off x="3080238" y="5326107"/>
            <a:ext cx="889326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Скругленный прямоугольник 17"/>
          <p:cNvSpPr/>
          <p:nvPr/>
        </p:nvSpPr>
        <p:spPr>
          <a:xfrm>
            <a:off x="3772587" y="5446636"/>
            <a:ext cx="5429288" cy="282967"/>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a:t>
            </a:r>
          </a:p>
        </p:txBody>
      </p:sp>
      <p:sp>
        <p:nvSpPr>
          <p:cNvPr id="19" name="Скругленный прямоугольник 18"/>
          <p:cNvSpPr/>
          <p:nvPr/>
        </p:nvSpPr>
        <p:spPr>
          <a:xfrm>
            <a:off x="3772587" y="5948902"/>
            <a:ext cx="3000396" cy="378629"/>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 к отдельным видам ТРУ*</a:t>
            </a:r>
          </a:p>
        </p:txBody>
      </p:sp>
      <p:sp>
        <p:nvSpPr>
          <p:cNvPr id="20" name="Скругленный прямоугольник 19"/>
          <p:cNvSpPr/>
          <p:nvPr/>
        </p:nvSpPr>
        <p:spPr>
          <a:xfrm>
            <a:off x="6915859" y="5948902"/>
            <a:ext cx="2286016" cy="392943"/>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Нормативные затраты</a:t>
            </a:r>
          </a:p>
        </p:txBody>
      </p:sp>
      <p:sp>
        <p:nvSpPr>
          <p:cNvPr id="22" name="Стрелка вниз 21"/>
          <p:cNvSpPr/>
          <p:nvPr/>
        </p:nvSpPr>
        <p:spPr>
          <a:xfrm>
            <a:off x="4988525" y="1556386"/>
            <a:ext cx="343598"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8" name="TextBox 27"/>
          <p:cNvSpPr txBox="1"/>
          <p:nvPr/>
        </p:nvSpPr>
        <p:spPr>
          <a:xfrm rot="16200000">
            <a:off x="2614400" y="5984664"/>
            <a:ext cx="145489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D092A7">
                    <a:lumMod val="50000"/>
                  </a:srgbClr>
                </a:solidFill>
                <a:effectLst/>
                <a:uLnTx/>
                <a:uFillTx/>
                <a:latin typeface="Calibri" panose="020F0502020204030204" pitchFamily="34" charset="0"/>
                <a:ea typeface="+mn-ea"/>
                <a:cs typeface="+mn-cs"/>
              </a:rPr>
              <a:t>Нужды субъекта РФ</a:t>
            </a:r>
          </a:p>
        </p:txBody>
      </p:sp>
      <p:sp>
        <p:nvSpPr>
          <p:cNvPr id="29" name="TextBox 28">
            <a:extLst>
              <a:ext uri="{FF2B5EF4-FFF2-40B4-BE49-F238E27FC236}">
                <a16:creationId xmlns:a16="http://schemas.microsoft.com/office/drawing/2014/main" xmlns="" id="{93CC28A6-049A-4D91-AC2A-D91E377D5B7E}"/>
              </a:ext>
            </a:extLst>
          </p:cNvPr>
          <p:cNvSpPr txBox="1"/>
          <p:nvPr/>
        </p:nvSpPr>
        <p:spPr>
          <a:xfrm>
            <a:off x="9687482" y="2231528"/>
            <a:ext cx="2286016" cy="6924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18.05.2015 №476 </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TextBox 30">
            <a:extLst>
              <a:ext uri="{FF2B5EF4-FFF2-40B4-BE49-F238E27FC236}">
                <a16:creationId xmlns:a16="http://schemas.microsoft.com/office/drawing/2014/main" xmlns="" id="{7F0FF923-6AE6-4048-9692-4B919D003688}"/>
              </a:ext>
            </a:extLst>
          </p:cNvPr>
          <p:cNvSpPr txBox="1"/>
          <p:nvPr/>
        </p:nvSpPr>
        <p:spPr>
          <a:xfrm>
            <a:off x="9680171" y="4549838"/>
            <a:ext cx="2286016" cy="6001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Администрации Курской области от 30.09.2015 №648-па</a:t>
            </a:r>
          </a:p>
        </p:txBody>
      </p:sp>
      <p:sp>
        <p:nvSpPr>
          <p:cNvPr id="33" name="TextBox 32">
            <a:extLst>
              <a:ext uri="{FF2B5EF4-FFF2-40B4-BE49-F238E27FC236}">
                <a16:creationId xmlns:a16="http://schemas.microsoft.com/office/drawing/2014/main" xmlns="" id="{32EB7FA0-5337-4D69-A9DA-CB75F45E8D1B}"/>
              </a:ext>
            </a:extLst>
          </p:cNvPr>
          <p:cNvSpPr txBox="1"/>
          <p:nvPr/>
        </p:nvSpPr>
        <p:spPr>
          <a:xfrm>
            <a:off x="3772587" y="6423884"/>
            <a:ext cx="30003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Ведомственный перечень</a:t>
            </a:r>
          </a:p>
        </p:txBody>
      </p:sp>
      <p:sp>
        <p:nvSpPr>
          <p:cNvPr id="34" name="Стрелка вниз 33"/>
          <p:cNvSpPr/>
          <p:nvPr/>
        </p:nvSpPr>
        <p:spPr>
          <a:xfrm>
            <a:off x="7960870" y="1559171"/>
            <a:ext cx="343598" cy="2829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3" name="TextBox 2">
            <a:extLst>
              <a:ext uri="{FF2B5EF4-FFF2-40B4-BE49-F238E27FC236}">
                <a16:creationId xmlns:a16="http://schemas.microsoft.com/office/drawing/2014/main" xmlns="" id="{076B2F51-BA58-FE7D-2402-D0BF99A63CE3}"/>
              </a:ext>
            </a:extLst>
          </p:cNvPr>
          <p:cNvSpPr txBox="1"/>
          <p:nvPr/>
        </p:nvSpPr>
        <p:spPr>
          <a:xfrm rot="16200000">
            <a:off x="2413754" y="2509808"/>
            <a:ext cx="885179" cy="215444"/>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ч.3 ст. 19 44-ФЗ</a:t>
            </a:r>
          </a:p>
        </p:txBody>
      </p:sp>
      <p:sp>
        <p:nvSpPr>
          <p:cNvPr id="5" name="TextBox 4">
            <a:extLst>
              <a:ext uri="{FF2B5EF4-FFF2-40B4-BE49-F238E27FC236}">
                <a16:creationId xmlns:a16="http://schemas.microsoft.com/office/drawing/2014/main" xmlns="" id="{7F30CEC1-D907-6764-A6BB-1B73CAF23D2E}"/>
              </a:ext>
            </a:extLst>
          </p:cNvPr>
          <p:cNvSpPr txBox="1"/>
          <p:nvPr/>
        </p:nvSpPr>
        <p:spPr>
          <a:xfrm rot="16200000">
            <a:off x="2406862" y="4775795"/>
            <a:ext cx="885179" cy="215444"/>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ч.3 ст. 19 44-ФЗ</a:t>
            </a:r>
          </a:p>
        </p:txBody>
      </p:sp>
      <p:sp>
        <p:nvSpPr>
          <p:cNvPr id="8" name="Скругленный прямоугольник 6">
            <a:extLst>
              <a:ext uri="{FF2B5EF4-FFF2-40B4-BE49-F238E27FC236}">
                <a16:creationId xmlns:a16="http://schemas.microsoft.com/office/drawing/2014/main" xmlns="" id="{2070E62B-3C9F-5BF7-1568-D2A23AC40D8B}"/>
              </a:ext>
            </a:extLst>
          </p:cNvPr>
          <p:cNvSpPr/>
          <p:nvPr/>
        </p:nvSpPr>
        <p:spPr>
          <a:xfrm>
            <a:off x="9680171" y="1385810"/>
            <a:ext cx="2286016" cy="690020"/>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Общие требования к разработке и принятию  </a:t>
            </a:r>
            <a:r>
              <a:rPr kumimoji="0" lang="ru-RU"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пр.актов</a:t>
            </a: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Стрелка вниз 33">
            <a:extLst>
              <a:ext uri="{FF2B5EF4-FFF2-40B4-BE49-F238E27FC236}">
                <a16:creationId xmlns:a16="http://schemas.microsoft.com/office/drawing/2014/main" xmlns="" id="{4FD7F1CD-5E4C-FD86-26BB-EFE3185AB1AC}"/>
              </a:ext>
            </a:extLst>
          </p:cNvPr>
          <p:cNvSpPr/>
          <p:nvPr/>
        </p:nvSpPr>
        <p:spPr>
          <a:xfrm>
            <a:off x="10658691" y="1222562"/>
            <a:ext cx="343598" cy="1558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17" name="Скругленный прямоугольник 6">
            <a:extLst>
              <a:ext uri="{FF2B5EF4-FFF2-40B4-BE49-F238E27FC236}">
                <a16:creationId xmlns:a16="http://schemas.microsoft.com/office/drawing/2014/main" xmlns="" id="{5CC8E6FC-9E52-85E4-7098-87AB5D48AEA1}"/>
              </a:ext>
            </a:extLst>
          </p:cNvPr>
          <p:cNvSpPr/>
          <p:nvPr/>
        </p:nvSpPr>
        <p:spPr>
          <a:xfrm>
            <a:off x="3786614" y="1396421"/>
            <a:ext cx="5751327" cy="271488"/>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Общие правила определения</a:t>
            </a:r>
          </a:p>
        </p:txBody>
      </p:sp>
      <p:sp>
        <p:nvSpPr>
          <p:cNvPr id="21" name="Стрелка вниз 33">
            <a:extLst>
              <a:ext uri="{FF2B5EF4-FFF2-40B4-BE49-F238E27FC236}">
                <a16:creationId xmlns:a16="http://schemas.microsoft.com/office/drawing/2014/main" xmlns="" id="{245E12C2-EEF6-6C26-B489-A34647F26266}"/>
              </a:ext>
            </a:extLst>
          </p:cNvPr>
          <p:cNvSpPr/>
          <p:nvPr/>
        </p:nvSpPr>
        <p:spPr>
          <a:xfrm>
            <a:off x="6597981" y="1211524"/>
            <a:ext cx="343598" cy="1558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23" name="TextBox 22">
            <a:extLst>
              <a:ext uri="{FF2B5EF4-FFF2-40B4-BE49-F238E27FC236}">
                <a16:creationId xmlns:a16="http://schemas.microsoft.com/office/drawing/2014/main" xmlns="" id="{97C7936E-F369-D094-54BD-B03B57615660}"/>
              </a:ext>
            </a:extLst>
          </p:cNvPr>
          <p:cNvSpPr txBox="1"/>
          <p:nvPr/>
        </p:nvSpPr>
        <p:spPr>
          <a:xfrm>
            <a:off x="3764790" y="2231273"/>
            <a:ext cx="3000395" cy="4924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02.09.2015 №926</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TextBox 23">
            <a:extLst>
              <a:ext uri="{FF2B5EF4-FFF2-40B4-BE49-F238E27FC236}">
                <a16:creationId xmlns:a16="http://schemas.microsoft.com/office/drawing/2014/main" xmlns="" id="{BD030CBA-33BC-0EA7-5D9B-2D43EABF9756}"/>
              </a:ext>
            </a:extLst>
          </p:cNvPr>
          <p:cNvSpPr txBox="1"/>
          <p:nvPr/>
        </p:nvSpPr>
        <p:spPr>
          <a:xfrm>
            <a:off x="6900264" y="2231273"/>
            <a:ext cx="2626726" cy="4924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13.10.2014 №1047</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Скругленный прямоугольник 3">
            <a:extLst>
              <a:ext uri="{FF2B5EF4-FFF2-40B4-BE49-F238E27FC236}">
                <a16:creationId xmlns:a16="http://schemas.microsoft.com/office/drawing/2014/main" xmlns="" id="{21D5234F-CB94-02E6-FC25-BE09B72844AE}"/>
              </a:ext>
            </a:extLst>
          </p:cNvPr>
          <p:cNvSpPr/>
          <p:nvPr/>
        </p:nvSpPr>
        <p:spPr>
          <a:xfrm>
            <a:off x="3772587" y="3167869"/>
            <a:ext cx="8193600" cy="357190"/>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Правила нормирования</a:t>
            </a:r>
          </a:p>
        </p:txBody>
      </p:sp>
      <p:sp>
        <p:nvSpPr>
          <p:cNvPr id="26" name="Скругленный прямоугольник 5">
            <a:extLst>
              <a:ext uri="{FF2B5EF4-FFF2-40B4-BE49-F238E27FC236}">
                <a16:creationId xmlns:a16="http://schemas.microsoft.com/office/drawing/2014/main" xmlns="" id="{C854452E-4199-C666-EB37-9F06B1E68A73}"/>
              </a:ext>
            </a:extLst>
          </p:cNvPr>
          <p:cNvSpPr/>
          <p:nvPr/>
        </p:nvSpPr>
        <p:spPr>
          <a:xfrm>
            <a:off x="3764792" y="4197598"/>
            <a:ext cx="3000396" cy="2509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 к отдельным видам ТРУ</a:t>
            </a:r>
          </a:p>
        </p:txBody>
      </p:sp>
      <p:sp>
        <p:nvSpPr>
          <p:cNvPr id="27" name="Скругленный прямоугольник 6">
            <a:extLst>
              <a:ext uri="{FF2B5EF4-FFF2-40B4-BE49-F238E27FC236}">
                <a16:creationId xmlns:a16="http://schemas.microsoft.com/office/drawing/2014/main" xmlns="" id="{5A5015B9-4FEB-F995-957E-2FFA24C69F50}"/>
              </a:ext>
            </a:extLst>
          </p:cNvPr>
          <p:cNvSpPr/>
          <p:nvPr/>
        </p:nvSpPr>
        <p:spPr>
          <a:xfrm>
            <a:off x="6908064" y="4198467"/>
            <a:ext cx="2626726" cy="25091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Нормативные затраты</a:t>
            </a:r>
          </a:p>
        </p:txBody>
      </p:sp>
      <p:sp>
        <p:nvSpPr>
          <p:cNvPr id="39" name="Стрелка вниз 21">
            <a:extLst>
              <a:ext uri="{FF2B5EF4-FFF2-40B4-BE49-F238E27FC236}">
                <a16:creationId xmlns:a16="http://schemas.microsoft.com/office/drawing/2014/main" xmlns="" id="{E0C79298-41C5-4FDB-DC9E-42EE2C7065D9}"/>
              </a:ext>
            </a:extLst>
          </p:cNvPr>
          <p:cNvSpPr/>
          <p:nvPr/>
        </p:nvSpPr>
        <p:spPr>
          <a:xfrm>
            <a:off x="4988525" y="3888472"/>
            <a:ext cx="343598"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1" name="Стрелка вниз 33">
            <a:extLst>
              <a:ext uri="{FF2B5EF4-FFF2-40B4-BE49-F238E27FC236}">
                <a16:creationId xmlns:a16="http://schemas.microsoft.com/office/drawing/2014/main" xmlns="" id="{9F8C0C74-4FCB-2732-B0C1-F4A5BDF6757B}"/>
              </a:ext>
            </a:extLst>
          </p:cNvPr>
          <p:cNvSpPr/>
          <p:nvPr/>
        </p:nvSpPr>
        <p:spPr>
          <a:xfrm>
            <a:off x="7960870" y="3891257"/>
            <a:ext cx="343598" cy="2829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42" name="Скругленный прямоугольник 6">
            <a:extLst>
              <a:ext uri="{FF2B5EF4-FFF2-40B4-BE49-F238E27FC236}">
                <a16:creationId xmlns:a16="http://schemas.microsoft.com/office/drawing/2014/main" xmlns="" id="{3268898E-6208-6A3C-4046-44049C1C9728}"/>
              </a:ext>
            </a:extLst>
          </p:cNvPr>
          <p:cNvSpPr/>
          <p:nvPr/>
        </p:nvSpPr>
        <p:spPr>
          <a:xfrm>
            <a:off x="9680171" y="3717896"/>
            <a:ext cx="2286016" cy="730613"/>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Требования к разработке и принятию  </a:t>
            </a:r>
            <a:r>
              <a:rPr kumimoji="0" lang="ru-RU"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пр.актов</a:t>
            </a: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Стрелка вниз 33">
            <a:extLst>
              <a:ext uri="{FF2B5EF4-FFF2-40B4-BE49-F238E27FC236}">
                <a16:creationId xmlns:a16="http://schemas.microsoft.com/office/drawing/2014/main" xmlns="" id="{08A186D9-2FB6-0A61-3367-33BD431157A5}"/>
              </a:ext>
            </a:extLst>
          </p:cNvPr>
          <p:cNvSpPr/>
          <p:nvPr/>
        </p:nvSpPr>
        <p:spPr>
          <a:xfrm>
            <a:off x="10658691" y="3554648"/>
            <a:ext cx="343598" cy="1558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44" name="Скругленный прямоугольник 6">
            <a:extLst>
              <a:ext uri="{FF2B5EF4-FFF2-40B4-BE49-F238E27FC236}">
                <a16:creationId xmlns:a16="http://schemas.microsoft.com/office/drawing/2014/main" xmlns="" id="{6B89D20A-A27E-7A59-BC9A-CEFDBD2ED1A4}"/>
              </a:ext>
            </a:extLst>
          </p:cNvPr>
          <p:cNvSpPr/>
          <p:nvPr/>
        </p:nvSpPr>
        <p:spPr>
          <a:xfrm>
            <a:off x="3786614" y="3728507"/>
            <a:ext cx="5751327" cy="271488"/>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Правила определения</a:t>
            </a:r>
          </a:p>
        </p:txBody>
      </p:sp>
      <p:sp>
        <p:nvSpPr>
          <p:cNvPr id="45" name="Стрелка вниз 33">
            <a:extLst>
              <a:ext uri="{FF2B5EF4-FFF2-40B4-BE49-F238E27FC236}">
                <a16:creationId xmlns:a16="http://schemas.microsoft.com/office/drawing/2014/main" xmlns="" id="{A315CCBA-935F-5FDA-BCEB-E15F711EC82E}"/>
              </a:ext>
            </a:extLst>
          </p:cNvPr>
          <p:cNvSpPr/>
          <p:nvPr/>
        </p:nvSpPr>
        <p:spPr>
          <a:xfrm>
            <a:off x="6597981" y="3543610"/>
            <a:ext cx="343598" cy="1558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48" name="TextBox 47">
            <a:extLst>
              <a:ext uri="{FF2B5EF4-FFF2-40B4-BE49-F238E27FC236}">
                <a16:creationId xmlns:a16="http://schemas.microsoft.com/office/drawing/2014/main" xmlns="" id="{CE4C0E76-5A0B-C710-55C6-12B952F0A62A}"/>
              </a:ext>
            </a:extLst>
          </p:cNvPr>
          <p:cNvSpPr txBox="1"/>
          <p:nvPr/>
        </p:nvSpPr>
        <p:spPr>
          <a:xfrm>
            <a:off x="3764790" y="4564834"/>
            <a:ext cx="3000395"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i="1" dirty="0">
                <a:solidFill>
                  <a:prstClr val="black"/>
                </a:solidFill>
                <a:latin typeface="Calibri" panose="020F0502020204030204" pitchFamily="34" charset="0"/>
              </a:rPr>
              <a:t>П</a:t>
            </a:r>
            <a:r>
              <a:rPr kumimoji="0" lang="ru-RU"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остановление</a:t>
            </a:r>
            <a:r>
              <a:rPr kumimoji="0" lang="ru-RU"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Администрации Курской области от 30.12.2015 № 966-па</a:t>
            </a:r>
          </a:p>
        </p:txBody>
      </p:sp>
      <p:sp>
        <p:nvSpPr>
          <p:cNvPr id="49" name="TextBox 48">
            <a:extLst>
              <a:ext uri="{FF2B5EF4-FFF2-40B4-BE49-F238E27FC236}">
                <a16:creationId xmlns:a16="http://schemas.microsoft.com/office/drawing/2014/main" xmlns="" id="{B0407016-98AB-D0A0-6F35-F141F09CE6F1}"/>
              </a:ext>
            </a:extLst>
          </p:cNvPr>
          <p:cNvSpPr txBox="1"/>
          <p:nvPr/>
        </p:nvSpPr>
        <p:spPr>
          <a:xfrm>
            <a:off x="6900264" y="4564834"/>
            <a:ext cx="262672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i="1" dirty="0">
                <a:solidFill>
                  <a:prstClr val="black"/>
                </a:solidFill>
                <a:latin typeface="Calibri" panose="020F0502020204030204" pitchFamily="34" charset="0"/>
              </a:rPr>
              <a:t>Постановление Администрации Курской области от 11.11.2015 № 778-па </a:t>
            </a:r>
            <a:endParaRPr kumimoji="0" lang="ru-RU"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TextBox 49">
            <a:extLst>
              <a:ext uri="{FF2B5EF4-FFF2-40B4-BE49-F238E27FC236}">
                <a16:creationId xmlns:a16="http://schemas.microsoft.com/office/drawing/2014/main" xmlns="" id="{0ADFC082-0E4B-905F-585F-65358A773AAF}"/>
              </a:ext>
            </a:extLst>
          </p:cNvPr>
          <p:cNvSpPr txBox="1"/>
          <p:nvPr/>
        </p:nvSpPr>
        <p:spPr>
          <a:xfrm rot="16200000">
            <a:off x="2411741" y="6101150"/>
            <a:ext cx="881349" cy="215444"/>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ч.5 ст. 19 44-ФЗ</a:t>
            </a:r>
          </a:p>
        </p:txBody>
      </p:sp>
      <p:sp>
        <p:nvSpPr>
          <p:cNvPr id="54" name="TextBox 53">
            <a:extLst>
              <a:ext uri="{FF2B5EF4-FFF2-40B4-BE49-F238E27FC236}">
                <a16:creationId xmlns:a16="http://schemas.microsoft.com/office/drawing/2014/main" xmlns="" id="{2B84EE62-6B7A-BCFC-933C-E5C6CFE9866E}"/>
              </a:ext>
            </a:extLst>
          </p:cNvPr>
          <p:cNvSpPr txBox="1"/>
          <p:nvPr/>
        </p:nvSpPr>
        <p:spPr>
          <a:xfrm rot="16200000">
            <a:off x="-1516286" y="3042087"/>
            <a:ext cx="5641323" cy="1692771"/>
          </a:xfrm>
          <a:prstGeom prst="rect">
            <a:avLst/>
          </a:prstGeom>
          <a:noFill/>
          <a:ln>
            <a:solidFill>
              <a:srgbClr val="FF0000"/>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Правила нормирования, требования к отдельным видам товаров, работ, услуг (в том числе предельные цены товаров, работ, услуг) и (или) нормативные затраты на обеспечение функций государственных органов, органов управления государственными внебюджетными фондами, муниципальных органов (включая соответственно территориальные органы и подведомственные казенные учреждения) подлежат размещению в единой информационной системе</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ч. 6 ст. 19 44-ФЗ</a:t>
            </a:r>
          </a:p>
        </p:txBody>
      </p:sp>
      <p:sp>
        <p:nvSpPr>
          <p:cNvPr id="55" name="TextBox 54">
            <a:extLst>
              <a:ext uri="{FF2B5EF4-FFF2-40B4-BE49-F238E27FC236}">
                <a16:creationId xmlns:a16="http://schemas.microsoft.com/office/drawing/2014/main" xmlns="" id="{76E231CA-D7CC-2306-B26F-5F134D46E0BE}"/>
              </a:ext>
            </a:extLst>
          </p:cNvPr>
          <p:cNvSpPr txBox="1"/>
          <p:nvPr/>
        </p:nvSpPr>
        <p:spPr>
          <a:xfrm rot="16200000">
            <a:off x="2656544" y="3698520"/>
            <a:ext cx="145489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D092A7">
                    <a:lumMod val="50000"/>
                  </a:srgbClr>
                </a:solidFill>
                <a:effectLst/>
                <a:uLnTx/>
                <a:uFillTx/>
                <a:latin typeface="Calibri" panose="020F0502020204030204" pitchFamily="34" charset="0"/>
                <a:ea typeface="+mn-ea"/>
                <a:cs typeface="+mn-cs"/>
              </a:rPr>
              <a:t>Нужды субъекта РФ</a:t>
            </a:r>
          </a:p>
        </p:txBody>
      </p:sp>
      <p:sp>
        <p:nvSpPr>
          <p:cNvPr id="11" name="TextBox 10">
            <a:extLst>
              <a:ext uri="{FF2B5EF4-FFF2-40B4-BE49-F238E27FC236}">
                <a16:creationId xmlns:a16="http://schemas.microsoft.com/office/drawing/2014/main" xmlns="" id="{269F4CEE-62D2-43AE-35E7-D279BDBF567A}"/>
              </a:ext>
            </a:extLst>
          </p:cNvPr>
          <p:cNvSpPr txBox="1"/>
          <p:nvPr/>
        </p:nvSpPr>
        <p:spPr>
          <a:xfrm>
            <a:off x="9372446" y="5741681"/>
            <a:ext cx="2601052" cy="600164"/>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Статья 31 Бюджетного кодекса РФ.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Принцип самостоятельности бюджетов</a:t>
            </a:r>
          </a:p>
        </p:txBody>
      </p:sp>
      <p:pic>
        <p:nvPicPr>
          <p:cNvPr id="12" name="Рисунок 11">
            <a:extLst>
              <a:ext uri="{FF2B5EF4-FFF2-40B4-BE49-F238E27FC236}">
                <a16:creationId xmlns:a16="http://schemas.microsoft.com/office/drawing/2014/main" xmlns="" id="{AB7C9300-4D8B-E380-EF47-39622C6C8F1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2120874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398" y="134033"/>
            <a:ext cx="8581571" cy="572882"/>
          </a:xfrm>
        </p:spPr>
        <p:txBody>
          <a:bodyPr>
            <a:noAutofit/>
          </a:bodyPr>
          <a:lstStyle/>
          <a:p>
            <a:r>
              <a:rPr lang="ru-RU" sz="2400" dirty="0">
                <a:latin typeface="+mn-lt"/>
              </a:rPr>
              <a:t>ОБЩИЕ ПОЛОЖЕНИЯ. КТРУ</a:t>
            </a:r>
            <a:br>
              <a:rPr lang="ru-RU" sz="2400" dirty="0">
                <a:latin typeface="+mn-lt"/>
              </a:rPr>
            </a:br>
            <a:r>
              <a:rPr lang="ru-RU" sz="1800" dirty="0">
                <a:latin typeface="+mn-lt"/>
              </a:rPr>
              <a:t>ст.23 44-ФЗ</a:t>
            </a:r>
          </a:p>
        </p:txBody>
      </p:sp>
      <p:sp>
        <p:nvSpPr>
          <p:cNvPr id="3" name="Содержимое 2"/>
          <p:cNvSpPr>
            <a:spLocks noGrp="1"/>
          </p:cNvSpPr>
          <p:nvPr>
            <p:ph idx="1"/>
          </p:nvPr>
        </p:nvSpPr>
        <p:spPr>
          <a:xfrm>
            <a:off x="350803" y="1193301"/>
            <a:ext cx="11300603" cy="3334466"/>
          </a:xfrm>
          <a:ln w="19050">
            <a:noFill/>
          </a:ln>
        </p:spPr>
        <p:txBody>
          <a:bodyPr>
            <a:normAutofit/>
          </a:bodyPr>
          <a:lstStyle/>
          <a:p>
            <a:pPr algn="just">
              <a:buNone/>
            </a:pPr>
            <a:r>
              <a:rPr lang="ru-RU" sz="1900" i="1" dirty="0">
                <a:solidFill>
                  <a:srgbClr val="C00000"/>
                </a:solidFill>
              </a:rPr>
              <a:t>	</a:t>
            </a:r>
            <a:r>
              <a:rPr lang="ru-RU" sz="1800" i="1" dirty="0">
                <a:solidFill>
                  <a:srgbClr val="C00000"/>
                </a:solidFill>
              </a:rPr>
              <a:t>ч.5 ст.23 44-ФЗ:</a:t>
            </a:r>
          </a:p>
          <a:p>
            <a:pPr marL="630238" indent="-363538" algn="just">
              <a:buClr>
                <a:srgbClr val="0070C0"/>
              </a:buClr>
              <a:buFont typeface="Wingdings" panose="05000000000000000000" pitchFamily="2" charset="2"/>
              <a:buChar char="q"/>
            </a:pPr>
            <a:r>
              <a:rPr lang="ru-RU" sz="2200" b="1" dirty="0">
                <a:solidFill>
                  <a:schemeClr val="accent3">
                    <a:lumMod val="10000"/>
                  </a:schemeClr>
                </a:solidFill>
              </a:rPr>
              <a:t>Формирование и ведение </a:t>
            </a:r>
            <a:r>
              <a:rPr lang="ru-RU" sz="2200" dirty="0">
                <a:solidFill>
                  <a:schemeClr val="accent3">
                    <a:lumMod val="10000"/>
                  </a:schemeClr>
                </a:solidFill>
              </a:rPr>
              <a:t>в единой информационной системе   каталога товаров, работ, услуг для обеспечения государственных и муниципальных нужд обеспечиваются федеральным органом исполнительной власти по регулированию контрактной системы в сфере закупок</a:t>
            </a:r>
            <a:endParaRPr lang="ru-RU" sz="2600" dirty="0">
              <a:solidFill>
                <a:schemeClr val="accent3">
                  <a:lumMod val="10000"/>
                </a:schemeClr>
              </a:solidFill>
            </a:endParaRPr>
          </a:p>
          <a:p>
            <a:pPr algn="just">
              <a:buNone/>
            </a:pPr>
            <a:r>
              <a:rPr lang="ru-RU" sz="1900" i="1" dirty="0">
                <a:solidFill>
                  <a:srgbClr val="C00000"/>
                </a:solidFill>
              </a:rPr>
              <a:t>	</a:t>
            </a:r>
            <a:r>
              <a:rPr lang="ru-RU" sz="1800" i="1" dirty="0">
                <a:solidFill>
                  <a:srgbClr val="C00000"/>
                </a:solidFill>
              </a:rPr>
              <a:t>ч.6 ст.23 44-ФЗ:</a:t>
            </a:r>
          </a:p>
          <a:p>
            <a:pPr marL="630238" indent="-363538" algn="just">
              <a:buClr>
                <a:srgbClr val="0070C0"/>
              </a:buClr>
              <a:buFont typeface="Wingdings" panose="05000000000000000000" pitchFamily="2" charset="2"/>
              <a:buChar char="q"/>
            </a:pPr>
            <a:r>
              <a:rPr lang="ru-RU" sz="2200" dirty="0">
                <a:solidFill>
                  <a:schemeClr val="accent3">
                    <a:lumMod val="10000"/>
                  </a:schemeClr>
                </a:solidFill>
              </a:rPr>
              <a:t> </a:t>
            </a:r>
            <a:r>
              <a:rPr lang="ru-RU" sz="2200" b="1" dirty="0">
                <a:solidFill>
                  <a:schemeClr val="accent3">
                    <a:lumMod val="10000"/>
                  </a:schemeClr>
                </a:solidFill>
              </a:rPr>
              <a:t>Порядок формирования и ведения </a:t>
            </a:r>
            <a:r>
              <a:rPr lang="ru-RU" sz="2200" dirty="0">
                <a:solidFill>
                  <a:schemeClr val="accent3">
                    <a:lumMod val="10000"/>
                  </a:schemeClr>
                </a:solidFill>
              </a:rPr>
              <a:t>в единой информационной системе каталога товаров, работ, услуг для обеспечения государственных и муниципальных нужд, а также правила использования указанного каталога устанавливаются Правительством РФ</a:t>
            </a:r>
          </a:p>
        </p:txBody>
      </p:sp>
      <p:sp>
        <p:nvSpPr>
          <p:cNvPr id="4" name="Прямоугольник: скругленные углы 3">
            <a:extLst>
              <a:ext uri="{FF2B5EF4-FFF2-40B4-BE49-F238E27FC236}">
                <a16:creationId xmlns:a16="http://schemas.microsoft.com/office/drawing/2014/main" xmlns="" id="{CB0738B3-597F-4332-BDF9-D2B9C8061C2E}"/>
              </a:ext>
            </a:extLst>
          </p:cNvPr>
          <p:cNvSpPr/>
          <p:nvPr/>
        </p:nvSpPr>
        <p:spPr>
          <a:xfrm>
            <a:off x="1093189" y="4632386"/>
            <a:ext cx="10178143" cy="1673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0" dirty="0">
                <a:effectLst/>
              </a:rPr>
              <a:t>Постановление Правительства РФ от 08.02.2017 №145 «Об утверждении Правил формирования и ведения в единой информационной системе в сфере закупок каталога товаров, работ, услуг для обеспечения государственных и муниципальных нужд и Правил использования каталога товаров, работ, услуг для обеспечения государственных и муниципальных нужд»</a:t>
            </a:r>
          </a:p>
        </p:txBody>
      </p:sp>
      <p:sp>
        <p:nvSpPr>
          <p:cNvPr id="5" name="Прямоугольник 4">
            <a:extLst>
              <a:ext uri="{FF2B5EF4-FFF2-40B4-BE49-F238E27FC236}">
                <a16:creationId xmlns:a16="http://schemas.microsoft.com/office/drawing/2014/main" xmlns="" id="{E3AF6268-AC71-4CFE-ACE4-2C32ACB3AFD3}"/>
              </a:ext>
            </a:extLst>
          </p:cNvPr>
          <p:cNvSpPr/>
          <p:nvPr/>
        </p:nvSpPr>
        <p:spPr>
          <a:xfrm>
            <a:off x="411192" y="1076099"/>
            <a:ext cx="11369615" cy="334704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E5FA307D-BA8B-4D61-8EDD-7D97FE742EB0}"/>
              </a:ext>
            </a:extLst>
          </p:cNvPr>
          <p:cNvSpPr txBox="1"/>
          <p:nvPr/>
        </p:nvSpPr>
        <p:spPr>
          <a:xfrm>
            <a:off x="10494755" y="6550223"/>
            <a:ext cx="1697245" cy="30777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Учебный центр АО РАД, 2022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0C0"/>
                </a:solidFill>
                <a:effectLst/>
                <a:uLnTx/>
                <a:uFillTx/>
                <a:latin typeface="Calibri" panose="020F0502020204030204"/>
                <a:ea typeface="+mn-ea"/>
                <a:cs typeface="Calibri" panose="020F0502020204030204" pitchFamily="34" charset="0"/>
                <a:hlinkClick r:id="rId3">
                  <a:extLst>
                    <a:ext uri="{A12FA001-AC4F-418D-AE19-62706E023703}">
                      <ahyp:hlinkClr xmlns:ahyp="http://schemas.microsoft.com/office/drawing/2018/hyperlinkcolor" xmlns="" val="tx"/>
                    </a:ext>
                  </a:extLst>
                </a:hlinkClick>
              </a:rPr>
              <a:t>edu@auction-house.ru</a:t>
            </a:r>
            <a:r>
              <a:rPr kumimoji="0" lang="ru-RU" sz="700" b="0" i="0" u="none" strike="noStrike" kern="120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 </a:t>
            </a:r>
            <a:endParaRPr kumimoji="0" lang="ru-RU" sz="700" b="0"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endParaRPr>
          </a:p>
        </p:txBody>
      </p:sp>
      <p:pic>
        <p:nvPicPr>
          <p:cNvPr id="7" name="Рисунок 6">
            <a:extLst>
              <a:ext uri="{FF2B5EF4-FFF2-40B4-BE49-F238E27FC236}">
                <a16:creationId xmlns:a16="http://schemas.microsoft.com/office/drawing/2014/main" xmlns="" id="{2611B11B-C2A0-5D9C-6216-78D217E9706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355225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398" y="134033"/>
            <a:ext cx="8581571" cy="572882"/>
          </a:xfrm>
        </p:spPr>
        <p:txBody>
          <a:bodyPr>
            <a:noAutofit/>
          </a:bodyPr>
          <a:lstStyle/>
          <a:p>
            <a:r>
              <a:rPr lang="ru-RU" sz="2400" dirty="0">
                <a:latin typeface="+mn-lt"/>
              </a:rPr>
              <a:t>ОБЩИЕ ПОЛОЖЕНИЯ. КТРУ</a:t>
            </a:r>
            <a:br>
              <a:rPr lang="ru-RU" sz="2400" dirty="0">
                <a:latin typeface="+mn-lt"/>
              </a:rPr>
            </a:br>
            <a:r>
              <a:rPr lang="ru-RU" sz="1800" dirty="0">
                <a:latin typeface="+mn-lt"/>
              </a:rPr>
              <a:t>ст.23 44-ФЗ</a:t>
            </a:r>
          </a:p>
        </p:txBody>
      </p:sp>
      <p:sp>
        <p:nvSpPr>
          <p:cNvPr id="9" name="Текст 4">
            <a:extLst>
              <a:ext uri="{FF2B5EF4-FFF2-40B4-BE49-F238E27FC236}">
                <a16:creationId xmlns:a16="http://schemas.microsoft.com/office/drawing/2014/main" xmlns="" id="{4F5D9162-5B4C-82E9-CC81-31DDE0A964BB}"/>
              </a:ext>
            </a:extLst>
          </p:cNvPr>
          <p:cNvSpPr txBox="1">
            <a:spLocks/>
          </p:cNvSpPr>
          <p:nvPr/>
        </p:nvSpPr>
        <p:spPr>
          <a:xfrm>
            <a:off x="400049" y="1099100"/>
            <a:ext cx="5386917" cy="732974"/>
          </a:xfrm>
          <a:prstGeom prst="rect">
            <a:avLst/>
          </a:prstGeom>
        </p:spPr>
        <p:style>
          <a:lnRef idx="2">
            <a:schemeClr val="accent1"/>
          </a:lnRef>
          <a:fillRef idx="1">
            <a:schemeClr val="lt1"/>
          </a:fillRef>
          <a:effectRef idx="0">
            <a:schemeClr val="accent1"/>
          </a:effectRef>
          <a:fontRef idx="minor">
            <a:schemeClr val="dk1"/>
          </a:fontRef>
        </p:style>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ru-RU" dirty="0"/>
              <a:t>Правила формирования и ведения КТРУ</a:t>
            </a:r>
          </a:p>
        </p:txBody>
      </p:sp>
      <p:sp>
        <p:nvSpPr>
          <p:cNvPr id="10" name="Текст 6">
            <a:extLst>
              <a:ext uri="{FF2B5EF4-FFF2-40B4-BE49-F238E27FC236}">
                <a16:creationId xmlns:a16="http://schemas.microsoft.com/office/drawing/2014/main" xmlns="" id="{1E15F2DF-47A5-727D-B651-75C299A50ED1}"/>
              </a:ext>
            </a:extLst>
          </p:cNvPr>
          <p:cNvSpPr txBox="1">
            <a:spLocks/>
          </p:cNvSpPr>
          <p:nvPr/>
        </p:nvSpPr>
        <p:spPr>
          <a:xfrm>
            <a:off x="6096000" y="1099100"/>
            <a:ext cx="5761159" cy="731520"/>
          </a:xfrm>
          <a:prstGeom prst="rect">
            <a:avLst/>
          </a:prstGeom>
        </p:spPr>
        <p:style>
          <a:lnRef idx="2">
            <a:schemeClr val="accent4"/>
          </a:lnRef>
          <a:fillRef idx="1">
            <a:schemeClr val="lt1"/>
          </a:fillRef>
          <a:effectRef idx="0">
            <a:schemeClr val="accent4"/>
          </a:effectRef>
          <a:fontRef idx="minor">
            <a:schemeClr val="dk1"/>
          </a:fontRef>
        </p:style>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ru-RU" dirty="0"/>
              <a:t>Правила использования КТРУ</a:t>
            </a:r>
          </a:p>
        </p:txBody>
      </p:sp>
      <p:sp>
        <p:nvSpPr>
          <p:cNvPr id="11" name="Объект 5">
            <a:extLst>
              <a:ext uri="{FF2B5EF4-FFF2-40B4-BE49-F238E27FC236}">
                <a16:creationId xmlns:a16="http://schemas.microsoft.com/office/drawing/2014/main" xmlns="" id="{3FDD5EEC-D379-0127-7468-EB08A338FEAC}"/>
              </a:ext>
            </a:extLst>
          </p:cNvPr>
          <p:cNvSpPr txBox="1">
            <a:spLocks/>
          </p:cNvSpPr>
          <p:nvPr/>
        </p:nvSpPr>
        <p:spPr>
          <a:xfrm>
            <a:off x="400049" y="2200275"/>
            <a:ext cx="5386917" cy="4089243"/>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49263" indent="-449263">
              <a:buClr>
                <a:srgbClr val="0070C0"/>
              </a:buClr>
              <a:buFont typeface="Wingdings" panose="05000000000000000000" pitchFamily="2" charset="2"/>
              <a:buChar char="q"/>
            </a:pPr>
            <a:r>
              <a:rPr lang="ru-RU" dirty="0">
                <a:solidFill>
                  <a:schemeClr val="accent3">
                    <a:lumMod val="10000"/>
                  </a:schemeClr>
                </a:solidFill>
              </a:rPr>
              <a:t>Правила формирования и ведения в единой информационной системе в сфере закупок каталога товаров, работ, услуг для обеспечения государственных и муниципальных нужд</a:t>
            </a:r>
          </a:p>
          <a:p>
            <a:pPr marL="715963" indent="-266700">
              <a:buClr>
                <a:srgbClr val="0070C0"/>
              </a:buClr>
              <a:buFont typeface="Wingdings" panose="05000000000000000000" pitchFamily="2" charset="2"/>
              <a:buChar char="§"/>
            </a:pPr>
            <a:r>
              <a:rPr lang="ru-RU" dirty="0">
                <a:solidFill>
                  <a:schemeClr val="accent3">
                    <a:lumMod val="10000"/>
                  </a:schemeClr>
                </a:solidFill>
              </a:rPr>
              <a:t>порядок формирования и ведения каталога товаров, работ, услуг для обеспечения государственных и муниципальных нужд, в том числе состав включаемой в него информации</a:t>
            </a:r>
          </a:p>
        </p:txBody>
      </p:sp>
      <p:sp>
        <p:nvSpPr>
          <p:cNvPr id="12" name="Объект 7">
            <a:extLst>
              <a:ext uri="{FF2B5EF4-FFF2-40B4-BE49-F238E27FC236}">
                <a16:creationId xmlns:a16="http://schemas.microsoft.com/office/drawing/2014/main" xmlns="" id="{13044100-DD49-FE06-127F-0F4FC60DA5D8}"/>
              </a:ext>
            </a:extLst>
          </p:cNvPr>
          <p:cNvSpPr txBox="1">
            <a:spLocks/>
          </p:cNvSpPr>
          <p:nvPr/>
        </p:nvSpPr>
        <p:spPr>
          <a:xfrm>
            <a:off x="6096000" y="2200275"/>
            <a:ext cx="5761159" cy="4093300"/>
          </a:xfrm>
          <a:prstGeom prst="rect">
            <a:avLst/>
          </a:prstGeom>
        </p:spPr>
        <p:style>
          <a:lnRef idx="2">
            <a:schemeClr val="accent4"/>
          </a:lnRef>
          <a:fillRef idx="1">
            <a:schemeClr val="lt1"/>
          </a:fillRef>
          <a:effectRef idx="0">
            <a:schemeClr val="accent4"/>
          </a:effectRef>
          <a:fontRef idx="minor">
            <a:schemeClr val="dk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49263" indent="-449263">
              <a:buClr>
                <a:srgbClr val="0070C0"/>
              </a:buClr>
              <a:buFont typeface="Wingdings" panose="05000000000000000000" pitchFamily="2" charset="2"/>
              <a:buChar char="q"/>
            </a:pPr>
            <a:r>
              <a:rPr lang="ru-RU" sz="2400" dirty="0">
                <a:solidFill>
                  <a:schemeClr val="accent3">
                    <a:lumMod val="10000"/>
                  </a:schemeClr>
                </a:solidFill>
              </a:rPr>
              <a:t>Правила использования каталога товаров, работ, услуг для обеспечения государственных и муниципальных нужд</a:t>
            </a:r>
          </a:p>
          <a:p>
            <a:pPr marL="715963" indent="-266700">
              <a:buClr>
                <a:srgbClr val="0070C0"/>
              </a:buClr>
              <a:buFont typeface="Wingdings" panose="05000000000000000000" pitchFamily="2" charset="2"/>
              <a:buChar char="§"/>
            </a:pPr>
            <a:r>
              <a:rPr lang="ru-RU" sz="2400" dirty="0">
                <a:solidFill>
                  <a:schemeClr val="accent3">
                    <a:lumMod val="10000"/>
                  </a:schemeClr>
                </a:solidFill>
              </a:rPr>
              <a:t>порядок использования каталога товаров, работ, услуг для обеспечения государственных и муниципальных нужд участниками контрактной системы в сфере закупок в соответствии с 44-ФЗ</a:t>
            </a:r>
          </a:p>
          <a:p>
            <a:pPr marL="0" indent="0">
              <a:buClr>
                <a:srgbClr val="0070C0"/>
              </a:buClr>
              <a:buFont typeface="Tw Cen MT" panose="020B0602020104020603" pitchFamily="34" charset="0"/>
              <a:buNone/>
            </a:pPr>
            <a:endParaRPr lang="ru-RU" sz="2400" dirty="0">
              <a:solidFill>
                <a:schemeClr val="accent3">
                  <a:lumMod val="10000"/>
                </a:schemeClr>
              </a:solidFill>
            </a:endParaRPr>
          </a:p>
        </p:txBody>
      </p:sp>
      <p:sp>
        <p:nvSpPr>
          <p:cNvPr id="13" name="Стрелка: вниз 12">
            <a:extLst>
              <a:ext uri="{FF2B5EF4-FFF2-40B4-BE49-F238E27FC236}">
                <a16:creationId xmlns:a16="http://schemas.microsoft.com/office/drawing/2014/main" xmlns="" id="{891512DD-A849-2D4A-EB40-43ABEA7C5A6A}"/>
              </a:ext>
            </a:extLst>
          </p:cNvPr>
          <p:cNvSpPr/>
          <p:nvPr/>
        </p:nvSpPr>
        <p:spPr>
          <a:xfrm>
            <a:off x="2398143" y="1830620"/>
            <a:ext cx="517585" cy="25697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a:extLst>
              <a:ext uri="{FF2B5EF4-FFF2-40B4-BE49-F238E27FC236}">
                <a16:creationId xmlns:a16="http://schemas.microsoft.com/office/drawing/2014/main" xmlns="" id="{FB86D6DC-674A-5E55-03F9-32C838E8BCA0}"/>
              </a:ext>
            </a:extLst>
          </p:cNvPr>
          <p:cNvSpPr/>
          <p:nvPr/>
        </p:nvSpPr>
        <p:spPr>
          <a:xfrm>
            <a:off x="8821877" y="1830620"/>
            <a:ext cx="517585" cy="25697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xmlns="" id="{70612841-F2DD-A901-7728-8CCA25A9184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3892590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8792" y="1123530"/>
            <a:ext cx="11585276" cy="2835995"/>
          </a:xfrm>
        </p:spPr>
        <p:txBody>
          <a:bodyPr>
            <a:normAutofit/>
          </a:bodyPr>
          <a:lstStyle/>
          <a:p>
            <a:pPr algn="just">
              <a:buNone/>
            </a:pPr>
            <a:r>
              <a:rPr lang="ru-RU" dirty="0"/>
              <a:t>	</a:t>
            </a:r>
            <a:r>
              <a:rPr lang="ru-RU" sz="2400" dirty="0"/>
              <a:t>Каталог товаров, работ, услуг для обеспечения государственных и муниципальных нужд </a:t>
            </a:r>
            <a:r>
              <a:rPr lang="ru-RU" sz="2400" dirty="0">
                <a:solidFill>
                  <a:schemeClr val="accent3">
                    <a:lumMod val="10000"/>
                  </a:schemeClr>
                </a:solidFill>
              </a:rPr>
              <a:t>–</a:t>
            </a:r>
            <a:r>
              <a:rPr lang="ru-RU" sz="2400" dirty="0"/>
              <a:t> </a:t>
            </a:r>
            <a:r>
              <a:rPr lang="ru-RU" sz="2400" dirty="0">
                <a:solidFill>
                  <a:schemeClr val="accent3">
                    <a:lumMod val="10000"/>
                  </a:schemeClr>
                </a:solidFill>
              </a:rPr>
              <a:t>это систематизированный перечень товаров, работ, услуг, закупаемых для обеспечения государственных и муниципальных нужд, сформированный на основе Общероссийского классификатора продукции по видам экономической деятельности (ОКПД2) ОК 034-2014 и включающий в себя информацию в соответствии с Правилами</a:t>
            </a:r>
          </a:p>
        </p:txBody>
      </p:sp>
      <p:sp>
        <p:nvSpPr>
          <p:cNvPr id="7" name="Заголовок 3">
            <a:extLst>
              <a:ext uri="{FF2B5EF4-FFF2-40B4-BE49-F238E27FC236}">
                <a16:creationId xmlns:a16="http://schemas.microsoft.com/office/drawing/2014/main" xmlns="" id="{E708A6F4-D011-41E3-9121-363038DF62FA}"/>
              </a:ext>
            </a:extLst>
          </p:cNvPr>
          <p:cNvSpPr txBox="1">
            <a:spLocks/>
          </p:cNvSpPr>
          <p:nvPr/>
        </p:nvSpPr>
        <p:spPr>
          <a:xfrm>
            <a:off x="396815" y="191395"/>
            <a:ext cx="7663282" cy="444224"/>
          </a:xfrm>
          <a:prstGeom prst="rect">
            <a:avLst/>
          </a:prstGeom>
        </p:spPr>
        <p:txBody>
          <a:bodyPr vert="horz" lIns="91440" tIns="45720" rIns="91440" bIns="45720" rtlCol="0" anchor="ctr">
            <a:normAutofit fontScale="92500"/>
          </a:bodyPr>
          <a:lstStyle>
            <a:lvl1pPr algn="r" defTabSz="914400" rtl="0" eaLnBrk="1" latinLnBrk="0" hangingPunct="1">
              <a:lnSpc>
                <a:spcPct val="90000"/>
              </a:lnSpc>
              <a:spcBef>
                <a:spcPct val="0"/>
              </a:spcBef>
              <a:buNone/>
              <a:defRPr sz="2200" kern="1200" baseline="0">
                <a:solidFill>
                  <a:schemeClr val="tx1"/>
                </a:solidFill>
                <a:latin typeface="+mj-lt"/>
                <a:ea typeface="+mj-ea"/>
                <a:cs typeface="+mj-cs"/>
              </a:defRPr>
            </a:lvl1pPr>
          </a:lstStyle>
          <a:p>
            <a:pPr algn="l"/>
            <a:r>
              <a:rPr lang="ru-RU" sz="2400" dirty="0">
                <a:latin typeface="+mn-lt"/>
              </a:rPr>
              <a:t>ПОСТАНОВЛЕНИЕ ПРАВИТЕЛЬСТВА РФ от 08.02.2017 №145 </a:t>
            </a:r>
          </a:p>
        </p:txBody>
      </p:sp>
      <p:sp>
        <p:nvSpPr>
          <p:cNvPr id="8" name="Прямоугольник 7">
            <a:extLst>
              <a:ext uri="{FF2B5EF4-FFF2-40B4-BE49-F238E27FC236}">
                <a16:creationId xmlns:a16="http://schemas.microsoft.com/office/drawing/2014/main" xmlns="" id="{AA400DAC-D8F3-417A-BEB1-4BA303BE4DDC}"/>
              </a:ext>
            </a:extLst>
          </p:cNvPr>
          <p:cNvSpPr/>
          <p:nvPr/>
        </p:nvSpPr>
        <p:spPr>
          <a:xfrm>
            <a:off x="396815" y="1123530"/>
            <a:ext cx="11536393" cy="218901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Группа 25">
            <a:extLst>
              <a:ext uri="{FF2B5EF4-FFF2-40B4-BE49-F238E27FC236}">
                <a16:creationId xmlns:a16="http://schemas.microsoft.com/office/drawing/2014/main" xmlns="" id="{ECD8B1C9-F6B7-4CD8-A7F0-0A71436E1800}"/>
              </a:ext>
            </a:extLst>
          </p:cNvPr>
          <p:cNvGrpSpPr/>
          <p:nvPr/>
        </p:nvGrpSpPr>
        <p:grpSpPr>
          <a:xfrm>
            <a:off x="240185" y="3735238"/>
            <a:ext cx="11622489" cy="1848815"/>
            <a:chOff x="255934" y="3571336"/>
            <a:chExt cx="11622489" cy="1848815"/>
          </a:xfrm>
        </p:grpSpPr>
        <p:grpSp>
          <p:nvGrpSpPr>
            <p:cNvPr id="21" name="Группа 20">
              <a:extLst>
                <a:ext uri="{FF2B5EF4-FFF2-40B4-BE49-F238E27FC236}">
                  <a16:creationId xmlns:a16="http://schemas.microsoft.com/office/drawing/2014/main" xmlns="" id="{B48E9E72-C7DB-407E-838F-2230075FBF2C}"/>
                </a:ext>
              </a:extLst>
            </p:cNvPr>
            <p:cNvGrpSpPr/>
            <p:nvPr/>
          </p:nvGrpSpPr>
          <p:grpSpPr>
            <a:xfrm>
              <a:off x="255934" y="3590835"/>
              <a:ext cx="3563244" cy="1796217"/>
              <a:chOff x="205236" y="3571336"/>
              <a:chExt cx="3563244" cy="1796217"/>
            </a:xfrm>
          </p:grpSpPr>
          <p:sp>
            <p:nvSpPr>
              <p:cNvPr id="13" name="Полилиния: фигура 12">
                <a:extLst>
                  <a:ext uri="{FF2B5EF4-FFF2-40B4-BE49-F238E27FC236}">
                    <a16:creationId xmlns:a16="http://schemas.microsoft.com/office/drawing/2014/main" xmlns="" id="{DF037889-D156-4BC2-A283-E54E41C2CB6B}"/>
                  </a:ext>
                </a:extLst>
              </p:cNvPr>
              <p:cNvSpPr/>
              <p:nvPr/>
            </p:nvSpPr>
            <p:spPr>
              <a:xfrm rot="16200000">
                <a:off x="1184539" y="2783612"/>
                <a:ext cx="1796217" cy="3371665"/>
              </a:xfrm>
              <a:custGeom>
                <a:avLst/>
                <a:gdLst>
                  <a:gd name="connsiteX0" fmla="*/ 0 w 3371664"/>
                  <a:gd name="connsiteY0" fmla="*/ 90786 h 1815715"/>
                  <a:gd name="connsiteX1" fmla="*/ 90786 w 3371664"/>
                  <a:gd name="connsiteY1" fmla="*/ 0 h 1815715"/>
                  <a:gd name="connsiteX2" fmla="*/ 3280878 w 3371664"/>
                  <a:gd name="connsiteY2" fmla="*/ 0 h 1815715"/>
                  <a:gd name="connsiteX3" fmla="*/ 3371664 w 3371664"/>
                  <a:gd name="connsiteY3" fmla="*/ 90786 h 1815715"/>
                  <a:gd name="connsiteX4" fmla="*/ 3371664 w 3371664"/>
                  <a:gd name="connsiteY4" fmla="*/ 1724929 h 1815715"/>
                  <a:gd name="connsiteX5" fmla="*/ 3280878 w 3371664"/>
                  <a:gd name="connsiteY5" fmla="*/ 1815715 h 1815715"/>
                  <a:gd name="connsiteX6" fmla="*/ 90786 w 3371664"/>
                  <a:gd name="connsiteY6" fmla="*/ 1815715 h 1815715"/>
                  <a:gd name="connsiteX7" fmla="*/ 0 w 3371664"/>
                  <a:gd name="connsiteY7" fmla="*/ 1724929 h 1815715"/>
                  <a:gd name="connsiteX8" fmla="*/ 0 w 3371664"/>
                  <a:gd name="connsiteY8" fmla="*/ 90786 h 18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664" h="1815715">
                    <a:moveTo>
                      <a:pt x="3203080" y="0"/>
                    </a:moveTo>
                    <a:cubicBezTo>
                      <a:pt x="3296186" y="0"/>
                      <a:pt x="3371663" y="21889"/>
                      <a:pt x="3371663" y="48891"/>
                    </a:cubicBezTo>
                    <a:lnTo>
                      <a:pt x="3371663" y="1766824"/>
                    </a:lnTo>
                    <a:cubicBezTo>
                      <a:pt x="3371663" y="1793826"/>
                      <a:pt x="3296186" y="1815715"/>
                      <a:pt x="3203080" y="1815715"/>
                    </a:cubicBezTo>
                    <a:lnTo>
                      <a:pt x="168584" y="1815715"/>
                    </a:lnTo>
                    <a:cubicBezTo>
                      <a:pt x="75478" y="1815715"/>
                      <a:pt x="1" y="1793826"/>
                      <a:pt x="1" y="1766824"/>
                    </a:cubicBezTo>
                    <a:lnTo>
                      <a:pt x="1" y="48891"/>
                    </a:lnTo>
                    <a:cubicBezTo>
                      <a:pt x="1" y="21889"/>
                      <a:pt x="75478" y="0"/>
                      <a:pt x="168584" y="0"/>
                    </a:cubicBezTo>
                    <a:lnTo>
                      <a:pt x="3203080" y="0"/>
                    </a:lnTo>
                    <a:close/>
                  </a:path>
                </a:pathLst>
              </a:custGeom>
              <a:ln w="19050">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6830" tIns="109729" rIns="142239" bIns="2697331" numCol="1" spcCol="1270" anchor="t" anchorCtr="0">
                <a:noAutofit/>
              </a:bodyPr>
              <a:lstStyle/>
              <a:p>
                <a:pPr marL="0" lvl="0" indent="0" algn="r" defTabSz="1422400">
                  <a:lnSpc>
                    <a:spcPct val="90000"/>
                  </a:lnSpc>
                  <a:spcBef>
                    <a:spcPct val="0"/>
                  </a:spcBef>
                  <a:spcAft>
                    <a:spcPct val="35000"/>
                  </a:spcAft>
                  <a:buNone/>
                </a:pPr>
                <a:endParaRPr lang="ru-RU" sz="3200" b="1" kern="1200" dirty="0"/>
              </a:p>
            </p:txBody>
          </p:sp>
          <p:sp>
            <p:nvSpPr>
              <p:cNvPr id="14" name="Полилиния: фигура 13">
                <a:extLst>
                  <a:ext uri="{FF2B5EF4-FFF2-40B4-BE49-F238E27FC236}">
                    <a16:creationId xmlns:a16="http://schemas.microsoft.com/office/drawing/2014/main" xmlns="" id="{17C975AD-8838-493A-B8CE-7AFFC8D66F5E}"/>
                  </a:ext>
                </a:extLst>
              </p:cNvPr>
              <p:cNvSpPr/>
              <p:nvPr/>
            </p:nvSpPr>
            <p:spPr>
              <a:xfrm>
                <a:off x="875776" y="3765431"/>
                <a:ext cx="2511890" cy="608161"/>
              </a:xfrm>
              <a:custGeom>
                <a:avLst/>
                <a:gdLst>
                  <a:gd name="connsiteX0" fmla="*/ 0 w 2511890"/>
                  <a:gd name="connsiteY0" fmla="*/ 0 h 1815715"/>
                  <a:gd name="connsiteX1" fmla="*/ 2511890 w 2511890"/>
                  <a:gd name="connsiteY1" fmla="*/ 0 h 1815715"/>
                  <a:gd name="connsiteX2" fmla="*/ 2511890 w 2511890"/>
                  <a:gd name="connsiteY2" fmla="*/ 1815715 h 1815715"/>
                  <a:gd name="connsiteX3" fmla="*/ 0 w 2511890"/>
                  <a:gd name="connsiteY3" fmla="*/ 1815715 h 1815715"/>
                  <a:gd name="connsiteX4" fmla="*/ 0 w 2511890"/>
                  <a:gd name="connsiteY4" fmla="*/ 0 h 181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890" h="1815715">
                    <a:moveTo>
                      <a:pt x="0" y="0"/>
                    </a:moveTo>
                    <a:lnTo>
                      <a:pt x="2511890" y="0"/>
                    </a:lnTo>
                    <a:lnTo>
                      <a:pt x="2511890" y="1815715"/>
                    </a:lnTo>
                    <a:lnTo>
                      <a:pt x="0" y="1815715"/>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r>
                  <a:rPr lang="ru-RU" sz="2000" kern="1200" dirty="0">
                    <a:solidFill>
                      <a:schemeClr val="accent3">
                        <a:lumMod val="10000"/>
                      </a:schemeClr>
                    </a:solidFill>
                  </a:rPr>
                  <a:t>Министерство финансов РФ</a:t>
                </a:r>
              </a:p>
            </p:txBody>
          </p:sp>
          <p:sp>
            <p:nvSpPr>
              <p:cNvPr id="9" name="Овал 8">
                <a:extLst>
                  <a:ext uri="{FF2B5EF4-FFF2-40B4-BE49-F238E27FC236}">
                    <a16:creationId xmlns:a16="http://schemas.microsoft.com/office/drawing/2014/main" xmlns="" id="{181B62B4-FDF1-4644-AF6F-FE473C010A55}"/>
                  </a:ext>
                </a:extLst>
              </p:cNvPr>
              <p:cNvSpPr/>
              <p:nvPr/>
            </p:nvSpPr>
            <p:spPr>
              <a:xfrm>
                <a:off x="205236" y="3634612"/>
                <a:ext cx="393068" cy="388188"/>
              </a:xfrm>
              <a:prstGeom prst="ellipse">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chemeClr val="accent3">
                        <a:lumMod val="10000"/>
                      </a:schemeClr>
                    </a:solidFill>
                    <a:effectLst/>
                    <a:uLnTx/>
                    <a:uFillTx/>
                    <a:latin typeface="Calibri" panose="020F0502020204030204"/>
                    <a:ea typeface="+mn-ea"/>
                    <a:cs typeface="+mn-cs"/>
                  </a:rPr>
                  <a:t>1</a:t>
                </a:r>
              </a:p>
            </p:txBody>
          </p:sp>
        </p:grpSp>
        <p:grpSp>
          <p:nvGrpSpPr>
            <p:cNvPr id="23" name="Группа 22">
              <a:extLst>
                <a:ext uri="{FF2B5EF4-FFF2-40B4-BE49-F238E27FC236}">
                  <a16:creationId xmlns:a16="http://schemas.microsoft.com/office/drawing/2014/main" xmlns="" id="{6F4A59CB-20F1-4251-92A8-50062CBB44E0}"/>
                </a:ext>
              </a:extLst>
            </p:cNvPr>
            <p:cNvGrpSpPr/>
            <p:nvPr/>
          </p:nvGrpSpPr>
          <p:grpSpPr>
            <a:xfrm>
              <a:off x="8178481" y="3571336"/>
              <a:ext cx="3699942" cy="1848815"/>
              <a:chOff x="8235173" y="3496891"/>
              <a:chExt cx="3699942" cy="1848815"/>
            </a:xfrm>
          </p:grpSpPr>
          <p:sp>
            <p:nvSpPr>
              <p:cNvPr id="18" name="Полилиния: фигура 17">
                <a:extLst>
                  <a:ext uri="{FF2B5EF4-FFF2-40B4-BE49-F238E27FC236}">
                    <a16:creationId xmlns:a16="http://schemas.microsoft.com/office/drawing/2014/main" xmlns="" id="{ED45DF41-62B5-458D-8ED8-786E37CBC18C}"/>
                  </a:ext>
                </a:extLst>
              </p:cNvPr>
              <p:cNvSpPr/>
              <p:nvPr/>
            </p:nvSpPr>
            <p:spPr>
              <a:xfrm rot="16200000">
                <a:off x="9275553" y="2653045"/>
                <a:ext cx="1815716" cy="3503408"/>
              </a:xfrm>
              <a:custGeom>
                <a:avLst/>
                <a:gdLst>
                  <a:gd name="connsiteX0" fmla="*/ 0 w 3371664"/>
                  <a:gd name="connsiteY0" fmla="*/ 90786 h 1815715"/>
                  <a:gd name="connsiteX1" fmla="*/ 90786 w 3371664"/>
                  <a:gd name="connsiteY1" fmla="*/ 0 h 1815715"/>
                  <a:gd name="connsiteX2" fmla="*/ 3280878 w 3371664"/>
                  <a:gd name="connsiteY2" fmla="*/ 0 h 1815715"/>
                  <a:gd name="connsiteX3" fmla="*/ 3371664 w 3371664"/>
                  <a:gd name="connsiteY3" fmla="*/ 90786 h 1815715"/>
                  <a:gd name="connsiteX4" fmla="*/ 3371664 w 3371664"/>
                  <a:gd name="connsiteY4" fmla="*/ 1724929 h 1815715"/>
                  <a:gd name="connsiteX5" fmla="*/ 3280878 w 3371664"/>
                  <a:gd name="connsiteY5" fmla="*/ 1815715 h 1815715"/>
                  <a:gd name="connsiteX6" fmla="*/ 90786 w 3371664"/>
                  <a:gd name="connsiteY6" fmla="*/ 1815715 h 1815715"/>
                  <a:gd name="connsiteX7" fmla="*/ 0 w 3371664"/>
                  <a:gd name="connsiteY7" fmla="*/ 1724929 h 1815715"/>
                  <a:gd name="connsiteX8" fmla="*/ 0 w 3371664"/>
                  <a:gd name="connsiteY8" fmla="*/ 90786 h 18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664" h="1815715">
                    <a:moveTo>
                      <a:pt x="3203080" y="0"/>
                    </a:moveTo>
                    <a:cubicBezTo>
                      <a:pt x="3296186" y="0"/>
                      <a:pt x="3371663" y="21889"/>
                      <a:pt x="3371663" y="48891"/>
                    </a:cubicBezTo>
                    <a:lnTo>
                      <a:pt x="3371663" y="1766824"/>
                    </a:lnTo>
                    <a:cubicBezTo>
                      <a:pt x="3371663" y="1793826"/>
                      <a:pt x="3296186" y="1815715"/>
                      <a:pt x="3203080" y="1815715"/>
                    </a:cubicBezTo>
                    <a:lnTo>
                      <a:pt x="168584" y="1815715"/>
                    </a:lnTo>
                    <a:cubicBezTo>
                      <a:pt x="75478" y="1815715"/>
                      <a:pt x="1" y="1793826"/>
                      <a:pt x="1" y="1766824"/>
                    </a:cubicBezTo>
                    <a:lnTo>
                      <a:pt x="1" y="48891"/>
                    </a:lnTo>
                    <a:cubicBezTo>
                      <a:pt x="1" y="21889"/>
                      <a:pt x="75478" y="0"/>
                      <a:pt x="168584" y="0"/>
                    </a:cubicBezTo>
                    <a:lnTo>
                      <a:pt x="3203080" y="0"/>
                    </a:lnTo>
                    <a:close/>
                  </a:path>
                </a:pathLst>
              </a:custGeom>
              <a:ln w="19050">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6830" tIns="109729" rIns="142240" bIns="2697331" numCol="1" spcCol="1270" anchor="t" anchorCtr="0">
                <a:noAutofit/>
              </a:bodyPr>
              <a:lstStyle/>
              <a:p>
                <a:pPr marL="0" lvl="0" indent="0" algn="r" defTabSz="1422400">
                  <a:lnSpc>
                    <a:spcPct val="90000"/>
                  </a:lnSpc>
                  <a:spcBef>
                    <a:spcPct val="0"/>
                  </a:spcBef>
                  <a:spcAft>
                    <a:spcPct val="35000"/>
                  </a:spcAft>
                  <a:buNone/>
                </a:pPr>
                <a:endParaRPr lang="ru-RU" sz="3200" b="1" kern="1200" dirty="0"/>
              </a:p>
            </p:txBody>
          </p:sp>
          <p:sp>
            <p:nvSpPr>
              <p:cNvPr id="20" name="Полилиния: фигура 19">
                <a:extLst>
                  <a:ext uri="{FF2B5EF4-FFF2-40B4-BE49-F238E27FC236}">
                    <a16:creationId xmlns:a16="http://schemas.microsoft.com/office/drawing/2014/main" xmlns="" id="{B52A39BF-A5B8-43B8-80D6-F4B88A0B0911}"/>
                  </a:ext>
                </a:extLst>
              </p:cNvPr>
              <p:cNvSpPr/>
              <p:nvPr/>
            </p:nvSpPr>
            <p:spPr>
              <a:xfrm>
                <a:off x="8690883" y="3529991"/>
                <a:ext cx="3242989" cy="1815715"/>
              </a:xfrm>
              <a:custGeom>
                <a:avLst/>
                <a:gdLst>
                  <a:gd name="connsiteX0" fmla="*/ 0 w 2511890"/>
                  <a:gd name="connsiteY0" fmla="*/ 0 h 1815715"/>
                  <a:gd name="connsiteX1" fmla="*/ 2511890 w 2511890"/>
                  <a:gd name="connsiteY1" fmla="*/ 0 h 1815715"/>
                  <a:gd name="connsiteX2" fmla="*/ 2511890 w 2511890"/>
                  <a:gd name="connsiteY2" fmla="*/ 1815715 h 1815715"/>
                  <a:gd name="connsiteX3" fmla="*/ 0 w 2511890"/>
                  <a:gd name="connsiteY3" fmla="*/ 1815715 h 1815715"/>
                  <a:gd name="connsiteX4" fmla="*/ 0 w 2511890"/>
                  <a:gd name="connsiteY4" fmla="*/ 0 h 181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890" h="1815715">
                    <a:moveTo>
                      <a:pt x="0" y="0"/>
                    </a:moveTo>
                    <a:lnTo>
                      <a:pt x="2511890" y="0"/>
                    </a:lnTo>
                    <a:lnTo>
                      <a:pt x="2511890" y="1815715"/>
                    </a:lnTo>
                    <a:lnTo>
                      <a:pt x="0" y="1815715"/>
                    </a:lnTo>
                    <a:lnTo>
                      <a:pt x="0" y="0"/>
                    </a:lnTo>
                    <a:close/>
                  </a:path>
                </a:pathLst>
              </a:custGeom>
              <a:noFill/>
              <a:ln w="19050">
                <a:noFill/>
              </a:ln>
              <a:sp3d/>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68580" rIns="0" bIns="0" numCol="1" spcCol="1270" anchor="t" anchorCtr="0">
                <a:noAutofit/>
              </a:bodyPr>
              <a:lstStyle/>
              <a:p>
                <a:pPr marL="342900" lvl="0" indent="-342900" algn="just" defTabSz="889000">
                  <a:lnSpc>
                    <a:spcPct val="90000"/>
                  </a:lnSpc>
                  <a:spcBef>
                    <a:spcPct val="0"/>
                  </a:spcBef>
                  <a:spcAft>
                    <a:spcPct val="35000"/>
                  </a:spcAft>
                  <a:buFont typeface="Wingdings" panose="05000000000000000000" pitchFamily="2" charset="2"/>
                  <a:buChar char="§"/>
                </a:pPr>
                <a:r>
                  <a:rPr lang="ru-RU" sz="2000" dirty="0">
                    <a:solidFill>
                      <a:schemeClr val="accent3">
                        <a:lumMod val="10000"/>
                      </a:schemeClr>
                    </a:solidFill>
                  </a:rPr>
                  <a:t>д</a:t>
                </a:r>
                <a:r>
                  <a:rPr lang="ru-RU" sz="2000" kern="1200" dirty="0">
                    <a:solidFill>
                      <a:schemeClr val="accent3">
                        <a:lumMod val="10000"/>
                      </a:schemeClr>
                    </a:solidFill>
                  </a:rPr>
                  <a:t>оступен круглосуточно/без взимания платы</a:t>
                </a:r>
              </a:p>
              <a:p>
                <a:pPr marL="342900" lvl="0" indent="-342900" defTabSz="889000">
                  <a:lnSpc>
                    <a:spcPct val="90000"/>
                  </a:lnSpc>
                  <a:spcBef>
                    <a:spcPct val="0"/>
                  </a:spcBef>
                  <a:spcAft>
                    <a:spcPct val="35000"/>
                  </a:spcAft>
                  <a:buFont typeface="Wingdings" panose="05000000000000000000" pitchFamily="2" charset="2"/>
                  <a:buChar char="§"/>
                </a:pPr>
                <a:r>
                  <a:rPr lang="ru-RU" sz="2000" dirty="0">
                    <a:solidFill>
                      <a:schemeClr val="accent3">
                        <a:lumMod val="10000"/>
                      </a:schemeClr>
                    </a:solidFill>
                  </a:rPr>
                  <a:t>н</a:t>
                </a:r>
                <a:r>
                  <a:rPr lang="ru-RU" sz="2000" b="0" kern="1200" dirty="0">
                    <a:solidFill>
                      <a:schemeClr val="accent3">
                        <a:lumMod val="10000"/>
                      </a:schemeClr>
                    </a:solidFill>
                  </a:rPr>
                  <a:t>е включаются сведения,  составляющие гос.тайну</a:t>
                </a:r>
                <a:endParaRPr lang="ru-RU" sz="2000" kern="1200" dirty="0">
                  <a:solidFill>
                    <a:schemeClr val="accent3">
                      <a:lumMod val="10000"/>
                    </a:schemeClr>
                  </a:solidFill>
                </a:endParaRPr>
              </a:p>
            </p:txBody>
          </p:sp>
          <p:sp>
            <p:nvSpPr>
              <p:cNvPr id="10" name="Овал 9">
                <a:extLst>
                  <a:ext uri="{FF2B5EF4-FFF2-40B4-BE49-F238E27FC236}">
                    <a16:creationId xmlns:a16="http://schemas.microsoft.com/office/drawing/2014/main" xmlns="" id="{E69D6741-241E-4F21-9AE7-490FB5B431AE}"/>
                  </a:ext>
                </a:extLst>
              </p:cNvPr>
              <p:cNvSpPr/>
              <p:nvPr/>
            </p:nvSpPr>
            <p:spPr>
              <a:xfrm>
                <a:off x="8235173" y="3571038"/>
                <a:ext cx="393068" cy="388188"/>
              </a:xfrm>
              <a:prstGeom prst="ellipse">
                <a:avLst/>
              </a:prstGeom>
              <a:solidFill>
                <a:srgbClr val="FFC000"/>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600" b="1" dirty="0">
                    <a:solidFill>
                      <a:schemeClr val="accent3">
                        <a:lumMod val="10000"/>
                      </a:schemeClr>
                    </a:solidFill>
                    <a:latin typeface="Calibri" panose="020F0502020204030204"/>
                  </a:rPr>
                  <a:t>3</a:t>
                </a:r>
                <a:endParaRPr kumimoji="0" lang="ru-RU" sz="1600" b="1" i="0" u="none" strike="noStrike" kern="1200" cap="none" spc="0" normalizeH="0" baseline="0" noProof="0" dirty="0">
                  <a:ln>
                    <a:noFill/>
                  </a:ln>
                  <a:solidFill>
                    <a:schemeClr val="accent3">
                      <a:lumMod val="10000"/>
                    </a:schemeClr>
                  </a:solidFill>
                  <a:effectLst/>
                  <a:uLnTx/>
                  <a:uFillTx/>
                  <a:latin typeface="Calibri" panose="020F0502020204030204"/>
                  <a:ea typeface="+mn-ea"/>
                  <a:cs typeface="+mn-cs"/>
                </a:endParaRPr>
              </a:p>
            </p:txBody>
          </p:sp>
        </p:grpSp>
        <p:grpSp>
          <p:nvGrpSpPr>
            <p:cNvPr id="22" name="Группа 21">
              <a:extLst>
                <a:ext uri="{FF2B5EF4-FFF2-40B4-BE49-F238E27FC236}">
                  <a16:creationId xmlns:a16="http://schemas.microsoft.com/office/drawing/2014/main" xmlns="" id="{7389531B-6764-482B-A621-2615EDB461B1}"/>
                </a:ext>
              </a:extLst>
            </p:cNvPr>
            <p:cNvGrpSpPr/>
            <p:nvPr/>
          </p:nvGrpSpPr>
          <p:grpSpPr>
            <a:xfrm>
              <a:off x="4226113" y="3571337"/>
              <a:ext cx="3569442" cy="1848814"/>
              <a:chOff x="4421337" y="3564635"/>
              <a:chExt cx="3569442" cy="1848814"/>
            </a:xfrm>
          </p:grpSpPr>
          <p:sp>
            <p:nvSpPr>
              <p:cNvPr id="15" name="Полилиния: фигура 14">
                <a:extLst>
                  <a:ext uri="{FF2B5EF4-FFF2-40B4-BE49-F238E27FC236}">
                    <a16:creationId xmlns:a16="http://schemas.microsoft.com/office/drawing/2014/main" xmlns="" id="{BE0FB2A5-1360-42CB-A49A-DA11FAD0B75B}"/>
                  </a:ext>
                </a:extLst>
              </p:cNvPr>
              <p:cNvSpPr/>
              <p:nvPr/>
            </p:nvSpPr>
            <p:spPr>
              <a:xfrm rot="16200000">
                <a:off x="5400030" y="2783719"/>
                <a:ext cx="1809834" cy="3371665"/>
              </a:xfrm>
              <a:custGeom>
                <a:avLst/>
                <a:gdLst>
                  <a:gd name="connsiteX0" fmla="*/ 0 w 3371664"/>
                  <a:gd name="connsiteY0" fmla="*/ 90786 h 1815715"/>
                  <a:gd name="connsiteX1" fmla="*/ 90786 w 3371664"/>
                  <a:gd name="connsiteY1" fmla="*/ 0 h 1815715"/>
                  <a:gd name="connsiteX2" fmla="*/ 3280878 w 3371664"/>
                  <a:gd name="connsiteY2" fmla="*/ 0 h 1815715"/>
                  <a:gd name="connsiteX3" fmla="*/ 3371664 w 3371664"/>
                  <a:gd name="connsiteY3" fmla="*/ 90786 h 1815715"/>
                  <a:gd name="connsiteX4" fmla="*/ 3371664 w 3371664"/>
                  <a:gd name="connsiteY4" fmla="*/ 1724929 h 1815715"/>
                  <a:gd name="connsiteX5" fmla="*/ 3280878 w 3371664"/>
                  <a:gd name="connsiteY5" fmla="*/ 1815715 h 1815715"/>
                  <a:gd name="connsiteX6" fmla="*/ 90786 w 3371664"/>
                  <a:gd name="connsiteY6" fmla="*/ 1815715 h 1815715"/>
                  <a:gd name="connsiteX7" fmla="*/ 0 w 3371664"/>
                  <a:gd name="connsiteY7" fmla="*/ 1724929 h 1815715"/>
                  <a:gd name="connsiteX8" fmla="*/ 0 w 3371664"/>
                  <a:gd name="connsiteY8" fmla="*/ 90786 h 18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664" h="1815715">
                    <a:moveTo>
                      <a:pt x="3203080" y="0"/>
                    </a:moveTo>
                    <a:cubicBezTo>
                      <a:pt x="3296186" y="0"/>
                      <a:pt x="3371663" y="21889"/>
                      <a:pt x="3371663" y="48891"/>
                    </a:cubicBezTo>
                    <a:lnTo>
                      <a:pt x="3371663" y="1766824"/>
                    </a:lnTo>
                    <a:cubicBezTo>
                      <a:pt x="3371663" y="1793826"/>
                      <a:pt x="3296186" y="1815715"/>
                      <a:pt x="3203080" y="1815715"/>
                    </a:cubicBezTo>
                    <a:lnTo>
                      <a:pt x="168584" y="1815715"/>
                    </a:lnTo>
                    <a:cubicBezTo>
                      <a:pt x="75478" y="1815715"/>
                      <a:pt x="1" y="1793826"/>
                      <a:pt x="1" y="1766824"/>
                    </a:cubicBezTo>
                    <a:lnTo>
                      <a:pt x="1" y="48891"/>
                    </a:lnTo>
                    <a:cubicBezTo>
                      <a:pt x="1" y="21889"/>
                      <a:pt x="75478" y="0"/>
                      <a:pt x="168584" y="0"/>
                    </a:cubicBezTo>
                    <a:lnTo>
                      <a:pt x="3203080" y="0"/>
                    </a:lnTo>
                    <a:close/>
                  </a:path>
                </a:pathLst>
              </a:custGeom>
              <a:ln w="19050">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6830" tIns="109728" rIns="142240" bIns="2697333" numCol="1" spcCol="1270" anchor="t" anchorCtr="0">
                <a:noAutofit/>
              </a:bodyPr>
              <a:lstStyle/>
              <a:p>
                <a:pPr marL="0" lvl="0" indent="0" algn="r" defTabSz="1422400">
                  <a:lnSpc>
                    <a:spcPct val="90000"/>
                  </a:lnSpc>
                  <a:spcBef>
                    <a:spcPct val="0"/>
                  </a:spcBef>
                  <a:spcAft>
                    <a:spcPct val="35000"/>
                  </a:spcAft>
                  <a:buNone/>
                </a:pPr>
                <a:endParaRPr lang="ru-RU" sz="3200" b="1" kern="1200" dirty="0"/>
              </a:p>
            </p:txBody>
          </p:sp>
          <p:sp>
            <p:nvSpPr>
              <p:cNvPr id="17" name="Полилиния: фигура 16">
                <a:extLst>
                  <a:ext uri="{FF2B5EF4-FFF2-40B4-BE49-F238E27FC236}">
                    <a16:creationId xmlns:a16="http://schemas.microsoft.com/office/drawing/2014/main" xmlns="" id="{E47EF00A-F3A0-415B-A2FC-CCD8D1624E4A}"/>
                  </a:ext>
                </a:extLst>
              </p:cNvPr>
              <p:cNvSpPr/>
              <p:nvPr/>
            </p:nvSpPr>
            <p:spPr>
              <a:xfrm>
                <a:off x="4897162" y="3597734"/>
                <a:ext cx="2943401" cy="1815715"/>
              </a:xfrm>
              <a:custGeom>
                <a:avLst/>
                <a:gdLst>
                  <a:gd name="connsiteX0" fmla="*/ 0 w 2511890"/>
                  <a:gd name="connsiteY0" fmla="*/ 0 h 1815715"/>
                  <a:gd name="connsiteX1" fmla="*/ 2511890 w 2511890"/>
                  <a:gd name="connsiteY1" fmla="*/ 0 h 1815715"/>
                  <a:gd name="connsiteX2" fmla="*/ 2511890 w 2511890"/>
                  <a:gd name="connsiteY2" fmla="*/ 1815715 h 1815715"/>
                  <a:gd name="connsiteX3" fmla="*/ 0 w 2511890"/>
                  <a:gd name="connsiteY3" fmla="*/ 1815715 h 1815715"/>
                  <a:gd name="connsiteX4" fmla="*/ 0 w 2511890"/>
                  <a:gd name="connsiteY4" fmla="*/ 0 h 181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890" h="1815715">
                    <a:moveTo>
                      <a:pt x="0" y="0"/>
                    </a:moveTo>
                    <a:lnTo>
                      <a:pt x="2511890" y="0"/>
                    </a:lnTo>
                    <a:lnTo>
                      <a:pt x="2511890" y="1815715"/>
                    </a:lnTo>
                    <a:lnTo>
                      <a:pt x="0" y="1815715"/>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68580" rIns="0" bIns="0" numCol="1" spcCol="1270" anchor="t" anchorCtr="0">
                <a:noAutofit/>
              </a:bodyPr>
              <a:lstStyle/>
              <a:p>
                <a:pPr marL="342900" lvl="0" indent="-342900" algn="l" defTabSz="889000">
                  <a:lnSpc>
                    <a:spcPct val="90000"/>
                  </a:lnSpc>
                  <a:spcBef>
                    <a:spcPct val="0"/>
                  </a:spcBef>
                  <a:spcAft>
                    <a:spcPct val="35000"/>
                  </a:spcAft>
                  <a:buFont typeface="Wingdings" panose="05000000000000000000" pitchFamily="2" charset="2"/>
                  <a:buChar char="§"/>
                </a:pPr>
                <a:r>
                  <a:rPr lang="ru-RU" sz="2000" dirty="0">
                    <a:solidFill>
                      <a:schemeClr val="accent3">
                        <a:lumMod val="10000"/>
                      </a:schemeClr>
                    </a:solidFill>
                  </a:rPr>
                  <a:t>ф</a:t>
                </a:r>
                <a:r>
                  <a:rPr lang="ru-RU" sz="2000" kern="1200" dirty="0">
                    <a:solidFill>
                      <a:schemeClr val="accent3">
                        <a:lumMod val="10000"/>
                      </a:schemeClr>
                    </a:solidFill>
                  </a:rPr>
                  <a:t>ормирование и ведение в ЕИС</a:t>
                </a:r>
              </a:p>
              <a:p>
                <a:pPr marL="342900" lvl="0" indent="-342900" algn="l" defTabSz="889000">
                  <a:lnSpc>
                    <a:spcPct val="90000"/>
                  </a:lnSpc>
                  <a:spcBef>
                    <a:spcPct val="0"/>
                  </a:spcBef>
                  <a:spcAft>
                    <a:spcPct val="35000"/>
                  </a:spcAft>
                  <a:buFont typeface="Wingdings" panose="05000000000000000000" pitchFamily="2" charset="2"/>
                  <a:buChar char="§"/>
                </a:pPr>
                <a:r>
                  <a:rPr lang="ru-RU" sz="2000" dirty="0">
                    <a:solidFill>
                      <a:schemeClr val="accent3">
                        <a:lumMod val="10000"/>
                      </a:schemeClr>
                    </a:solidFill>
                  </a:rPr>
                  <a:t>р</a:t>
                </a:r>
                <a:r>
                  <a:rPr lang="ru-RU" sz="2000" kern="1200" dirty="0">
                    <a:solidFill>
                      <a:schemeClr val="accent3">
                        <a:lumMod val="10000"/>
                      </a:schemeClr>
                    </a:solidFill>
                  </a:rPr>
                  <a:t>усский язык/</a:t>
                </a:r>
                <a:r>
                  <a:rPr lang="ru-RU" sz="2000" b="0" kern="1200" dirty="0">
                    <a:solidFill>
                      <a:schemeClr val="accent3">
                        <a:lumMod val="10000"/>
                      </a:schemeClr>
                    </a:solidFill>
                  </a:rPr>
                  <a:t>буквы латинского алфавита</a:t>
                </a:r>
                <a:endParaRPr lang="ru-RU" sz="2000" kern="1200" dirty="0">
                  <a:solidFill>
                    <a:schemeClr val="accent3">
                      <a:lumMod val="10000"/>
                    </a:schemeClr>
                  </a:solidFill>
                </a:endParaRPr>
              </a:p>
              <a:p>
                <a:pPr marL="342900" lvl="0" indent="-342900" algn="l" defTabSz="889000">
                  <a:lnSpc>
                    <a:spcPct val="90000"/>
                  </a:lnSpc>
                  <a:spcBef>
                    <a:spcPct val="0"/>
                  </a:spcBef>
                  <a:spcAft>
                    <a:spcPct val="35000"/>
                  </a:spcAft>
                  <a:buFont typeface="Wingdings" panose="05000000000000000000" pitchFamily="2" charset="2"/>
                  <a:buChar char="§"/>
                </a:pPr>
                <a:r>
                  <a:rPr lang="ru-RU" sz="2000" dirty="0">
                    <a:solidFill>
                      <a:schemeClr val="accent3">
                        <a:lumMod val="10000"/>
                      </a:schemeClr>
                    </a:solidFill>
                  </a:rPr>
                  <a:t>э</a:t>
                </a:r>
                <a:r>
                  <a:rPr lang="ru-RU" sz="2000" kern="1200" dirty="0">
                    <a:solidFill>
                      <a:schemeClr val="accent3">
                        <a:lumMod val="10000"/>
                      </a:schemeClr>
                    </a:solidFill>
                  </a:rPr>
                  <a:t>лектронная форма</a:t>
                </a:r>
              </a:p>
            </p:txBody>
          </p:sp>
          <p:sp>
            <p:nvSpPr>
              <p:cNvPr id="11" name="Овал 10">
                <a:extLst>
                  <a:ext uri="{FF2B5EF4-FFF2-40B4-BE49-F238E27FC236}">
                    <a16:creationId xmlns:a16="http://schemas.microsoft.com/office/drawing/2014/main" xmlns="" id="{D0E8A7CF-F523-4202-B835-AD73C43A8875}"/>
                  </a:ext>
                </a:extLst>
              </p:cNvPr>
              <p:cNvSpPr/>
              <p:nvPr/>
            </p:nvSpPr>
            <p:spPr>
              <a:xfrm>
                <a:off x="4421337" y="3624716"/>
                <a:ext cx="393068" cy="388188"/>
              </a:xfrm>
              <a:prstGeom prst="ellipse">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600" b="1" dirty="0">
                    <a:solidFill>
                      <a:schemeClr val="accent3">
                        <a:lumMod val="10000"/>
                      </a:schemeClr>
                    </a:solidFill>
                    <a:latin typeface="Calibri" panose="020F0502020204030204"/>
                  </a:rPr>
                  <a:t>2</a:t>
                </a:r>
                <a:endParaRPr kumimoji="0" lang="ru-RU" sz="1600" b="1" i="0" u="none" strike="noStrike" kern="1200" cap="none" spc="0" normalizeH="0" baseline="0" noProof="0" dirty="0">
                  <a:ln>
                    <a:noFill/>
                  </a:ln>
                  <a:solidFill>
                    <a:schemeClr val="accent3">
                      <a:lumMod val="10000"/>
                    </a:schemeClr>
                  </a:solidFill>
                  <a:effectLst/>
                  <a:uLnTx/>
                  <a:uFillTx/>
                  <a:latin typeface="Calibri" panose="020F0502020204030204"/>
                  <a:ea typeface="+mn-ea"/>
                  <a:cs typeface="+mn-cs"/>
                </a:endParaRPr>
              </a:p>
            </p:txBody>
          </p:sp>
        </p:grpSp>
        <p:sp>
          <p:nvSpPr>
            <p:cNvPr id="24" name="Стрелка: вправо 23">
              <a:extLst>
                <a:ext uri="{FF2B5EF4-FFF2-40B4-BE49-F238E27FC236}">
                  <a16:creationId xmlns:a16="http://schemas.microsoft.com/office/drawing/2014/main" xmlns="" id="{3A05A9C7-F845-4F84-94CB-D698DB32E97A}"/>
                </a:ext>
              </a:extLst>
            </p:cNvPr>
            <p:cNvSpPr/>
            <p:nvPr/>
          </p:nvSpPr>
          <p:spPr>
            <a:xfrm>
              <a:off x="4015712" y="4748183"/>
              <a:ext cx="274584" cy="276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extLst>
                <a:ext uri="{FF2B5EF4-FFF2-40B4-BE49-F238E27FC236}">
                  <a16:creationId xmlns:a16="http://schemas.microsoft.com/office/drawing/2014/main" xmlns="" id="{D7025D06-3B17-4540-A69D-799C80067FC7}"/>
                </a:ext>
              </a:extLst>
            </p:cNvPr>
            <p:cNvSpPr/>
            <p:nvPr/>
          </p:nvSpPr>
          <p:spPr>
            <a:xfrm>
              <a:off x="7938554" y="4748183"/>
              <a:ext cx="274584" cy="276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 name="Рисунок 1">
            <a:extLst>
              <a:ext uri="{FF2B5EF4-FFF2-40B4-BE49-F238E27FC236}">
                <a16:creationId xmlns:a16="http://schemas.microsoft.com/office/drawing/2014/main" xmlns="" id="{EB9DE65C-BC0A-512A-568F-27A52698C9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141800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273" y="136960"/>
            <a:ext cx="8581571" cy="572882"/>
          </a:xfrm>
        </p:spPr>
        <p:txBody>
          <a:bodyPr>
            <a:normAutofit/>
          </a:bodyPr>
          <a:lstStyle/>
          <a:p>
            <a:r>
              <a:rPr lang="ru-RU" sz="2400" dirty="0">
                <a:latin typeface="+mn-lt"/>
              </a:rPr>
              <a:t>ПРАВИЛА ФОРМИРОВАНИЯ И ВЕДЕНИЯ КТРУ</a:t>
            </a:r>
          </a:p>
        </p:txBody>
      </p:sp>
      <p:sp>
        <p:nvSpPr>
          <p:cNvPr id="17" name="Прямоугольник 16"/>
          <p:cNvSpPr/>
          <p:nvPr/>
        </p:nvSpPr>
        <p:spPr>
          <a:xfrm>
            <a:off x="163902" y="3132093"/>
            <a:ext cx="11913080" cy="3477875"/>
          </a:xfrm>
          <a:prstGeom prst="rect">
            <a:avLst/>
          </a:prstGeom>
          <a:ln>
            <a:solidFill>
              <a:schemeClr val="bg1">
                <a:lumMod val="65000"/>
              </a:schemeClr>
            </a:solidFill>
          </a:ln>
        </p:spPr>
        <p:txBody>
          <a:bodyPr wrap="square">
            <a:spAutoFit/>
          </a:bodyPr>
          <a:lstStyle/>
          <a:p>
            <a:pPr marL="457200" indent="-457200" algn="just">
              <a:buClr>
                <a:srgbClr val="0070C0"/>
              </a:buClr>
              <a:buFont typeface="+mj-lt"/>
              <a:buAutoNum type="arabicPeriod"/>
            </a:pPr>
            <a:r>
              <a:rPr lang="ru-RU" sz="2000" dirty="0">
                <a:solidFill>
                  <a:schemeClr val="accent3">
                    <a:lumMod val="10000"/>
                  </a:schemeClr>
                </a:solidFill>
              </a:rPr>
              <a:t>взаимодействие с ФОИВ, осуществляющими формирование и (или) ведение информационных систем, а также осуществляющими государственную регистрацию товаров в установленной сфере деятельности, посредством:</a:t>
            </a:r>
          </a:p>
          <a:p>
            <a:pPr marL="457200" indent="-457200" algn="just">
              <a:buClr>
                <a:srgbClr val="0070C0"/>
              </a:buClr>
              <a:buFont typeface="+mj-lt"/>
              <a:buAutoNum type="arabicPeriod"/>
            </a:pPr>
            <a:endParaRPr lang="ru-RU" sz="2000" dirty="0">
              <a:solidFill>
                <a:schemeClr val="accent3">
                  <a:lumMod val="10000"/>
                </a:schemeClr>
              </a:solidFill>
            </a:endParaRPr>
          </a:p>
          <a:p>
            <a:pPr marL="792163" indent="-342900" algn="just">
              <a:buFont typeface="Wingdings" panose="05000000000000000000" pitchFamily="2" charset="2"/>
              <a:buChar char="§"/>
            </a:pPr>
            <a:r>
              <a:rPr lang="ru-RU" dirty="0">
                <a:solidFill>
                  <a:schemeClr val="accent3">
                    <a:lumMod val="10000"/>
                  </a:schemeClr>
                </a:solidFill>
              </a:rPr>
              <a:t>формирования информации, включаемой в каталог в соответствии с Правилами формирования и ведения КТРУ</a:t>
            </a:r>
          </a:p>
          <a:p>
            <a:pPr marL="792163" indent="-342900" algn="just">
              <a:buFont typeface="Wingdings" panose="05000000000000000000" pitchFamily="2" charset="2"/>
              <a:buChar char="§"/>
            </a:pPr>
            <a:r>
              <a:rPr lang="ru-RU" dirty="0">
                <a:solidFill>
                  <a:schemeClr val="accent3">
                    <a:lumMod val="10000"/>
                  </a:schemeClr>
                </a:solidFill>
              </a:rPr>
              <a:t>поддержания КТРУ в актуальном состоянии</a:t>
            </a:r>
          </a:p>
          <a:p>
            <a:pPr marL="792163" indent="-342900" algn="just">
              <a:buFont typeface="Wingdings" panose="05000000000000000000" pitchFamily="2" charset="2"/>
              <a:buChar char="§"/>
            </a:pPr>
            <a:r>
              <a:rPr lang="ru-RU" dirty="0">
                <a:solidFill>
                  <a:schemeClr val="accent3">
                    <a:lumMod val="10000"/>
                  </a:schemeClr>
                </a:solidFill>
              </a:rPr>
              <a:t>информационного сопровождения пользователей КТРУ</a:t>
            </a:r>
          </a:p>
          <a:p>
            <a:pPr marL="457200" indent="-457200" algn="just">
              <a:buClr>
                <a:srgbClr val="0070C0"/>
              </a:buClr>
              <a:buFont typeface="+mj-lt"/>
              <a:buAutoNum type="arabicPeriod"/>
            </a:pPr>
            <a:endParaRPr lang="ru-RU" sz="2000" dirty="0">
              <a:solidFill>
                <a:schemeClr val="accent3">
                  <a:lumMod val="10000"/>
                </a:schemeClr>
              </a:solidFill>
            </a:endParaRPr>
          </a:p>
          <a:p>
            <a:pPr marL="449263" indent="-449263" algn="just">
              <a:buClr>
                <a:srgbClr val="0070C0"/>
              </a:buClr>
            </a:pPr>
            <a:r>
              <a:rPr lang="ru-RU" sz="2000" dirty="0">
                <a:solidFill>
                  <a:srgbClr val="0070C0"/>
                </a:solidFill>
              </a:rPr>
              <a:t>2.    </a:t>
            </a:r>
            <a:r>
              <a:rPr lang="ru-RU" sz="2000" dirty="0">
                <a:solidFill>
                  <a:schemeClr val="accent3">
                    <a:lumMod val="10000"/>
                  </a:schemeClr>
                </a:solidFill>
              </a:rPr>
              <a:t>для целей обеспечения формирования и ведения КТРУ вправе в соответствии с законодательством РФ привлекать юридическое лицо, являющееся оператором КТРУ</a:t>
            </a:r>
          </a:p>
        </p:txBody>
      </p:sp>
      <p:sp>
        <p:nvSpPr>
          <p:cNvPr id="18" name="Прямоугольник 17"/>
          <p:cNvSpPr/>
          <p:nvPr/>
        </p:nvSpPr>
        <p:spPr>
          <a:xfrm>
            <a:off x="3783886" y="937069"/>
            <a:ext cx="8293096" cy="1938992"/>
          </a:xfrm>
          <a:prstGeom prst="rect">
            <a:avLst/>
          </a:prstGeom>
          <a:ln w="12700">
            <a:solidFill>
              <a:schemeClr val="bg1">
                <a:lumMod val="65000"/>
              </a:schemeClr>
            </a:solidFill>
          </a:ln>
        </p:spPr>
        <p:txBody>
          <a:bodyPr wrap="square">
            <a:spAutoFit/>
          </a:bodyPr>
          <a:lstStyle/>
          <a:p>
            <a:pPr algn="just"/>
            <a:r>
              <a:rPr lang="ru-RU" sz="2000" dirty="0">
                <a:solidFill>
                  <a:schemeClr val="accent3">
                    <a:lumMod val="10000"/>
                  </a:schemeClr>
                </a:solidFill>
              </a:rPr>
              <a:t>устанавливает состав, порядок направления и подписания информации, предусмотренной пп. «б» - «д» п. 10 и указанной в пп. «б» п.14 Правил формирования и ведения КТРУ, ФОИВ, осуществляющими формирование и (или) ведение соответствующих информационных систем, а также государственную регистрацию товаров в установленной сфере деятельности</a:t>
            </a:r>
          </a:p>
        </p:txBody>
      </p:sp>
      <p:grpSp>
        <p:nvGrpSpPr>
          <p:cNvPr id="8" name="Группа 7"/>
          <p:cNvGrpSpPr/>
          <p:nvPr/>
        </p:nvGrpSpPr>
        <p:grpSpPr>
          <a:xfrm>
            <a:off x="640749" y="1061178"/>
            <a:ext cx="2516519" cy="1180010"/>
            <a:chOff x="852472" y="1070546"/>
            <a:chExt cx="2380691" cy="2444401"/>
          </a:xfrm>
        </p:grpSpPr>
        <p:sp>
          <p:nvSpPr>
            <p:cNvPr id="9" name="Полилиния 8"/>
            <p:cNvSpPr/>
            <p:nvPr/>
          </p:nvSpPr>
          <p:spPr>
            <a:xfrm rot="16200000">
              <a:off x="820617" y="1102401"/>
              <a:ext cx="2444401" cy="2380691"/>
            </a:xfrm>
            <a:custGeom>
              <a:avLst/>
              <a:gdLst>
                <a:gd name="connsiteX0" fmla="*/ 0 w 3424758"/>
                <a:gd name="connsiteY0" fmla="*/ 171238 h 4109710"/>
                <a:gd name="connsiteX1" fmla="*/ 171238 w 3424758"/>
                <a:gd name="connsiteY1" fmla="*/ 0 h 4109710"/>
                <a:gd name="connsiteX2" fmla="*/ 3253520 w 3424758"/>
                <a:gd name="connsiteY2" fmla="*/ 0 h 4109710"/>
                <a:gd name="connsiteX3" fmla="*/ 3424758 w 3424758"/>
                <a:gd name="connsiteY3" fmla="*/ 171238 h 4109710"/>
                <a:gd name="connsiteX4" fmla="*/ 3424758 w 3424758"/>
                <a:gd name="connsiteY4" fmla="*/ 3938472 h 4109710"/>
                <a:gd name="connsiteX5" fmla="*/ 3253520 w 3424758"/>
                <a:gd name="connsiteY5" fmla="*/ 4109710 h 4109710"/>
                <a:gd name="connsiteX6" fmla="*/ 171238 w 3424758"/>
                <a:gd name="connsiteY6" fmla="*/ 4109710 h 4109710"/>
                <a:gd name="connsiteX7" fmla="*/ 0 w 3424758"/>
                <a:gd name="connsiteY7" fmla="*/ 3938472 h 4109710"/>
                <a:gd name="connsiteX8" fmla="*/ 0 w 3424758"/>
                <a:gd name="connsiteY8" fmla="*/ 171238 h 4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4758" h="4109710">
                  <a:moveTo>
                    <a:pt x="3282059" y="1"/>
                  </a:moveTo>
                  <a:cubicBezTo>
                    <a:pt x="3360869" y="1"/>
                    <a:pt x="3424758" y="92000"/>
                    <a:pt x="3424758" y="205487"/>
                  </a:cubicBezTo>
                  <a:lnTo>
                    <a:pt x="3424758" y="3904223"/>
                  </a:lnTo>
                  <a:cubicBezTo>
                    <a:pt x="3424758" y="4017710"/>
                    <a:pt x="3360869" y="4109709"/>
                    <a:pt x="3282059" y="4109709"/>
                  </a:cubicBezTo>
                  <a:lnTo>
                    <a:pt x="142699" y="4109709"/>
                  </a:lnTo>
                  <a:cubicBezTo>
                    <a:pt x="63889" y="4109709"/>
                    <a:pt x="0" y="4017710"/>
                    <a:pt x="0" y="3904223"/>
                  </a:cubicBezTo>
                  <a:lnTo>
                    <a:pt x="0" y="205487"/>
                  </a:lnTo>
                  <a:cubicBezTo>
                    <a:pt x="0" y="92000"/>
                    <a:pt x="63889" y="1"/>
                    <a:pt x="142699" y="1"/>
                  </a:cubicBezTo>
                  <a:lnTo>
                    <a:pt x="3282059" y="1"/>
                  </a:lnTo>
                  <a:close/>
                </a:path>
              </a:pathLst>
            </a:custGeom>
            <a:ln w="19050">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39746" tIns="113159" rIns="146687" bIns="2739805" numCol="1" spcCol="1270" anchor="t" anchorCtr="0">
              <a:noAutofit/>
            </a:bodyPr>
            <a:lstStyle/>
            <a:p>
              <a:pPr lvl="0" algn="r" defTabSz="1466850">
                <a:lnSpc>
                  <a:spcPct val="90000"/>
                </a:lnSpc>
                <a:spcBef>
                  <a:spcPct val="0"/>
                </a:spcBef>
                <a:spcAft>
                  <a:spcPct val="35000"/>
                </a:spcAft>
              </a:pPr>
              <a:endParaRPr lang="ru-RU" sz="2200" b="1" kern="1200" dirty="0"/>
            </a:p>
          </p:txBody>
        </p:sp>
        <p:sp>
          <p:nvSpPr>
            <p:cNvPr id="10" name="Полилиния 9"/>
            <p:cNvSpPr/>
            <p:nvPr/>
          </p:nvSpPr>
          <p:spPr>
            <a:xfrm>
              <a:off x="930156" y="1576473"/>
              <a:ext cx="2225323" cy="1432548"/>
            </a:xfrm>
            <a:custGeom>
              <a:avLst/>
              <a:gdLst>
                <a:gd name="connsiteX0" fmla="*/ 0 w 2551445"/>
                <a:gd name="connsiteY0" fmla="*/ 0 h 4109710"/>
                <a:gd name="connsiteX1" fmla="*/ 2551445 w 2551445"/>
                <a:gd name="connsiteY1" fmla="*/ 0 h 4109710"/>
                <a:gd name="connsiteX2" fmla="*/ 2551445 w 2551445"/>
                <a:gd name="connsiteY2" fmla="*/ 4109710 h 4109710"/>
                <a:gd name="connsiteX3" fmla="*/ 0 w 2551445"/>
                <a:gd name="connsiteY3" fmla="*/ 4109710 h 4109710"/>
                <a:gd name="connsiteX4" fmla="*/ 0 w 2551445"/>
                <a:gd name="connsiteY4" fmla="*/ 0 h 410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445" h="4109710">
                  <a:moveTo>
                    <a:pt x="0" y="0"/>
                  </a:moveTo>
                  <a:lnTo>
                    <a:pt x="2551445" y="0"/>
                  </a:lnTo>
                  <a:lnTo>
                    <a:pt x="2551445" y="4109710"/>
                  </a:lnTo>
                  <a:lnTo>
                    <a:pt x="0" y="41097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78867" rIns="0" bIns="0" numCol="1" spcCol="1270" anchor="t" anchorCtr="0">
              <a:noAutofit/>
            </a:bodyPr>
            <a:lstStyle/>
            <a:p>
              <a:pPr lvl="0" algn="ctr" defTabSz="1022350">
                <a:lnSpc>
                  <a:spcPct val="90000"/>
                </a:lnSpc>
                <a:spcBef>
                  <a:spcPct val="0"/>
                </a:spcBef>
                <a:spcAft>
                  <a:spcPct val="35000"/>
                </a:spcAft>
              </a:pPr>
              <a:r>
                <a:rPr lang="ru-RU" sz="2000" kern="1200" dirty="0">
                  <a:solidFill>
                    <a:schemeClr val="accent3">
                      <a:lumMod val="10000"/>
                    </a:schemeClr>
                  </a:solidFill>
                </a:rPr>
                <a:t>Министерство финансов РФ</a:t>
              </a:r>
            </a:p>
          </p:txBody>
        </p:sp>
      </p:grpSp>
      <p:sp>
        <p:nvSpPr>
          <p:cNvPr id="11" name="Овал 10">
            <a:extLst>
              <a:ext uri="{FF2B5EF4-FFF2-40B4-BE49-F238E27FC236}">
                <a16:creationId xmlns:a16="http://schemas.microsoft.com/office/drawing/2014/main" xmlns="" id="{29B67E40-61FE-46B2-BE30-4FCB3D27FFDE}"/>
              </a:ext>
            </a:extLst>
          </p:cNvPr>
          <p:cNvSpPr/>
          <p:nvPr/>
        </p:nvSpPr>
        <p:spPr>
          <a:xfrm>
            <a:off x="485273" y="1061177"/>
            <a:ext cx="393068" cy="388188"/>
          </a:xfrm>
          <a:prstGeom prst="ellipse">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chemeClr val="accent3">
                    <a:lumMod val="10000"/>
                  </a:schemeClr>
                </a:solidFill>
                <a:effectLst/>
                <a:uLnTx/>
                <a:uFillTx/>
                <a:latin typeface="Calibri" panose="020F0502020204030204"/>
                <a:ea typeface="+mn-ea"/>
                <a:cs typeface="+mn-cs"/>
              </a:rPr>
              <a:t>1</a:t>
            </a:r>
          </a:p>
        </p:txBody>
      </p:sp>
      <p:sp>
        <p:nvSpPr>
          <p:cNvPr id="13" name="Стрелка: вправо 12">
            <a:extLst>
              <a:ext uri="{FF2B5EF4-FFF2-40B4-BE49-F238E27FC236}">
                <a16:creationId xmlns:a16="http://schemas.microsoft.com/office/drawing/2014/main" xmlns="" id="{0FFD87ED-D898-4C6B-970E-CA413F9AFF7D}"/>
              </a:ext>
            </a:extLst>
          </p:cNvPr>
          <p:cNvSpPr/>
          <p:nvPr/>
        </p:nvSpPr>
        <p:spPr>
          <a:xfrm>
            <a:off x="3333285" y="1467614"/>
            <a:ext cx="274584" cy="276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a:extLst>
              <a:ext uri="{FF2B5EF4-FFF2-40B4-BE49-F238E27FC236}">
                <a16:creationId xmlns:a16="http://schemas.microsoft.com/office/drawing/2014/main" xmlns="" id="{874C3345-424D-4087-AF06-CAA9E1151896}"/>
              </a:ext>
            </a:extLst>
          </p:cNvPr>
          <p:cNvSpPr/>
          <p:nvPr/>
        </p:nvSpPr>
        <p:spPr>
          <a:xfrm rot="5400000">
            <a:off x="1763176" y="2393573"/>
            <a:ext cx="271662" cy="276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xmlns="" id="{A47ED088-B53D-AC77-55D9-55D820EF354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3413988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17C29263-0EA6-4FEA-B2BF-1EAB21988A8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3519" y="2641117"/>
            <a:ext cx="6771750" cy="2187504"/>
          </a:xfrm>
          <a:prstGeom prst="rect">
            <a:avLst/>
          </a:prstGeom>
          <a:noFill/>
          <a:scene3d>
            <a:camera prst="orthographicFront"/>
            <a:lightRig rig="threePt" dir="t"/>
          </a:scene3d>
          <a:sp3d>
            <a:bevelT prst="relaxedInset"/>
          </a:sp3d>
        </p:spPr>
      </p:pic>
      <p:sp>
        <p:nvSpPr>
          <p:cNvPr id="6" name="Заголовок 1"/>
          <p:cNvSpPr txBox="1">
            <a:spLocks/>
          </p:cNvSpPr>
          <p:nvPr/>
        </p:nvSpPr>
        <p:spPr>
          <a:xfrm>
            <a:off x="537762" y="394104"/>
            <a:ext cx="2893415" cy="40282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200" kern="1200" baseline="0">
                <a:solidFill>
                  <a:schemeClr val="tx1"/>
                </a:solidFill>
                <a:latin typeface="+mj-lt"/>
                <a:ea typeface="+mj-ea"/>
                <a:cs typeface="+mj-cs"/>
              </a:defRPr>
            </a:lvl1pPr>
          </a:lstStyle>
          <a:p>
            <a:pPr algn="l"/>
            <a:r>
              <a:rPr lang="ru-RU" sz="1800" b="1" u="sng" dirty="0">
                <a:latin typeface="+mn-lt"/>
              </a:rPr>
              <a:t>Включается информация:</a:t>
            </a:r>
          </a:p>
        </p:txBody>
      </p:sp>
      <p:sp>
        <p:nvSpPr>
          <p:cNvPr id="8" name="Выноска 1 (граница и черта) 7"/>
          <p:cNvSpPr/>
          <p:nvPr/>
        </p:nvSpPr>
        <p:spPr>
          <a:xfrm rot="16200000">
            <a:off x="3254837" y="-1757528"/>
            <a:ext cx="1269114" cy="6771751"/>
          </a:xfrm>
          <a:prstGeom prst="accentBorderCallout1">
            <a:avLst>
              <a:gd name="adj1" fmla="val 18750"/>
              <a:gd name="adj2" fmla="val -8333"/>
              <a:gd name="adj3" fmla="val 14138"/>
              <a:gd name="adj4" fmla="val -50100"/>
            </a:avLst>
          </a:prstGeom>
          <a:ln w="19050"/>
        </p:spPr>
        <p:style>
          <a:lnRef idx="2">
            <a:schemeClr val="accent1"/>
          </a:lnRef>
          <a:fillRef idx="1">
            <a:schemeClr val="lt1"/>
          </a:fillRef>
          <a:effectRef idx="0">
            <a:schemeClr val="accent1"/>
          </a:effectRef>
          <a:fontRef idx="minor">
            <a:schemeClr val="dk1"/>
          </a:fontRef>
        </p:style>
        <p:txBody>
          <a:bodyPr vert="vert" rtlCol="0" anchor="ctr"/>
          <a:lstStyle/>
          <a:p>
            <a:pPr marL="285750" indent="-285750">
              <a:buClr>
                <a:srgbClr val="0070C0"/>
              </a:buClr>
              <a:buFont typeface="Wingdings" panose="05000000000000000000" pitchFamily="2" charset="2"/>
              <a:buChar char="q"/>
            </a:pPr>
            <a:r>
              <a:rPr lang="ru-RU" dirty="0">
                <a:solidFill>
                  <a:srgbClr val="000104"/>
                </a:solidFill>
              </a:rPr>
              <a:t>код позиции КТРУ - формируется на каждую позицию каталога и представляет собой уникальный цифровой код на основе кода (ОКПД2) ОК 034-2014 </a:t>
            </a:r>
            <a:r>
              <a:rPr lang="ru-RU" i="1" dirty="0">
                <a:solidFill>
                  <a:srgbClr val="000104"/>
                </a:solidFill>
              </a:rPr>
              <a:t>– ПАС, автоматический режим</a:t>
            </a:r>
          </a:p>
        </p:txBody>
      </p:sp>
      <p:sp>
        <p:nvSpPr>
          <p:cNvPr id="9" name="Выноска 1 (граница и черта) 8"/>
          <p:cNvSpPr/>
          <p:nvPr/>
        </p:nvSpPr>
        <p:spPr>
          <a:xfrm rot="5400000">
            <a:off x="3065697" y="2499437"/>
            <a:ext cx="1601578" cy="6725937"/>
          </a:xfrm>
          <a:prstGeom prst="accentBorderCallout1">
            <a:avLst>
              <a:gd name="adj1" fmla="val 46865"/>
              <a:gd name="adj2" fmla="val -7964"/>
              <a:gd name="adj3" fmla="val 78858"/>
              <a:gd name="adj4" fmla="val -93675"/>
            </a:avLst>
          </a:prstGeom>
          <a:ln w="19050"/>
        </p:spPr>
        <p:style>
          <a:lnRef idx="2">
            <a:schemeClr val="accent5"/>
          </a:lnRef>
          <a:fillRef idx="1">
            <a:schemeClr val="lt1"/>
          </a:fillRef>
          <a:effectRef idx="0">
            <a:schemeClr val="accent5"/>
          </a:effectRef>
          <a:fontRef idx="minor">
            <a:schemeClr val="dk1"/>
          </a:fontRef>
        </p:style>
        <p:txBody>
          <a:bodyPr vert="vert270" rtlCol="0" anchor="ctr"/>
          <a:lstStyle/>
          <a:p>
            <a:pPr marL="285750" indent="-285750">
              <a:buClr>
                <a:srgbClr val="0070C0"/>
              </a:buClr>
              <a:buFont typeface="Wingdings" panose="05000000000000000000" pitchFamily="2" charset="2"/>
              <a:buChar char="q"/>
            </a:pPr>
            <a:r>
              <a:rPr lang="ru-RU" dirty="0">
                <a:solidFill>
                  <a:srgbClr val="000104"/>
                </a:solidFill>
              </a:rPr>
              <a:t>наименование товара, работы, услуги </a:t>
            </a:r>
            <a:r>
              <a:rPr lang="ru-RU" sz="1600" dirty="0">
                <a:solidFill>
                  <a:srgbClr val="000104"/>
                </a:solidFill>
              </a:rPr>
              <a:t>(понимается включаемое в позицию каталога наименование соответствующего товара, работы, услуги, которое не является торговым наименованием, не содержит указание на конкретного производителя и (или) место происхождения товара)</a:t>
            </a:r>
            <a:r>
              <a:rPr lang="ru-RU" dirty="0">
                <a:solidFill>
                  <a:srgbClr val="000104"/>
                </a:solidFill>
              </a:rPr>
              <a:t> </a:t>
            </a:r>
            <a:r>
              <a:rPr lang="ru-RU" i="1" dirty="0">
                <a:solidFill>
                  <a:srgbClr val="000104"/>
                </a:solidFill>
              </a:rPr>
              <a:t>– информация ФОИВ, РИСЗ; операторами иных ИС</a:t>
            </a:r>
          </a:p>
        </p:txBody>
      </p:sp>
      <p:sp>
        <p:nvSpPr>
          <p:cNvPr id="10" name="Выноска 1 (граница и черта) 9"/>
          <p:cNvSpPr/>
          <p:nvPr/>
        </p:nvSpPr>
        <p:spPr>
          <a:xfrm>
            <a:off x="8316683" y="4626598"/>
            <a:ext cx="3691537" cy="847933"/>
          </a:xfrm>
          <a:prstGeom prst="accentBorderCallout1">
            <a:avLst>
              <a:gd name="adj1" fmla="val 18750"/>
              <a:gd name="adj2" fmla="val -8333"/>
              <a:gd name="adj3" fmla="val -54841"/>
              <a:gd name="adj4" fmla="val -24482"/>
            </a:avLst>
          </a:prstGeom>
          <a:ln w="19050"/>
        </p:spPr>
        <p:style>
          <a:lnRef idx="2">
            <a:schemeClr val="accent4"/>
          </a:lnRef>
          <a:fillRef idx="1">
            <a:schemeClr val="lt1"/>
          </a:fillRef>
          <a:effectRef idx="0">
            <a:schemeClr val="accent4"/>
          </a:effectRef>
          <a:fontRef idx="minor">
            <a:schemeClr val="dk1"/>
          </a:fontRef>
        </p:style>
        <p:txBody>
          <a:bodyPr rtlCol="0" anchor="ctr"/>
          <a:lstStyle/>
          <a:p>
            <a:pPr marL="285750" indent="-285750">
              <a:buClr>
                <a:srgbClr val="0070C0"/>
              </a:buClr>
              <a:buFont typeface="Wingdings" panose="05000000000000000000" pitchFamily="2" charset="2"/>
              <a:buChar char="q"/>
            </a:pPr>
            <a:r>
              <a:rPr lang="ru-RU" dirty="0">
                <a:solidFill>
                  <a:srgbClr val="000104"/>
                </a:solidFill>
              </a:rPr>
              <a:t>дата включения в каталог позиции </a:t>
            </a:r>
            <a:r>
              <a:rPr lang="ru-RU" i="1" dirty="0">
                <a:solidFill>
                  <a:srgbClr val="000104"/>
                </a:solidFill>
              </a:rPr>
              <a:t>– ПАС, автоматический режим</a:t>
            </a:r>
            <a:endParaRPr lang="ru-RU" dirty="0">
              <a:solidFill>
                <a:srgbClr val="000104"/>
              </a:solidFill>
            </a:endParaRPr>
          </a:p>
        </p:txBody>
      </p:sp>
      <p:cxnSp>
        <p:nvCxnSpPr>
          <p:cNvPr id="3" name="Прямая соединительная линия 2"/>
          <p:cNvCxnSpPr>
            <a:cxnSpLocks/>
          </p:cNvCxnSpPr>
          <p:nvPr/>
        </p:nvCxnSpPr>
        <p:spPr>
          <a:xfrm>
            <a:off x="7416801" y="3943453"/>
            <a:ext cx="0" cy="88516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Выноска 1 (граница и черта) 11"/>
          <p:cNvSpPr/>
          <p:nvPr/>
        </p:nvSpPr>
        <p:spPr>
          <a:xfrm>
            <a:off x="8316684" y="993791"/>
            <a:ext cx="3691537" cy="3349610"/>
          </a:xfrm>
          <a:prstGeom prst="accentBorderCallout1">
            <a:avLst>
              <a:gd name="adj1" fmla="val 18750"/>
              <a:gd name="adj2" fmla="val -8333"/>
              <a:gd name="adj3" fmla="val 75822"/>
              <a:gd name="adj4" fmla="val -23840"/>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q"/>
            </a:pPr>
            <a:endParaRPr lang="ru-RU" dirty="0">
              <a:solidFill>
                <a:srgbClr val="000104"/>
              </a:solidFill>
            </a:endParaRPr>
          </a:p>
          <a:p>
            <a:pPr marL="285750" indent="-285750">
              <a:buClr>
                <a:srgbClr val="0070C0"/>
              </a:buClr>
              <a:buFont typeface="Wingdings" panose="05000000000000000000" pitchFamily="2" charset="2"/>
              <a:buChar char="q"/>
            </a:pPr>
            <a:r>
              <a:rPr lang="ru-RU" dirty="0">
                <a:solidFill>
                  <a:srgbClr val="000104"/>
                </a:solidFill>
              </a:rPr>
              <a:t>дата (даты) начала обязательного применения информации, включенной в позицию каталога – </a:t>
            </a:r>
            <a:r>
              <a:rPr lang="ru-RU" b="1" dirty="0">
                <a:solidFill>
                  <a:srgbClr val="000104"/>
                </a:solidFill>
              </a:rPr>
              <a:t>не ранее 30 дней со дня включения в КТРУ</a:t>
            </a:r>
          </a:p>
          <a:p>
            <a:pPr marL="285750" indent="-285750">
              <a:buClr>
                <a:srgbClr val="0070C0"/>
              </a:buClr>
              <a:buFont typeface="Wingdings" panose="05000000000000000000" pitchFamily="2" charset="2"/>
              <a:buChar char="q"/>
            </a:pPr>
            <a:endParaRPr lang="ru-RU" dirty="0">
              <a:solidFill>
                <a:srgbClr val="000104"/>
              </a:solidFill>
            </a:endParaRPr>
          </a:p>
          <a:p>
            <a:pPr marL="285750" indent="-285750">
              <a:buClr>
                <a:srgbClr val="0070C0"/>
              </a:buClr>
              <a:buFont typeface="Wingdings" panose="05000000000000000000" pitchFamily="2" charset="2"/>
              <a:buChar char="q"/>
            </a:pPr>
            <a:r>
              <a:rPr lang="ru-RU" dirty="0">
                <a:solidFill>
                  <a:srgbClr val="000104"/>
                </a:solidFill>
              </a:rPr>
              <a:t>дата окончания применения позиции каталога (при необходимости) </a:t>
            </a:r>
            <a:r>
              <a:rPr lang="ru-RU" i="1" dirty="0">
                <a:solidFill>
                  <a:srgbClr val="000104"/>
                </a:solidFill>
              </a:rPr>
              <a:t>информация ФОИВ, РИСЗ; операторами иных ИС</a:t>
            </a:r>
            <a:r>
              <a:rPr lang="ru-RU" dirty="0">
                <a:solidFill>
                  <a:srgbClr val="000104"/>
                </a:solidFill>
              </a:rPr>
              <a:t/>
            </a:r>
            <a:br>
              <a:rPr lang="ru-RU" dirty="0">
                <a:solidFill>
                  <a:srgbClr val="000104"/>
                </a:solidFill>
              </a:rPr>
            </a:br>
            <a:endParaRPr lang="ru-RU" dirty="0">
              <a:solidFill>
                <a:srgbClr val="000104"/>
              </a:solidFill>
            </a:endParaRPr>
          </a:p>
        </p:txBody>
      </p:sp>
      <p:cxnSp>
        <p:nvCxnSpPr>
          <p:cNvPr id="13" name="Прямая соединительная линия 12"/>
          <p:cNvCxnSpPr/>
          <p:nvPr/>
        </p:nvCxnSpPr>
        <p:spPr>
          <a:xfrm>
            <a:off x="7427459" y="3367314"/>
            <a:ext cx="2" cy="36755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784163" y="2931886"/>
            <a:ext cx="2002583" cy="141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flipV="1">
            <a:off x="803119" y="3540433"/>
            <a:ext cx="3522138" cy="1066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6860123" y="1838092"/>
            <a:ext cx="415145" cy="402822"/>
            <a:chOff x="2013730" y="3845328"/>
            <a:chExt cx="415145" cy="402822"/>
          </a:xfrm>
        </p:grpSpPr>
        <p:sp>
          <p:nvSpPr>
            <p:cNvPr id="20" name="Кольцо 19"/>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1" name="TextBox 20"/>
            <p:cNvSpPr txBox="1"/>
            <p:nvPr/>
          </p:nvSpPr>
          <p:spPr>
            <a:xfrm rot="5400000">
              <a:off x="2062528" y="3850594"/>
              <a:ext cx="271735" cy="369332"/>
            </a:xfrm>
            <a:prstGeom prst="rect">
              <a:avLst/>
            </a:prstGeom>
            <a:noFill/>
          </p:spPr>
          <p:txBody>
            <a:bodyPr wrap="square" rtlCol="0">
              <a:spAutoFit/>
            </a:bodyPr>
            <a:lstStyle/>
            <a:p>
              <a:r>
                <a:rPr lang="ru-RU" b="1" dirty="0">
                  <a:solidFill>
                    <a:srgbClr val="FF0000"/>
                  </a:solidFill>
                </a:rPr>
                <a:t>&gt;</a:t>
              </a:r>
            </a:p>
          </p:txBody>
        </p:sp>
      </p:grpSp>
      <p:grpSp>
        <p:nvGrpSpPr>
          <p:cNvPr id="23" name="Группа 22"/>
          <p:cNvGrpSpPr/>
          <p:nvPr/>
        </p:nvGrpSpPr>
        <p:grpSpPr>
          <a:xfrm>
            <a:off x="6761331" y="6160095"/>
            <a:ext cx="426239" cy="402822"/>
            <a:chOff x="2019305" y="3845328"/>
            <a:chExt cx="426239" cy="402822"/>
          </a:xfrm>
        </p:grpSpPr>
        <p:sp>
          <p:nvSpPr>
            <p:cNvPr id="24" name="Кольцо 23"/>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5" name="TextBox 24"/>
            <p:cNvSpPr txBox="1"/>
            <p:nvPr/>
          </p:nvSpPr>
          <p:spPr>
            <a:xfrm rot="16200000">
              <a:off x="2125010" y="3893697"/>
              <a:ext cx="271735" cy="369332"/>
            </a:xfrm>
            <a:prstGeom prst="rect">
              <a:avLst/>
            </a:prstGeom>
            <a:noFill/>
          </p:spPr>
          <p:txBody>
            <a:bodyPr wrap="square" rtlCol="0">
              <a:spAutoFit/>
            </a:bodyPr>
            <a:lstStyle/>
            <a:p>
              <a:r>
                <a:rPr lang="ru-RU" b="1" dirty="0">
                  <a:solidFill>
                    <a:srgbClr val="FF0000"/>
                  </a:solidFill>
                </a:rPr>
                <a:t>≤</a:t>
              </a:r>
            </a:p>
          </p:txBody>
        </p:sp>
      </p:grpSp>
      <p:grpSp>
        <p:nvGrpSpPr>
          <p:cNvPr id="26" name="Группа 25"/>
          <p:cNvGrpSpPr/>
          <p:nvPr/>
        </p:nvGrpSpPr>
        <p:grpSpPr>
          <a:xfrm>
            <a:off x="11489109" y="3846286"/>
            <a:ext cx="426239" cy="402822"/>
            <a:chOff x="2019305" y="3845328"/>
            <a:chExt cx="426239" cy="402822"/>
          </a:xfrm>
        </p:grpSpPr>
        <p:sp>
          <p:nvSpPr>
            <p:cNvPr id="27" name="Кольцо 26"/>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8" name="TextBox 27"/>
            <p:cNvSpPr txBox="1"/>
            <p:nvPr/>
          </p:nvSpPr>
          <p:spPr>
            <a:xfrm rot="16200000">
              <a:off x="2125010" y="3893697"/>
              <a:ext cx="271735" cy="369332"/>
            </a:xfrm>
            <a:prstGeom prst="rect">
              <a:avLst/>
            </a:prstGeom>
            <a:noFill/>
          </p:spPr>
          <p:txBody>
            <a:bodyPr wrap="square" rtlCol="0">
              <a:spAutoFit/>
            </a:bodyPr>
            <a:lstStyle/>
            <a:p>
              <a:r>
                <a:rPr lang="ru-RU" b="1" dirty="0">
                  <a:solidFill>
                    <a:srgbClr val="FF0000"/>
                  </a:solidFill>
                </a:rPr>
                <a:t>≤</a:t>
              </a:r>
            </a:p>
          </p:txBody>
        </p:sp>
      </p:grpSp>
      <p:grpSp>
        <p:nvGrpSpPr>
          <p:cNvPr id="29" name="Группа 28"/>
          <p:cNvGrpSpPr/>
          <p:nvPr/>
        </p:nvGrpSpPr>
        <p:grpSpPr>
          <a:xfrm>
            <a:off x="7890444" y="6342971"/>
            <a:ext cx="426239" cy="402822"/>
            <a:chOff x="2019305" y="3845328"/>
            <a:chExt cx="426239" cy="402822"/>
          </a:xfrm>
        </p:grpSpPr>
        <p:sp>
          <p:nvSpPr>
            <p:cNvPr id="30" name="Кольцо 29"/>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31" name="TextBox 30"/>
            <p:cNvSpPr txBox="1"/>
            <p:nvPr/>
          </p:nvSpPr>
          <p:spPr>
            <a:xfrm rot="16200000">
              <a:off x="2125010" y="3893697"/>
              <a:ext cx="271735" cy="369332"/>
            </a:xfrm>
            <a:prstGeom prst="rect">
              <a:avLst/>
            </a:prstGeom>
            <a:noFill/>
          </p:spPr>
          <p:txBody>
            <a:bodyPr wrap="square" rtlCol="0">
              <a:spAutoFit/>
            </a:bodyPr>
            <a:lstStyle/>
            <a:p>
              <a:r>
                <a:rPr lang="ru-RU" b="1" dirty="0">
                  <a:solidFill>
                    <a:srgbClr val="FF0000"/>
                  </a:solidFill>
                </a:rPr>
                <a:t>≤</a:t>
              </a:r>
            </a:p>
          </p:txBody>
        </p:sp>
      </p:grpSp>
      <p:sp>
        <p:nvSpPr>
          <p:cNvPr id="32" name="TextBox 31"/>
          <p:cNvSpPr txBox="1"/>
          <p:nvPr/>
        </p:nvSpPr>
        <p:spPr>
          <a:xfrm>
            <a:off x="8316683" y="6328943"/>
            <a:ext cx="3791321" cy="400110"/>
          </a:xfrm>
          <a:prstGeom prst="rect">
            <a:avLst/>
          </a:prstGeom>
          <a:noFill/>
          <a:ln>
            <a:solidFill>
              <a:srgbClr val="FF0000"/>
            </a:solidFill>
          </a:ln>
        </p:spPr>
        <p:txBody>
          <a:bodyPr wrap="square" rtlCol="0">
            <a:spAutoFit/>
          </a:bodyPr>
          <a:lstStyle/>
          <a:p>
            <a:r>
              <a:rPr lang="ru-RU" sz="1000" dirty="0">
                <a:solidFill>
                  <a:srgbClr val="FF0000"/>
                </a:solidFill>
              </a:rPr>
              <a:t>- обязательное применения с момента с даты начала обязательного применения</a:t>
            </a:r>
          </a:p>
        </p:txBody>
      </p:sp>
      <p:grpSp>
        <p:nvGrpSpPr>
          <p:cNvPr id="33" name="Группа 32"/>
          <p:cNvGrpSpPr/>
          <p:nvPr/>
        </p:nvGrpSpPr>
        <p:grpSpPr>
          <a:xfrm>
            <a:off x="7853955" y="5768895"/>
            <a:ext cx="415145" cy="402822"/>
            <a:chOff x="2013730" y="3845328"/>
            <a:chExt cx="415145" cy="402822"/>
          </a:xfrm>
        </p:grpSpPr>
        <p:sp>
          <p:nvSpPr>
            <p:cNvPr id="34" name="Кольцо 33"/>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35" name="TextBox 34"/>
            <p:cNvSpPr txBox="1"/>
            <p:nvPr/>
          </p:nvSpPr>
          <p:spPr>
            <a:xfrm rot="5400000">
              <a:off x="2062528" y="3850594"/>
              <a:ext cx="271735" cy="369332"/>
            </a:xfrm>
            <a:prstGeom prst="rect">
              <a:avLst/>
            </a:prstGeom>
            <a:noFill/>
          </p:spPr>
          <p:txBody>
            <a:bodyPr wrap="square" rtlCol="0">
              <a:spAutoFit/>
            </a:bodyPr>
            <a:lstStyle/>
            <a:p>
              <a:r>
                <a:rPr lang="ru-RU" b="1" dirty="0">
                  <a:solidFill>
                    <a:srgbClr val="FF0000"/>
                  </a:solidFill>
                </a:rPr>
                <a:t>&gt;</a:t>
              </a:r>
            </a:p>
          </p:txBody>
        </p:sp>
      </p:grpSp>
      <p:sp>
        <p:nvSpPr>
          <p:cNvPr id="36" name="TextBox 35"/>
          <p:cNvSpPr txBox="1"/>
          <p:nvPr/>
        </p:nvSpPr>
        <p:spPr>
          <a:xfrm>
            <a:off x="8316684" y="5847196"/>
            <a:ext cx="3791321" cy="246221"/>
          </a:xfrm>
          <a:prstGeom prst="rect">
            <a:avLst/>
          </a:prstGeom>
          <a:noFill/>
          <a:ln>
            <a:solidFill>
              <a:srgbClr val="FF0000"/>
            </a:solidFill>
          </a:ln>
        </p:spPr>
        <p:txBody>
          <a:bodyPr wrap="square" rtlCol="0">
            <a:spAutoFit/>
          </a:bodyPr>
          <a:lstStyle/>
          <a:p>
            <a:r>
              <a:rPr lang="ru-RU" sz="1000" dirty="0">
                <a:solidFill>
                  <a:srgbClr val="FF0000"/>
                </a:solidFill>
              </a:rPr>
              <a:t>- подлежит применению со дня включения в КТРУ</a:t>
            </a:r>
          </a:p>
        </p:txBody>
      </p:sp>
      <p:sp>
        <p:nvSpPr>
          <p:cNvPr id="37" name="Заголовок 1">
            <a:extLst>
              <a:ext uri="{FF2B5EF4-FFF2-40B4-BE49-F238E27FC236}">
                <a16:creationId xmlns:a16="http://schemas.microsoft.com/office/drawing/2014/main" xmlns="" id="{8ADA2852-846F-4CF1-854C-58043AF795DB}"/>
              </a:ext>
            </a:extLst>
          </p:cNvPr>
          <p:cNvSpPr>
            <a:spLocks noGrp="1"/>
          </p:cNvSpPr>
          <p:nvPr>
            <p:ph type="title"/>
          </p:nvPr>
        </p:nvSpPr>
        <p:spPr>
          <a:xfrm>
            <a:off x="537762" y="0"/>
            <a:ext cx="8581571" cy="572882"/>
          </a:xfrm>
        </p:spPr>
        <p:txBody>
          <a:bodyPr>
            <a:normAutofit/>
          </a:bodyPr>
          <a:lstStyle/>
          <a:p>
            <a:r>
              <a:rPr lang="ru-RU" sz="2400" dirty="0">
                <a:latin typeface="+mn-lt"/>
              </a:rPr>
              <a:t>ПРАВИЛА ФОРМИРОВАНИЯ И ВЕДЕНИЯ КТРУ</a:t>
            </a:r>
          </a:p>
        </p:txBody>
      </p:sp>
      <p:pic>
        <p:nvPicPr>
          <p:cNvPr id="2" name="Рисунок 1">
            <a:extLst>
              <a:ext uri="{FF2B5EF4-FFF2-40B4-BE49-F238E27FC236}">
                <a16:creationId xmlns:a16="http://schemas.microsoft.com/office/drawing/2014/main" xmlns="" id="{790A72A6-7734-F5FA-B7C6-58A854D7880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827934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2559" y="1045256"/>
            <a:ext cx="8918017" cy="2498044"/>
          </a:xfrm>
          <a:prstGeom prst="rect">
            <a:avLst/>
          </a:prstGeom>
          <a:ln>
            <a:solidFill>
              <a:schemeClr val="bg1">
                <a:lumMod val="75000"/>
              </a:schemeClr>
            </a:solidFill>
          </a:ln>
        </p:spPr>
      </p:pic>
      <p:sp>
        <p:nvSpPr>
          <p:cNvPr id="10" name="Выноска 1 (граница и черта) 9"/>
          <p:cNvSpPr/>
          <p:nvPr/>
        </p:nvSpPr>
        <p:spPr>
          <a:xfrm>
            <a:off x="9642419" y="1045256"/>
            <a:ext cx="2346380" cy="2278969"/>
          </a:xfrm>
          <a:prstGeom prst="accentBorderCallout1">
            <a:avLst>
              <a:gd name="adj1" fmla="val 18750"/>
              <a:gd name="adj2" fmla="val -8333"/>
              <a:gd name="adj3" fmla="val 35478"/>
              <a:gd name="adj4" fmla="val -313842"/>
            </a:avLst>
          </a:prstGeom>
          <a:ln w="19050"/>
        </p:spPr>
        <p:style>
          <a:lnRef idx="2">
            <a:schemeClr val="accent4"/>
          </a:lnRef>
          <a:fillRef idx="1">
            <a:schemeClr val="lt1"/>
          </a:fillRef>
          <a:effectRef idx="0">
            <a:schemeClr val="accent4"/>
          </a:effectRef>
          <a:fontRef idx="minor">
            <a:schemeClr val="dk1"/>
          </a:fontRef>
        </p:style>
        <p:txBody>
          <a:bodyPr rtlCol="0" anchor="ctr"/>
          <a:lstStyle/>
          <a:p>
            <a:pPr marL="285750" indent="-285750">
              <a:buClr>
                <a:srgbClr val="0070C0"/>
              </a:buClr>
              <a:buFont typeface="Wingdings" panose="05000000000000000000" pitchFamily="2" charset="2"/>
              <a:buChar char="q"/>
            </a:pPr>
            <a:r>
              <a:rPr lang="ru-RU" sz="1600" dirty="0">
                <a:solidFill>
                  <a:srgbClr val="000104"/>
                </a:solidFill>
              </a:rPr>
              <a:t>единицы измерения количества товара, объема выполняемой работы, оказываемой услуги согласно ОК 015-94 (ОКЕИ) (при наличии)</a:t>
            </a:r>
          </a:p>
          <a:p>
            <a:pPr>
              <a:buClr>
                <a:srgbClr val="0070C0"/>
              </a:buClr>
            </a:pPr>
            <a:endParaRPr lang="ru-RU" sz="1600" dirty="0">
              <a:solidFill>
                <a:srgbClr val="000104"/>
              </a:solidFill>
            </a:endParaRPr>
          </a:p>
        </p:txBody>
      </p:sp>
      <p:cxnSp>
        <p:nvCxnSpPr>
          <p:cNvPr id="4" name="Прямая соединительная линия 3"/>
          <p:cNvCxnSpPr/>
          <p:nvPr/>
        </p:nvCxnSpPr>
        <p:spPr>
          <a:xfrm>
            <a:off x="1847850" y="3476625"/>
            <a:ext cx="193357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Выноска 1 (граница и черта) 8"/>
          <p:cNvSpPr/>
          <p:nvPr/>
        </p:nvSpPr>
        <p:spPr>
          <a:xfrm rot="5400000">
            <a:off x="1884231" y="2531213"/>
            <a:ext cx="1703141" cy="4535037"/>
          </a:xfrm>
          <a:prstGeom prst="accentBorderCallout1">
            <a:avLst>
              <a:gd name="adj1" fmla="val 32344"/>
              <a:gd name="adj2" fmla="val -9041"/>
              <a:gd name="adj3" fmla="val 55005"/>
              <a:gd name="adj4" fmla="val -28039"/>
            </a:avLst>
          </a:prstGeom>
          <a:ln w="19050"/>
        </p:spPr>
        <p:style>
          <a:lnRef idx="2">
            <a:schemeClr val="accent5"/>
          </a:lnRef>
          <a:fillRef idx="1">
            <a:schemeClr val="lt1"/>
          </a:fillRef>
          <a:effectRef idx="0">
            <a:schemeClr val="accent5"/>
          </a:effectRef>
          <a:fontRef idx="minor">
            <a:schemeClr val="dk1"/>
          </a:fontRef>
        </p:style>
        <p:txBody>
          <a:bodyPr vert="vert270" rtlCol="0" anchor="ctr"/>
          <a:lstStyle/>
          <a:p>
            <a:pPr marL="285750" indent="-285750">
              <a:buClr>
                <a:srgbClr val="0070C0"/>
              </a:buClr>
              <a:buFont typeface="Wingdings" panose="05000000000000000000" pitchFamily="2" charset="2"/>
              <a:buChar char="q"/>
            </a:pPr>
            <a:r>
              <a:rPr lang="ru-RU" dirty="0">
                <a:solidFill>
                  <a:srgbClr val="000104"/>
                </a:solidFill>
              </a:rPr>
              <a:t>информация, содержащая описание товара, работы, услуги, если такое описание сформировано в соответствии с п. 13 Правил формирования и ведения КТРУ</a:t>
            </a:r>
          </a:p>
        </p:txBody>
      </p:sp>
      <p:cxnSp>
        <p:nvCxnSpPr>
          <p:cNvPr id="12" name="Прямая соединительная линия 11"/>
          <p:cNvCxnSpPr/>
          <p:nvPr/>
        </p:nvCxnSpPr>
        <p:spPr>
          <a:xfrm>
            <a:off x="3943350" y="3476625"/>
            <a:ext cx="19335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Выноска 1 (граница и черта) 7"/>
          <p:cNvSpPr/>
          <p:nvPr/>
        </p:nvSpPr>
        <p:spPr>
          <a:xfrm rot="5400000">
            <a:off x="7195914" y="2065117"/>
            <a:ext cx="2910841" cy="6674927"/>
          </a:xfrm>
          <a:prstGeom prst="accentBorderCallout1">
            <a:avLst>
              <a:gd name="adj1" fmla="val 51598"/>
              <a:gd name="adj2" fmla="val -5854"/>
              <a:gd name="adj3" fmla="val 110973"/>
              <a:gd name="adj4" fmla="val -16323"/>
            </a:avLst>
          </a:prstGeom>
          <a:ln w="19050"/>
        </p:spPr>
        <p:style>
          <a:lnRef idx="2">
            <a:schemeClr val="accent1"/>
          </a:lnRef>
          <a:fillRef idx="1">
            <a:schemeClr val="lt1"/>
          </a:fillRef>
          <a:effectRef idx="0">
            <a:schemeClr val="accent1"/>
          </a:effectRef>
          <a:fontRef idx="minor">
            <a:schemeClr val="dk1"/>
          </a:fontRef>
        </p:style>
        <p:txBody>
          <a:bodyPr vert="vert270" rtlCol="0" anchor="ctr"/>
          <a:lstStyle/>
          <a:p>
            <a:pPr marL="285750" indent="-285750" algn="just">
              <a:buClr>
                <a:srgbClr val="0070C0"/>
              </a:buClr>
              <a:buFont typeface="Wingdings" panose="05000000000000000000" pitchFamily="2" charset="2"/>
              <a:buChar char="q"/>
            </a:pPr>
            <a:r>
              <a:rPr lang="ru-RU" dirty="0">
                <a:solidFill>
                  <a:srgbClr val="000104"/>
                </a:solidFill>
              </a:rPr>
              <a:t>дополнительная информация в соответствии с п. 19 Правил формирования и ведения КТРУ:</a:t>
            </a:r>
          </a:p>
          <a:p>
            <a:pPr marL="534988" indent="-268288">
              <a:buFont typeface="Wingdings" panose="05000000000000000000" pitchFamily="2" charset="2"/>
              <a:buChar char="§"/>
            </a:pPr>
            <a:r>
              <a:rPr lang="ru-RU" sz="1400" dirty="0">
                <a:solidFill>
                  <a:srgbClr val="000104"/>
                </a:solidFill>
              </a:rPr>
              <a:t>информация о характеристиках таких товаров;</a:t>
            </a:r>
          </a:p>
          <a:p>
            <a:pPr marL="534988" indent="-268288">
              <a:buFont typeface="Wingdings" panose="05000000000000000000" pitchFamily="2" charset="2"/>
              <a:buChar char="§"/>
            </a:pPr>
            <a:r>
              <a:rPr lang="ru-RU" sz="1400" dirty="0">
                <a:solidFill>
                  <a:srgbClr val="000104"/>
                </a:solidFill>
              </a:rPr>
              <a:t>их производителях;</a:t>
            </a:r>
          </a:p>
          <a:p>
            <a:pPr marL="534988" indent="-268288">
              <a:buFont typeface="Wingdings" panose="05000000000000000000" pitchFamily="2" charset="2"/>
              <a:buChar char="§"/>
            </a:pPr>
            <a:r>
              <a:rPr lang="ru-RU" sz="1400" dirty="0">
                <a:solidFill>
                  <a:srgbClr val="000104"/>
                </a:solidFill>
              </a:rPr>
              <a:t>торговых наименованиях;</a:t>
            </a:r>
          </a:p>
          <a:p>
            <a:pPr marL="534988" indent="-268288">
              <a:buFont typeface="Wingdings" panose="05000000000000000000" pitchFamily="2" charset="2"/>
              <a:buChar char="§"/>
            </a:pPr>
            <a:r>
              <a:rPr lang="ru-RU" sz="1400" dirty="0">
                <a:solidFill>
                  <a:srgbClr val="000104"/>
                </a:solidFill>
              </a:rPr>
              <a:t>наименованиях мест происхождения товаров;</a:t>
            </a:r>
          </a:p>
          <a:p>
            <a:pPr marL="534988" indent="-268288">
              <a:buFont typeface="Wingdings" panose="05000000000000000000" pitchFamily="2" charset="2"/>
              <a:buChar char="§"/>
            </a:pPr>
            <a:r>
              <a:rPr lang="ru-RU" sz="1400" dirty="0">
                <a:solidFill>
                  <a:srgbClr val="000104"/>
                </a:solidFill>
              </a:rPr>
              <a:t>ценах за единицу количества товара, объема работы, услуги и (или) ценах за единицу измерения количества товара, объема работы, услуги;</a:t>
            </a:r>
          </a:p>
          <a:p>
            <a:pPr marL="534988" indent="-268288">
              <a:buFont typeface="Wingdings" panose="05000000000000000000" pitchFamily="2" charset="2"/>
              <a:buChar char="§"/>
            </a:pPr>
            <a:r>
              <a:rPr lang="ru-RU" sz="1400" dirty="0">
                <a:solidFill>
                  <a:srgbClr val="000104"/>
                </a:solidFill>
              </a:rPr>
              <a:t>условиях поставки товаров, выполнения работ, оказания услуг. </a:t>
            </a:r>
          </a:p>
          <a:p>
            <a:pPr marL="534988" indent="-268288">
              <a:buFont typeface="Wingdings" panose="05000000000000000000" pitchFamily="2" charset="2"/>
              <a:buChar char="§"/>
            </a:pPr>
            <a:r>
              <a:rPr lang="ru-RU" sz="1400" dirty="0">
                <a:solidFill>
                  <a:srgbClr val="000104"/>
                </a:solidFill>
              </a:rPr>
              <a:t>формируется в том числе производителями и (или) поставщиками (подрядчиками, исполнителями). Основания и порядок формирования и включения такой информации в КТРУ определяются уполномоченным органом по согласованию с ФАС</a:t>
            </a:r>
          </a:p>
        </p:txBody>
      </p:sp>
      <p:grpSp>
        <p:nvGrpSpPr>
          <p:cNvPr id="13" name="Группа 12"/>
          <p:cNvGrpSpPr/>
          <p:nvPr/>
        </p:nvGrpSpPr>
        <p:grpSpPr>
          <a:xfrm>
            <a:off x="4337293" y="5137670"/>
            <a:ext cx="426239" cy="402822"/>
            <a:chOff x="2019305" y="3845328"/>
            <a:chExt cx="426239" cy="402822"/>
          </a:xfrm>
        </p:grpSpPr>
        <p:sp>
          <p:nvSpPr>
            <p:cNvPr id="14" name="Кольцо 13"/>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5" name="TextBox 14"/>
            <p:cNvSpPr txBox="1"/>
            <p:nvPr/>
          </p:nvSpPr>
          <p:spPr>
            <a:xfrm rot="16200000">
              <a:off x="2125010" y="3893697"/>
              <a:ext cx="271735" cy="369332"/>
            </a:xfrm>
            <a:prstGeom prst="rect">
              <a:avLst/>
            </a:prstGeom>
            <a:noFill/>
          </p:spPr>
          <p:txBody>
            <a:bodyPr wrap="square" rtlCol="0">
              <a:spAutoFit/>
            </a:bodyPr>
            <a:lstStyle/>
            <a:p>
              <a:r>
                <a:rPr lang="ru-RU" b="1" dirty="0">
                  <a:solidFill>
                    <a:srgbClr val="FF0000"/>
                  </a:solidFill>
                </a:rPr>
                <a:t>≤</a:t>
              </a:r>
            </a:p>
          </p:txBody>
        </p:sp>
      </p:grpSp>
      <p:grpSp>
        <p:nvGrpSpPr>
          <p:cNvPr id="16" name="Группа 15"/>
          <p:cNvGrpSpPr/>
          <p:nvPr/>
        </p:nvGrpSpPr>
        <p:grpSpPr>
          <a:xfrm>
            <a:off x="9624392" y="2910840"/>
            <a:ext cx="426239" cy="402822"/>
            <a:chOff x="2019305" y="3845328"/>
            <a:chExt cx="426239" cy="402822"/>
          </a:xfrm>
        </p:grpSpPr>
        <p:sp>
          <p:nvSpPr>
            <p:cNvPr id="17" name="Кольцо 16"/>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8" name="TextBox 17"/>
            <p:cNvSpPr txBox="1"/>
            <p:nvPr/>
          </p:nvSpPr>
          <p:spPr>
            <a:xfrm rot="16200000">
              <a:off x="2125010" y="3893697"/>
              <a:ext cx="271735" cy="369332"/>
            </a:xfrm>
            <a:prstGeom prst="rect">
              <a:avLst/>
            </a:prstGeom>
            <a:noFill/>
          </p:spPr>
          <p:txBody>
            <a:bodyPr wrap="square" rtlCol="0">
              <a:spAutoFit/>
            </a:bodyPr>
            <a:lstStyle/>
            <a:p>
              <a:r>
                <a:rPr lang="ru-RU" b="1" dirty="0">
                  <a:solidFill>
                    <a:srgbClr val="FF0000"/>
                  </a:solidFill>
                </a:rPr>
                <a:t>≤</a:t>
              </a:r>
            </a:p>
          </p:txBody>
        </p:sp>
      </p:grpSp>
      <p:sp>
        <p:nvSpPr>
          <p:cNvPr id="6" name="Заголовок 1">
            <a:extLst>
              <a:ext uri="{FF2B5EF4-FFF2-40B4-BE49-F238E27FC236}">
                <a16:creationId xmlns:a16="http://schemas.microsoft.com/office/drawing/2014/main" xmlns="" id="{0DA48576-512D-E0EA-46EA-E08BA5B8B2B4}"/>
              </a:ext>
            </a:extLst>
          </p:cNvPr>
          <p:cNvSpPr txBox="1">
            <a:spLocks/>
          </p:cNvSpPr>
          <p:nvPr/>
        </p:nvSpPr>
        <p:spPr>
          <a:xfrm>
            <a:off x="537762" y="394104"/>
            <a:ext cx="2893415" cy="40282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200" kern="1200" baseline="0">
                <a:solidFill>
                  <a:schemeClr val="tx1"/>
                </a:solidFill>
                <a:latin typeface="+mj-lt"/>
                <a:ea typeface="+mj-ea"/>
                <a:cs typeface="+mj-cs"/>
              </a:defRPr>
            </a:lvl1pPr>
          </a:lstStyle>
          <a:p>
            <a:pPr algn="l"/>
            <a:r>
              <a:rPr lang="ru-RU" sz="1800" b="1" u="sng" dirty="0">
                <a:latin typeface="+mn-lt"/>
              </a:rPr>
              <a:t>Включается информация:</a:t>
            </a:r>
          </a:p>
        </p:txBody>
      </p:sp>
      <p:sp>
        <p:nvSpPr>
          <p:cNvPr id="7" name="Заголовок 1">
            <a:extLst>
              <a:ext uri="{FF2B5EF4-FFF2-40B4-BE49-F238E27FC236}">
                <a16:creationId xmlns:a16="http://schemas.microsoft.com/office/drawing/2014/main" xmlns="" id="{13A0C722-4563-FBB9-3428-C8652A05A68B}"/>
              </a:ext>
            </a:extLst>
          </p:cNvPr>
          <p:cNvSpPr>
            <a:spLocks noGrp="1"/>
          </p:cNvSpPr>
          <p:nvPr>
            <p:ph type="title"/>
          </p:nvPr>
        </p:nvSpPr>
        <p:spPr>
          <a:xfrm>
            <a:off x="537762" y="0"/>
            <a:ext cx="8581571" cy="572882"/>
          </a:xfrm>
        </p:spPr>
        <p:txBody>
          <a:bodyPr>
            <a:normAutofit/>
          </a:bodyPr>
          <a:lstStyle/>
          <a:p>
            <a:r>
              <a:rPr lang="ru-RU" sz="2400" dirty="0">
                <a:latin typeface="+mn-lt"/>
              </a:rPr>
              <a:t>ПРАВИЛА ФОРМИРОВАНИЯ И ВЕДЕНИЯ КТРУ</a:t>
            </a:r>
          </a:p>
        </p:txBody>
      </p:sp>
      <p:pic>
        <p:nvPicPr>
          <p:cNvPr id="11" name="Рисунок 10">
            <a:extLst>
              <a:ext uri="{FF2B5EF4-FFF2-40B4-BE49-F238E27FC236}">
                <a16:creationId xmlns:a16="http://schemas.microsoft.com/office/drawing/2014/main" xmlns="" id="{9B527024-A7E0-9FDF-12D1-D6B24063DC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3780647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Выноска 1 (граница и черта) 9"/>
          <p:cNvSpPr/>
          <p:nvPr/>
        </p:nvSpPr>
        <p:spPr>
          <a:xfrm>
            <a:off x="7449058" y="3124091"/>
            <a:ext cx="4607704" cy="3509012"/>
          </a:xfrm>
          <a:prstGeom prst="accentBorderCallout1">
            <a:avLst>
              <a:gd name="adj1" fmla="val 18750"/>
              <a:gd name="adj2" fmla="val -8333"/>
              <a:gd name="adj3" fmla="val 82621"/>
              <a:gd name="adj4" fmla="val -18172"/>
            </a:avLst>
          </a:prstGeom>
          <a:ln w="19050"/>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Wingdings" panose="05000000000000000000" pitchFamily="2" charset="2"/>
              <a:buChar char="q"/>
            </a:pPr>
            <a:r>
              <a:rPr lang="ru-RU" dirty="0"/>
              <a:t> </a:t>
            </a:r>
            <a:r>
              <a:rPr lang="ru-RU" dirty="0">
                <a:solidFill>
                  <a:srgbClr val="000104"/>
                </a:solidFill>
              </a:rPr>
              <a:t>описание товара, работы, услуги:</a:t>
            </a:r>
          </a:p>
          <a:p>
            <a:pPr marL="449263" indent="-182563">
              <a:buFont typeface="Wingdings" panose="05000000000000000000" pitchFamily="2" charset="2"/>
              <a:buChar char="§"/>
            </a:pPr>
            <a:r>
              <a:rPr lang="ru-RU" sz="1200" dirty="0">
                <a:solidFill>
                  <a:srgbClr val="000104"/>
                </a:solidFill>
              </a:rPr>
              <a:t>информация о распространяющихся на ТРУ товары, работы, услуги тех. регламентах, принятых в соответствии с законодательством РФ о техническом регулировании (при наличии), документах, разрабатываемых и применяемых в национальной системе стандартизации, принятых в соответствии с законодательством РФ о стандартизации (при наличии);</a:t>
            </a:r>
          </a:p>
          <a:p>
            <a:pPr marL="449263" indent="-182563">
              <a:buFont typeface="Wingdings" panose="05000000000000000000" pitchFamily="2" charset="2"/>
              <a:buChar char="§"/>
            </a:pPr>
            <a:r>
              <a:rPr lang="ru-RU" sz="1200" dirty="0">
                <a:solidFill>
                  <a:srgbClr val="000104"/>
                </a:solidFill>
              </a:rPr>
              <a:t>при необходимости спецификации, планы, чертежи, эскизы, фотографии, цифровые модели, результаты работы, тестирования, требования, в том числе в отношении проведения испытаний, методов испытаний, упаковки в соответствии с требованиями Гражданского кодекса РФ, маркировки, этикеток, подтверждения соответствия процессов и методов производства в соответствии с требованиями технических регламентов, стандартов, технических условий, а также в отношении условных обозначений и терминологии.</a:t>
            </a:r>
          </a:p>
        </p:txBody>
      </p:sp>
      <p:cxnSp>
        <p:nvCxnSpPr>
          <p:cNvPr id="12" name="Прямая соединительная линия 11"/>
          <p:cNvCxnSpPr/>
          <p:nvPr/>
        </p:nvCxnSpPr>
        <p:spPr>
          <a:xfrm>
            <a:off x="6591732" y="3721100"/>
            <a:ext cx="0" cy="17309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Выноска 1 (граница и черта) 7"/>
          <p:cNvSpPr/>
          <p:nvPr/>
        </p:nvSpPr>
        <p:spPr>
          <a:xfrm>
            <a:off x="7449058" y="196695"/>
            <a:ext cx="4607704" cy="2800505"/>
          </a:xfrm>
          <a:prstGeom prst="accentBorderCallout1">
            <a:avLst>
              <a:gd name="adj1" fmla="val 29223"/>
              <a:gd name="adj2" fmla="val -3339"/>
              <a:gd name="adj3" fmla="val 150872"/>
              <a:gd name="adj4" fmla="val -18620"/>
            </a:avLst>
          </a:prstGeom>
          <a:ln w="19050"/>
        </p:spPr>
        <p:style>
          <a:lnRef idx="2">
            <a:schemeClr val="accent1"/>
          </a:lnRef>
          <a:fillRef idx="1">
            <a:schemeClr val="lt1"/>
          </a:fillRef>
          <a:effectRef idx="0">
            <a:schemeClr val="accent1"/>
          </a:effectRef>
          <a:fontRef idx="minor">
            <a:schemeClr val="dk1"/>
          </a:fontRef>
        </p:style>
        <p:txBody>
          <a:bodyPr vert="horz" rtlCol="0" anchor="ctr"/>
          <a:lstStyle/>
          <a:p>
            <a:pPr marL="285750" indent="-285750">
              <a:buClr>
                <a:srgbClr val="0070C0"/>
              </a:buClr>
              <a:buFont typeface="Wingdings" panose="05000000000000000000" pitchFamily="2" charset="2"/>
              <a:buChar char="q"/>
            </a:pPr>
            <a:r>
              <a:rPr lang="ru-RU" dirty="0">
                <a:solidFill>
                  <a:srgbClr val="000104"/>
                </a:solidFill>
              </a:rPr>
              <a:t>справочная информация:</a:t>
            </a:r>
          </a:p>
          <a:p>
            <a:pPr marL="449263" indent="-182563">
              <a:buFont typeface="Wingdings" panose="05000000000000000000" pitchFamily="2" charset="2"/>
              <a:buChar char="§"/>
            </a:pPr>
            <a:r>
              <a:rPr lang="ru-RU" dirty="0">
                <a:solidFill>
                  <a:srgbClr val="000104"/>
                </a:solidFill>
              </a:rPr>
              <a:t>коды, соответствующие товару, работе, услуге согласно российским и международным системам классификации, каталогизации (при наличии)</a:t>
            </a:r>
          </a:p>
          <a:p>
            <a:pPr marL="449263" indent="-182563">
              <a:buFont typeface="Wingdings" panose="05000000000000000000" pitchFamily="2" charset="2"/>
              <a:buChar char="§"/>
            </a:pPr>
            <a:r>
              <a:rPr lang="ru-RU" dirty="0">
                <a:solidFill>
                  <a:srgbClr val="000104"/>
                </a:solidFill>
              </a:rPr>
              <a:t>информация о типовых условиях контрактов, подлежащих применению при закупке товара, работы, услуги (при наличии)</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752" y="61544"/>
            <a:ext cx="6519930" cy="6571559"/>
          </a:xfrm>
          <a:prstGeom prst="rect">
            <a:avLst/>
          </a:prstGeom>
          <a:ln>
            <a:solidFill>
              <a:schemeClr val="bg1">
                <a:lumMod val="75000"/>
              </a:schemeClr>
            </a:solidFill>
          </a:ln>
        </p:spPr>
      </p:pic>
      <p:cxnSp>
        <p:nvCxnSpPr>
          <p:cNvPr id="13" name="Прямая соединительная линия 12"/>
          <p:cNvCxnSpPr/>
          <p:nvPr/>
        </p:nvCxnSpPr>
        <p:spPr>
          <a:xfrm flipH="1">
            <a:off x="6581991" y="5559115"/>
            <a:ext cx="19482" cy="107398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6" name="Группа 15"/>
          <p:cNvGrpSpPr/>
          <p:nvPr/>
        </p:nvGrpSpPr>
        <p:grpSpPr>
          <a:xfrm>
            <a:off x="11556255" y="6096109"/>
            <a:ext cx="426239" cy="402822"/>
            <a:chOff x="2019305" y="3845328"/>
            <a:chExt cx="426239" cy="402822"/>
          </a:xfrm>
        </p:grpSpPr>
        <p:sp>
          <p:nvSpPr>
            <p:cNvPr id="17" name="Кольцо 16"/>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8" name="TextBox 17"/>
            <p:cNvSpPr txBox="1"/>
            <p:nvPr/>
          </p:nvSpPr>
          <p:spPr>
            <a:xfrm rot="16200000">
              <a:off x="2125010" y="3893697"/>
              <a:ext cx="271735" cy="369332"/>
            </a:xfrm>
            <a:prstGeom prst="rect">
              <a:avLst/>
            </a:prstGeom>
            <a:noFill/>
          </p:spPr>
          <p:txBody>
            <a:bodyPr wrap="square" rtlCol="0">
              <a:spAutoFit/>
            </a:bodyPr>
            <a:lstStyle/>
            <a:p>
              <a:r>
                <a:rPr lang="ru-RU" b="1" dirty="0">
                  <a:solidFill>
                    <a:srgbClr val="FF0000"/>
                  </a:solidFill>
                </a:rPr>
                <a:t>≤</a:t>
              </a:r>
            </a:p>
          </p:txBody>
        </p:sp>
      </p:grpSp>
      <p:sp>
        <p:nvSpPr>
          <p:cNvPr id="4" name="TextBox 3">
            <a:extLst>
              <a:ext uri="{FF2B5EF4-FFF2-40B4-BE49-F238E27FC236}">
                <a16:creationId xmlns:a16="http://schemas.microsoft.com/office/drawing/2014/main" xmlns="" id="{EE46628C-D816-05E9-0C77-CDAD30FF8EDF}"/>
              </a:ext>
            </a:extLst>
          </p:cNvPr>
          <p:cNvSpPr txBox="1"/>
          <p:nvPr/>
        </p:nvSpPr>
        <p:spPr>
          <a:xfrm>
            <a:off x="3061063" y="1620787"/>
            <a:ext cx="3322320" cy="1477328"/>
          </a:xfrm>
          <a:prstGeom prst="accentBorderCallout1">
            <a:avLst>
              <a:gd name="adj1" fmla="val 18750"/>
              <a:gd name="adj2" fmla="val -8333"/>
              <a:gd name="adj3" fmla="val 169090"/>
              <a:gd name="adj4" fmla="val -61400"/>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spcBef>
                <a:spcPts val="0"/>
              </a:spcBef>
              <a:spcAft>
                <a:spcPts val="0"/>
              </a:spcAft>
            </a:pPr>
            <a:r>
              <a:rPr lang="ru-RU" sz="1000" b="0" dirty="0">
                <a:effectLst/>
              </a:rPr>
              <a:t>Письмо Минздрава России от 08.02.2023 №25-3/1152;</a:t>
            </a:r>
          </a:p>
          <a:p>
            <a:pPr marL="0" marR="0" algn="just">
              <a:spcBef>
                <a:spcPts val="0"/>
              </a:spcBef>
              <a:spcAft>
                <a:spcPts val="0"/>
              </a:spcAft>
            </a:pPr>
            <a:r>
              <a:rPr lang="ru-RU" sz="1000" b="0" dirty="0">
                <a:effectLst/>
              </a:rPr>
              <a:t>Письмо Минфина России от 25.08.2020 №24-06-05/74463: справочная информация (в том числе классификационные признаки вида медицинского изделия) не образует описания товара, работы, услуги в понимании ст. 33 44-ФЗ и не включена в перечень информации, подлежащей в соответствии с пунктом 4 Правил использования каталога обязательному использованию заказчиком.</a:t>
            </a:r>
          </a:p>
        </p:txBody>
      </p:sp>
      <p:cxnSp>
        <p:nvCxnSpPr>
          <p:cNvPr id="5" name="Прямая соединительная линия 4">
            <a:extLst>
              <a:ext uri="{FF2B5EF4-FFF2-40B4-BE49-F238E27FC236}">
                <a16:creationId xmlns:a16="http://schemas.microsoft.com/office/drawing/2014/main" xmlns="" id="{3C40BD1D-6A81-0A5E-D5D5-571BDC099BD4}"/>
              </a:ext>
            </a:extLst>
          </p:cNvPr>
          <p:cNvCxnSpPr>
            <a:cxnSpLocks/>
          </p:cNvCxnSpPr>
          <p:nvPr/>
        </p:nvCxnSpPr>
        <p:spPr>
          <a:xfrm flipH="1">
            <a:off x="135238" y="4136571"/>
            <a:ext cx="180677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21650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Выноска 1 (граница и черта) 9"/>
          <p:cNvSpPr/>
          <p:nvPr/>
        </p:nvSpPr>
        <p:spPr>
          <a:xfrm rot="5400000">
            <a:off x="4570412" y="-637381"/>
            <a:ext cx="3051177" cy="11539538"/>
          </a:xfrm>
          <a:prstGeom prst="accentBorderCallout1">
            <a:avLst>
              <a:gd name="adj1" fmla="val 48503"/>
              <a:gd name="adj2" fmla="val -10029"/>
              <a:gd name="adj3" fmla="val 50066"/>
              <a:gd name="adj4" fmla="val -18822"/>
            </a:avLst>
          </a:prstGeom>
          <a:ln w="19050"/>
        </p:spPr>
        <p:style>
          <a:lnRef idx="2">
            <a:schemeClr val="accent4"/>
          </a:lnRef>
          <a:fillRef idx="1">
            <a:schemeClr val="lt1"/>
          </a:fillRef>
          <a:effectRef idx="0">
            <a:schemeClr val="accent4"/>
          </a:effectRef>
          <a:fontRef idx="minor">
            <a:schemeClr val="dk1"/>
          </a:fontRef>
        </p:style>
        <p:txBody>
          <a:bodyPr vert="vert270" rtlCol="0" anchor="ctr"/>
          <a:lstStyle/>
          <a:p>
            <a:pPr marL="285750" indent="-285750">
              <a:buClr>
                <a:srgbClr val="0070C0"/>
              </a:buClr>
              <a:buFont typeface="Wingdings" panose="05000000000000000000" pitchFamily="2" charset="2"/>
              <a:buChar char="q"/>
            </a:pPr>
            <a:r>
              <a:rPr lang="ru-RU" sz="1600" dirty="0">
                <a:solidFill>
                  <a:srgbClr val="000104"/>
                </a:solidFill>
              </a:rPr>
              <a:t>описание товара, работы, услуги: потребительские свойства и иные характеристики товара, работы, услуги, в том числе функциональные, технические, качественные характеристики, эксплуатационные характеристики (при необходимости), сформированные с учетом следующих сведений:</a:t>
            </a:r>
          </a:p>
          <a:p>
            <a:pPr marL="534988" indent="-173038" algn="just">
              <a:buFont typeface="Wingdings" panose="05000000000000000000" pitchFamily="2" charset="2"/>
              <a:buChar char="§"/>
            </a:pPr>
            <a:r>
              <a:rPr lang="ru-RU" sz="1350" dirty="0">
                <a:solidFill>
                  <a:srgbClr val="000104"/>
                </a:solidFill>
              </a:rPr>
              <a:t>в случае если указанные характеристики имеют количественную оценку, то используются единицы измерения в соответствии с ОКЕИ. При отсутствии в ОКЕИ единицы измерения, в отношении которой уполномоченным органом принято решение о включении в описание товара, работы, услуги, уполномоченный орган направляет в ФОИВ, обеспечивающий разработку, ведение и применение ОКЕИ, обращение о включении такой единицы измерения в ОКЕИ. При этом до включения соответствующей единицы измерения в ОКЕИ такая единица измерения включается в описание товара, работы, услуги и считается временным значением</a:t>
            </a:r>
          </a:p>
          <a:p>
            <a:pPr marL="534988" indent="-173038" algn="just">
              <a:buFont typeface="Wingdings" panose="05000000000000000000" pitchFamily="2" charset="2"/>
              <a:buChar char="§"/>
            </a:pPr>
            <a:r>
              <a:rPr lang="ru-RU" sz="1350" dirty="0">
                <a:solidFill>
                  <a:srgbClr val="000104"/>
                </a:solidFill>
              </a:rPr>
              <a:t>в отношении каждой характеристики, имеющей количественную оценку, указывается ее конкретное значение, или исчерпывающий перечень конкретных значений, или диапазоны допустимых значений (минимально либо максимально допустимые значения), или неизменяемые значения, в том числе с учетом требований к товару, работе, услуге, установленных в соответствии со ст. 19 44-ФЗ</a:t>
            </a:r>
          </a:p>
          <a:p>
            <a:pPr marL="534988" indent="-173038" algn="just">
              <a:buFont typeface="Wingdings" panose="05000000000000000000" pitchFamily="2" charset="2"/>
              <a:buChar char="§"/>
            </a:pPr>
            <a:r>
              <a:rPr lang="ru-RU" sz="1350" dirty="0">
                <a:solidFill>
                  <a:srgbClr val="000104"/>
                </a:solidFill>
              </a:rPr>
              <a:t>в отношении каждой характеристики, не имеющей количественной оценки, указывается исчерпывающий перечень соответствующих свойств товара, работы, услуги, в том числе с учетом требований к объектам закупки, установленных в соответствии со ст. 19 44-ФЗ</a:t>
            </a:r>
          </a:p>
          <a:p>
            <a:pPr marL="361950" algn="just"/>
            <a:endParaRPr lang="ru-RU" sz="1350" dirty="0">
              <a:solidFill>
                <a:srgbClr val="000104"/>
              </a:solidFil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57433" y="84635"/>
            <a:ext cx="6877134" cy="2924356"/>
          </a:xfrm>
          <a:prstGeom prst="rect">
            <a:avLst/>
          </a:prstGeom>
          <a:ln>
            <a:solidFill>
              <a:schemeClr val="bg1">
                <a:lumMod val="75000"/>
              </a:schemeClr>
            </a:solidFill>
          </a:ln>
        </p:spPr>
      </p:pic>
      <p:cxnSp>
        <p:nvCxnSpPr>
          <p:cNvPr id="13" name="Прямая соединительная линия 12"/>
          <p:cNvCxnSpPr/>
          <p:nvPr/>
        </p:nvCxnSpPr>
        <p:spPr>
          <a:xfrm flipH="1" flipV="1">
            <a:off x="2784810" y="3008991"/>
            <a:ext cx="6622379" cy="1211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1369662" y="6211610"/>
            <a:ext cx="426239" cy="402822"/>
            <a:chOff x="2019305" y="3845328"/>
            <a:chExt cx="426239" cy="402822"/>
          </a:xfrm>
        </p:grpSpPr>
        <p:sp>
          <p:nvSpPr>
            <p:cNvPr id="14" name="Кольцо 13"/>
            <p:cNvSpPr/>
            <p:nvPr/>
          </p:nvSpPr>
          <p:spPr>
            <a:xfrm rot="16200000">
              <a:off x="2022679" y="3841954"/>
              <a:ext cx="402822" cy="409570"/>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5" name="TextBox 14"/>
            <p:cNvSpPr txBox="1"/>
            <p:nvPr/>
          </p:nvSpPr>
          <p:spPr>
            <a:xfrm rot="16200000">
              <a:off x="2125010" y="3893697"/>
              <a:ext cx="271735" cy="369332"/>
            </a:xfrm>
            <a:prstGeom prst="rect">
              <a:avLst/>
            </a:prstGeom>
            <a:noFill/>
          </p:spPr>
          <p:txBody>
            <a:bodyPr wrap="square" rtlCol="0">
              <a:spAutoFit/>
            </a:bodyPr>
            <a:lstStyle/>
            <a:p>
              <a:r>
                <a:rPr lang="ru-RU" b="1" dirty="0">
                  <a:solidFill>
                    <a:srgbClr val="FF0000"/>
                  </a:solidFill>
                </a:rPr>
                <a:t>≤</a:t>
              </a:r>
            </a:p>
          </p:txBody>
        </p:sp>
      </p:grpSp>
      <p:pic>
        <p:nvPicPr>
          <p:cNvPr id="3" name="Рисунок 2">
            <a:extLst>
              <a:ext uri="{FF2B5EF4-FFF2-40B4-BE49-F238E27FC236}">
                <a16:creationId xmlns:a16="http://schemas.microsoft.com/office/drawing/2014/main" xmlns="" id="{40897F58-0A3A-BB86-44A9-8D364D7AAB5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579152" y="1365865"/>
            <a:ext cx="2489517" cy="361894"/>
          </a:xfrm>
          <a:prstGeom prst="rect">
            <a:avLst/>
          </a:prstGeom>
        </p:spPr>
      </p:pic>
    </p:spTree>
    <p:extLst>
      <p:ext uri="{BB962C8B-B14F-4D97-AF65-F5344CB8AC3E}">
        <p14:creationId xmlns:p14="http://schemas.microsoft.com/office/powerpoint/2010/main" xmlns="" val="3205602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xmlns="" id="{13A0C722-4563-FBB9-3428-C8652A05A68B}"/>
              </a:ext>
            </a:extLst>
          </p:cNvPr>
          <p:cNvSpPr>
            <a:spLocks noGrp="1"/>
          </p:cNvSpPr>
          <p:nvPr>
            <p:ph type="title"/>
          </p:nvPr>
        </p:nvSpPr>
        <p:spPr>
          <a:xfrm>
            <a:off x="537762" y="0"/>
            <a:ext cx="8581571" cy="572882"/>
          </a:xfrm>
        </p:spPr>
        <p:txBody>
          <a:bodyPr>
            <a:normAutofit/>
          </a:bodyPr>
          <a:lstStyle/>
          <a:p>
            <a:r>
              <a:rPr lang="ru-RU" sz="2400" dirty="0">
                <a:latin typeface="+mn-lt"/>
              </a:rPr>
              <a:t>ПРАВИЛА ИСПОЛЬЗОВАНИЯ КТРУ</a:t>
            </a:r>
          </a:p>
        </p:txBody>
      </p:sp>
      <p:pic>
        <p:nvPicPr>
          <p:cNvPr id="11" name="Рисунок 10">
            <a:extLst>
              <a:ext uri="{FF2B5EF4-FFF2-40B4-BE49-F238E27FC236}">
                <a16:creationId xmlns:a16="http://schemas.microsoft.com/office/drawing/2014/main" xmlns="" id="{9B527024-A7E0-9FDF-12D1-D6B24063DC2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5" name="Текст 4"/>
          <p:cNvSpPr txBox="1">
            <a:spLocks/>
          </p:cNvSpPr>
          <p:nvPr/>
        </p:nvSpPr>
        <p:spPr>
          <a:xfrm>
            <a:off x="402336" y="1073221"/>
            <a:ext cx="11375138" cy="361894"/>
          </a:xfrm>
          <a:prstGeom prst="rect">
            <a:avLst/>
          </a:prstGeom>
        </p:spPr>
        <p:style>
          <a:lnRef idx="2">
            <a:schemeClr val="accent4"/>
          </a:lnRef>
          <a:fillRef idx="1">
            <a:schemeClr val="lt1"/>
          </a:fillRef>
          <a:effectRef idx="0">
            <a:schemeClr val="accent4"/>
          </a:effectRef>
          <a:fontRef idx="minor">
            <a:schemeClr val="dk1"/>
          </a:fontRef>
        </p:style>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ru-RU" dirty="0"/>
              <a:t>Каталог используется заказчиками в целях:</a:t>
            </a:r>
          </a:p>
        </p:txBody>
      </p:sp>
      <p:sp>
        <p:nvSpPr>
          <p:cNvPr id="3" name="Объект 5"/>
          <p:cNvSpPr txBox="1">
            <a:spLocks/>
          </p:cNvSpPr>
          <p:nvPr/>
        </p:nvSpPr>
        <p:spPr>
          <a:xfrm>
            <a:off x="402337" y="2148786"/>
            <a:ext cx="5388864" cy="4089243"/>
          </a:xfrm>
          <a:prstGeom prst="rect">
            <a:avLst/>
          </a:prstGeom>
        </p:spPr>
        <p:style>
          <a:lnRef idx="2">
            <a:schemeClr val="accent4"/>
          </a:lnRef>
          <a:fillRef idx="1">
            <a:schemeClr val="lt1"/>
          </a:fillRef>
          <a:effectRef idx="0">
            <a:schemeClr val="accent4"/>
          </a:effectRef>
          <a:fontRef idx="minor">
            <a:schemeClr val="dk1"/>
          </a:fontRef>
        </p:style>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61950" indent="-361950" algn="just">
              <a:buClr>
                <a:srgbClr val="0070C0"/>
              </a:buClr>
              <a:buFont typeface="Wingdings" panose="05000000000000000000" pitchFamily="2" charset="2"/>
              <a:buChar char="q"/>
            </a:pPr>
            <a:r>
              <a:rPr lang="ru-RU" sz="2000" dirty="0">
                <a:solidFill>
                  <a:srgbClr val="000104"/>
                </a:solidFill>
              </a:rPr>
              <a:t>обеспечения применения информации о товарах, работах, услугах, в том числе в:</a:t>
            </a:r>
          </a:p>
          <a:p>
            <a:pPr marL="630238" indent="-268288" algn="just">
              <a:buFont typeface="Wingdings" panose="05000000000000000000" pitchFamily="2" charset="2"/>
              <a:buChar char="§"/>
            </a:pPr>
            <a:r>
              <a:rPr lang="ru-RU" sz="2000" dirty="0">
                <a:solidFill>
                  <a:srgbClr val="000104"/>
                </a:solidFill>
              </a:rPr>
              <a:t>извещении об осуществлении закупки</a:t>
            </a:r>
          </a:p>
          <a:p>
            <a:pPr marL="630238" indent="-268288" algn="just">
              <a:buFont typeface="Wingdings" panose="05000000000000000000" pitchFamily="2" charset="2"/>
              <a:buChar char="§"/>
            </a:pPr>
            <a:r>
              <a:rPr lang="ru-RU" sz="2000" dirty="0">
                <a:solidFill>
                  <a:srgbClr val="000104"/>
                </a:solidFill>
              </a:rPr>
              <a:t>приглашении принять участие в определении поставщика (подрядчика, исполнителя) (далее - приглашение)</a:t>
            </a:r>
          </a:p>
          <a:p>
            <a:pPr marL="630238" indent="-268288" algn="just">
              <a:buFont typeface="Wingdings" panose="05000000000000000000" pitchFamily="2" charset="2"/>
              <a:buChar char="§"/>
            </a:pPr>
            <a:r>
              <a:rPr lang="ru-RU" sz="2000" dirty="0">
                <a:solidFill>
                  <a:srgbClr val="000104"/>
                </a:solidFill>
              </a:rPr>
              <a:t>документации о закупке (в случае если 44-ФЗ предусмотрена документация о закупке)</a:t>
            </a:r>
          </a:p>
          <a:p>
            <a:pPr marL="630238" indent="-268288" algn="just">
              <a:buFont typeface="Wingdings" panose="05000000000000000000" pitchFamily="2" charset="2"/>
              <a:buChar char="§"/>
            </a:pPr>
            <a:r>
              <a:rPr lang="ru-RU" sz="2000" dirty="0">
                <a:solidFill>
                  <a:srgbClr val="000104"/>
                </a:solidFill>
              </a:rPr>
              <a:t>контракте</a:t>
            </a:r>
          </a:p>
          <a:p>
            <a:pPr marL="630238" indent="-268288" algn="just">
              <a:buFont typeface="Wingdings" panose="05000000000000000000" pitchFamily="2" charset="2"/>
              <a:buChar char="§"/>
            </a:pPr>
            <a:r>
              <a:rPr lang="ru-RU" sz="2000" dirty="0">
                <a:solidFill>
                  <a:srgbClr val="000104"/>
                </a:solidFill>
              </a:rPr>
              <a:t>реестре контрактов, заключенных заказчиками</a:t>
            </a:r>
          </a:p>
        </p:txBody>
      </p:sp>
      <p:sp>
        <p:nvSpPr>
          <p:cNvPr id="19" name="Объект 7"/>
          <p:cNvSpPr txBox="1">
            <a:spLocks/>
          </p:cNvSpPr>
          <p:nvPr/>
        </p:nvSpPr>
        <p:spPr>
          <a:xfrm>
            <a:off x="6400800" y="2200275"/>
            <a:ext cx="5486400" cy="4093300"/>
          </a:xfrm>
          <a:prstGeom prst="rect">
            <a:avLst/>
          </a:prstGeom>
        </p:spPr>
        <p:style>
          <a:lnRef idx="2">
            <a:schemeClr val="accent4"/>
          </a:lnRef>
          <a:fillRef idx="1">
            <a:schemeClr val="lt1"/>
          </a:fillRef>
          <a:effectRef idx="0">
            <a:schemeClr val="accent4"/>
          </a:effectRef>
          <a:fontRef idx="minor">
            <a:schemeClr val="dk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49263" indent="-449263" algn="just">
              <a:buClr>
                <a:srgbClr val="0070C0"/>
              </a:buClr>
              <a:buFont typeface="Wingdings" panose="05000000000000000000" pitchFamily="2" charset="2"/>
              <a:buChar char="q"/>
            </a:pPr>
            <a:r>
              <a:rPr lang="ru-RU" sz="2000" dirty="0">
                <a:solidFill>
                  <a:srgbClr val="000104"/>
                </a:solidFill>
              </a:rPr>
              <a:t>описания объектов закупки, которое включается в извещение об осуществлении закупки, приглашение и документацию о закупке (в случае если 44-ФЗ предусмотрена документация о закупке)</a:t>
            </a:r>
          </a:p>
        </p:txBody>
      </p:sp>
    </p:spTree>
    <p:extLst>
      <p:ext uri="{BB962C8B-B14F-4D97-AF65-F5344CB8AC3E}">
        <p14:creationId xmlns:p14="http://schemas.microsoft.com/office/powerpoint/2010/main" xmlns="" val="98985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7">
            <a:extLst>
              <a:ext uri="{FF2B5EF4-FFF2-40B4-BE49-F238E27FC236}">
                <a16:creationId xmlns:a16="http://schemas.microsoft.com/office/drawing/2014/main" xmlns="" id="{9DC50A2E-CF1D-5DFD-6889-20BB2E5912FE}"/>
              </a:ext>
            </a:extLst>
          </p:cNvPr>
          <p:cNvGraphicFramePr>
            <a:graphicFrameLocks noGrp="1"/>
          </p:cNvGraphicFramePr>
          <p:nvPr>
            <p:ph idx="1"/>
          </p:nvPr>
        </p:nvGraphicFramePr>
        <p:xfrm>
          <a:off x="335359" y="904875"/>
          <a:ext cx="11625912" cy="576580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7566992">
                  <a:extLst>
                    <a:ext uri="{9D8B030D-6E8A-4147-A177-3AD203B41FA5}">
                      <a16:colId xmlns:a16="http://schemas.microsoft.com/office/drawing/2014/main" xmlns="" val="270966510"/>
                    </a:ext>
                  </a:extLst>
                </a:gridCol>
                <a:gridCol w="432048">
                  <a:extLst>
                    <a:ext uri="{9D8B030D-6E8A-4147-A177-3AD203B41FA5}">
                      <a16:colId xmlns:a16="http://schemas.microsoft.com/office/drawing/2014/main" xmlns="" val="4139795710"/>
                    </a:ext>
                  </a:extLst>
                </a:gridCol>
                <a:gridCol w="2984951">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64.1 ст. 112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dirty="0">
                          <a:effectLst/>
                        </a:rPr>
                        <a:t>До 31 декабря </a:t>
                      </a:r>
                      <a:r>
                        <a:rPr lang="ru-RU" sz="1100" b="0" strike="sngStrike" dirty="0">
                          <a:effectLst/>
                        </a:rPr>
                        <a:t>2023</a:t>
                      </a:r>
                      <a:r>
                        <a:rPr lang="ru-RU" sz="1100" b="0" dirty="0">
                          <a:effectLst/>
                        </a:rPr>
                        <a:t> </a:t>
                      </a:r>
                      <a:r>
                        <a:rPr lang="ru-RU" sz="1100" b="1" dirty="0">
                          <a:effectLst/>
                        </a:rPr>
                        <a:t>2024</a:t>
                      </a:r>
                      <a:r>
                        <a:rPr lang="ru-RU" sz="1100" b="0" dirty="0">
                          <a:effectLst/>
                        </a:rPr>
                        <a:t> года заказчик вправе не устанавливать требование обеспечения исполнения контракта, обеспечения гарантийных обязательств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 проекте контракта. Положения настоящей части не применяются, если контрактом предусмотрена выплата аванса и при этом расчеты в части аванса не подлежат казначейскому сопровождению.</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strike="sngStrike"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i="1" dirty="0">
                          <a:solidFill>
                            <a:srgbClr val="FF0000"/>
                          </a:solidFill>
                        </a:rPr>
                        <a:t>№</a:t>
                      </a:r>
                      <a:r>
                        <a:rPr lang="en-US" sz="1100" i="1" dirty="0">
                          <a:solidFill>
                            <a:srgbClr val="FF0000"/>
                          </a:solidFill>
                        </a:rPr>
                        <a:t>625-</a:t>
                      </a:r>
                      <a:r>
                        <a:rPr lang="ru-RU" sz="1100" i="1" dirty="0">
                          <a:solidFill>
                            <a:srgbClr val="FF0000"/>
                          </a:solidFill>
                        </a:rPr>
                        <a:t>ФЗ от </a:t>
                      </a:r>
                      <a:r>
                        <a:rPr lang="en-US" sz="1100" i="1" dirty="0">
                          <a:solidFill>
                            <a:srgbClr val="FF0000"/>
                          </a:solidFill>
                        </a:rPr>
                        <a:t>25.12.2023</a:t>
                      </a:r>
                      <a:endParaRPr lang="ru-RU" sz="1100" i="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Письмо Минфина России от 23.01.2023 N 24-06-06/4534</a:t>
                      </a:r>
                    </a:p>
                  </a:txBody>
                  <a:tcPr/>
                </a:tc>
                <a:extLst>
                  <a:ext uri="{0D108BD9-81ED-4DB2-BD59-A6C34878D82A}">
                    <a16:rowId xmlns:a16="http://schemas.microsoft.com/office/drawing/2014/main" xmlns="" val="379611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65.1 ст. 112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По соглашению сторон допускается изменение существенных условий контракта, заключенного до 1 января </a:t>
                      </a:r>
                      <a:r>
                        <a:rPr lang="ru-RU" sz="1100" b="0" strike="sngStrike" kern="1200" dirty="0">
                          <a:solidFill>
                            <a:schemeClr val="tx1"/>
                          </a:solidFill>
                          <a:effectLst/>
                          <a:latin typeface="+mn-lt"/>
                          <a:ea typeface="+mn-ea"/>
                          <a:cs typeface="+mn-cs"/>
                        </a:rPr>
                        <a:t>2024</a:t>
                      </a:r>
                      <a:r>
                        <a:rPr lang="ru-RU" sz="1100" b="0" kern="1200" dirty="0">
                          <a:solidFill>
                            <a:schemeClr val="tx1"/>
                          </a:solidFill>
                          <a:effectLst/>
                          <a:latin typeface="+mn-lt"/>
                          <a:ea typeface="+mn-ea"/>
                          <a:cs typeface="+mn-cs"/>
                        </a:rPr>
                        <a:t> </a:t>
                      </a:r>
                      <a:r>
                        <a:rPr lang="ru-RU" sz="1100" b="1" kern="1200" dirty="0">
                          <a:solidFill>
                            <a:schemeClr val="tx1"/>
                          </a:solidFill>
                          <a:effectLst/>
                          <a:latin typeface="+mn-lt"/>
                          <a:ea typeface="+mn-ea"/>
                          <a:cs typeface="+mn-cs"/>
                        </a:rPr>
                        <a:t>2025</a:t>
                      </a:r>
                      <a:r>
                        <a:rPr lang="ru-RU" sz="1100" b="0" kern="1200" dirty="0">
                          <a:solidFill>
                            <a:schemeClr val="tx1"/>
                          </a:solidFill>
                          <a:effectLst/>
                          <a:latin typeface="+mn-lt"/>
                          <a:ea typeface="+mn-ea"/>
                          <a:cs typeface="+mn-cs"/>
                        </a:rPr>
                        <a:t> года, если при исполнении такого контракта возникли независящие от сторон контракта обстоятельства, влекущие невозможность его исполнения. Предусмотренное настоящей частью изменение осуществляется с соблюдением положений частей 1.3 - 1.6 статьи 95 настоящего Федерального закона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strike="sngStrike"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i="1" dirty="0">
                          <a:solidFill>
                            <a:srgbClr val="FF0000"/>
                          </a:solidFill>
                        </a:rPr>
                        <a:t>№</a:t>
                      </a:r>
                      <a:r>
                        <a:rPr lang="en-US" sz="1100" i="1" dirty="0">
                          <a:solidFill>
                            <a:srgbClr val="FF0000"/>
                          </a:solidFill>
                        </a:rPr>
                        <a:t>625-</a:t>
                      </a:r>
                      <a:r>
                        <a:rPr lang="ru-RU" sz="1100" i="1" dirty="0">
                          <a:solidFill>
                            <a:srgbClr val="FF0000"/>
                          </a:solidFill>
                        </a:rPr>
                        <a:t>ФЗ от </a:t>
                      </a:r>
                      <a:r>
                        <a:rPr lang="en-US" sz="1100" i="1" dirty="0">
                          <a:solidFill>
                            <a:srgbClr val="FF0000"/>
                          </a:solidFill>
                        </a:rPr>
                        <a:t>25.12.2023</a:t>
                      </a:r>
                      <a:r>
                        <a:rPr lang="ru-RU" sz="1100" i="1" dirty="0">
                          <a:solidFill>
                            <a:srgbClr val="FF0000"/>
                          </a:solidFill>
                        </a:rPr>
                        <a:t> </a:t>
                      </a: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2589366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65.2 ст. 112 44-ФЗ</a:t>
                      </a:r>
                    </a:p>
                  </a:txBody>
                  <a:tcPr/>
                </a:tc>
                <a:tc>
                  <a:txBody>
                    <a:bodyPr/>
                    <a:lstStyle/>
                    <a:p>
                      <a:r>
                        <a:rPr lang="ru-RU" sz="1100" b="0" dirty="0">
                          <a:effectLst/>
                        </a:rPr>
                        <a:t>До 31 декабря </a:t>
                      </a:r>
                      <a:r>
                        <a:rPr lang="ru-RU" sz="1100" b="0" strike="sngStrike" dirty="0">
                          <a:effectLst/>
                        </a:rPr>
                        <a:t>2023</a:t>
                      </a:r>
                      <a:r>
                        <a:rPr lang="ru-RU" sz="1100" b="0" dirty="0">
                          <a:effectLst/>
                        </a:rPr>
                        <a:t> </a:t>
                      </a:r>
                      <a:r>
                        <a:rPr lang="ru-RU" sz="1100" b="1" dirty="0">
                          <a:effectLst/>
                        </a:rPr>
                        <a:t>2024</a:t>
                      </a:r>
                      <a:r>
                        <a:rPr lang="ru-RU" sz="1100" b="0" dirty="0">
                          <a:effectLst/>
                        </a:rPr>
                        <a:t> года по соглашению сторон допускается изменение существенных условий контракта, предметом которого является поставка лекарственных препаратов, медицинских изделий, расходных материалов, если по предложению заказчика увеличивается предусмотренное контрактом количество таких препаратов, изделий, материалов не более чем на тридцать процентов или уменьшается предусмотренное контрактом количество таких препаратов, изделий, материалов не более чем на тридцать процентов. При этом по соглашению сторон допускается изменение с учетом положений бюджетного законодательства Российской Федерации цены контракта пропорционально дополнительному количеству лекарственных препаратов, медицинских изделий, расходных материалов исходя из установленной в контракте цены единицы таких препаратов, изделий, материалов, но не более чем на тридцать процентов цены контракта. При уменьшении предусмотренных контрактом количества лекарственных препаратов, медицинских изделий, расходных материалов стороны контракта обязаны уменьшить цену контракта исходя из цены единицы таких препаратов, изделий, материалов. Цена единицы дополнительно поставляемых лекарственных препаратов, медицинских изделий, расходных материалов или цена единицы таких препаратов, изделий, материалов при уменьшении предусмотренного контрактом количества таких препаратов, изделий, материалов должна определяться как частное от деления первоначальной цены контракта на предусмотренное в контракте количество лекарственных препаратов, медицинских изделий, расходных материалов</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strike="sngStrike"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i="1" dirty="0">
                          <a:solidFill>
                            <a:srgbClr val="FF0000"/>
                          </a:solidFill>
                        </a:rPr>
                        <a:t>№</a:t>
                      </a:r>
                      <a:r>
                        <a:rPr lang="en-US" sz="1100" i="1" dirty="0">
                          <a:solidFill>
                            <a:srgbClr val="FF0000"/>
                          </a:solidFill>
                        </a:rPr>
                        <a:t>625-</a:t>
                      </a:r>
                      <a:r>
                        <a:rPr lang="ru-RU" sz="1100" i="1" dirty="0">
                          <a:solidFill>
                            <a:srgbClr val="FF0000"/>
                          </a:solidFill>
                        </a:rPr>
                        <a:t>ФЗ от </a:t>
                      </a:r>
                      <a:r>
                        <a:rPr lang="en-US" sz="1100" i="1" dirty="0">
                          <a:solidFill>
                            <a:srgbClr val="FF0000"/>
                          </a:solidFill>
                        </a:rPr>
                        <a:t>25.12.2023</a:t>
                      </a:r>
                      <a:r>
                        <a:rPr lang="ru-RU" sz="1100" i="1" dirty="0">
                          <a:solidFill>
                            <a:srgbClr val="FF0000"/>
                          </a:solidFill>
                        </a:rPr>
                        <a:t> </a:t>
                      </a: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40609578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65.3 ст. 112 44-ФЗ</a:t>
                      </a:r>
                    </a:p>
                  </a:txBody>
                  <a:tcPr/>
                </a:tc>
                <a:tc>
                  <a:txBody>
                    <a:bodyPr/>
                    <a:lstStyle/>
                    <a:p>
                      <a:r>
                        <a:rPr lang="ru-RU" sz="1100" b="0" dirty="0">
                          <a:effectLst/>
                        </a:rPr>
                        <a:t>До 31 декабря </a:t>
                      </a:r>
                      <a:r>
                        <a:rPr lang="ru-RU" sz="1100" b="0" strike="sngStrike" dirty="0">
                          <a:effectLst/>
                        </a:rPr>
                        <a:t>2023</a:t>
                      </a:r>
                      <a:r>
                        <a:rPr lang="ru-RU" sz="1100" b="0" dirty="0">
                          <a:effectLst/>
                        </a:rPr>
                        <a:t> </a:t>
                      </a:r>
                      <a:r>
                        <a:rPr lang="ru-RU" sz="1100" b="1" dirty="0">
                          <a:effectLst/>
                        </a:rPr>
                        <a:t>2024</a:t>
                      </a:r>
                      <a:r>
                        <a:rPr lang="ru-RU" sz="1100" b="0" dirty="0">
                          <a:effectLst/>
                        </a:rPr>
                        <a:t> года по соглашению сторон допускается изменение существенных условий контракта, заключенного с единственным поставщиком (подрядчиком, исполнителем) в соответствии с пунктами 3, 40, 41, 46, 52, 56, 59 и 62 части 1 статьи 93 настоящего Федерального закона.</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strike="sngStrike"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i="1" dirty="0">
                          <a:solidFill>
                            <a:srgbClr val="FF0000"/>
                          </a:solidFill>
                        </a:rPr>
                        <a:t>№</a:t>
                      </a:r>
                      <a:r>
                        <a:rPr lang="en-US" sz="1100" i="1" dirty="0">
                          <a:solidFill>
                            <a:srgbClr val="FF0000"/>
                          </a:solidFill>
                        </a:rPr>
                        <a:t>625-</a:t>
                      </a:r>
                      <a:r>
                        <a:rPr lang="ru-RU" sz="1100" i="1" dirty="0">
                          <a:solidFill>
                            <a:srgbClr val="FF0000"/>
                          </a:solidFill>
                        </a:rPr>
                        <a:t>ФЗ от </a:t>
                      </a:r>
                      <a:r>
                        <a:rPr lang="en-US" sz="1100" i="1" dirty="0">
                          <a:solidFill>
                            <a:srgbClr val="FF0000"/>
                          </a:solidFill>
                        </a:rPr>
                        <a:t>25.12.2023</a:t>
                      </a:r>
                      <a:endParaRPr lang="ru-RU"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2826319584"/>
                  </a:ext>
                </a:extLst>
              </a:tr>
            </a:tbl>
          </a:graphicData>
        </a:graphic>
      </p:graphicFrame>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500" dirty="0"/>
              <a:t>25.12.2023</a:t>
            </a:r>
          </a:p>
        </p:txBody>
      </p:sp>
      <p:pic>
        <p:nvPicPr>
          <p:cNvPr id="7" name="Рисунок 6">
            <a:extLst>
              <a:ext uri="{FF2B5EF4-FFF2-40B4-BE49-F238E27FC236}">
                <a16:creationId xmlns:a16="http://schemas.microsoft.com/office/drawing/2014/main" xmlns="" id="{3E08E39A-5512-4E49-63F9-F39BDBA8D7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Tree>
    <p:extLst>
      <p:ext uri="{BB962C8B-B14F-4D97-AF65-F5344CB8AC3E}">
        <p14:creationId xmlns:p14="http://schemas.microsoft.com/office/powerpoint/2010/main" xmlns="" val="2963790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xmlns="" id="{13A0C722-4563-FBB9-3428-C8652A05A68B}"/>
              </a:ext>
            </a:extLst>
          </p:cNvPr>
          <p:cNvSpPr>
            <a:spLocks noGrp="1"/>
          </p:cNvSpPr>
          <p:nvPr>
            <p:ph type="title"/>
          </p:nvPr>
        </p:nvSpPr>
        <p:spPr>
          <a:xfrm>
            <a:off x="537762" y="0"/>
            <a:ext cx="8581571" cy="572882"/>
          </a:xfrm>
        </p:spPr>
        <p:txBody>
          <a:bodyPr>
            <a:normAutofit/>
          </a:bodyPr>
          <a:lstStyle/>
          <a:p>
            <a:r>
              <a:rPr lang="ru-RU" sz="2400" dirty="0">
                <a:latin typeface="+mn-lt"/>
              </a:rPr>
              <a:t>ПРАВИЛА ИСПОЛЬЗОВАНИЯ КТРУ</a:t>
            </a:r>
          </a:p>
        </p:txBody>
      </p:sp>
      <p:pic>
        <p:nvPicPr>
          <p:cNvPr id="11" name="Рисунок 10">
            <a:extLst>
              <a:ext uri="{FF2B5EF4-FFF2-40B4-BE49-F238E27FC236}">
                <a16:creationId xmlns:a16="http://schemas.microsoft.com/office/drawing/2014/main" xmlns="" id="{9B527024-A7E0-9FDF-12D1-D6B24063DC2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5" name="Текст 4"/>
          <p:cNvSpPr txBox="1">
            <a:spLocks/>
          </p:cNvSpPr>
          <p:nvPr/>
        </p:nvSpPr>
        <p:spPr>
          <a:xfrm>
            <a:off x="402336" y="1073221"/>
            <a:ext cx="5388864" cy="361894"/>
          </a:xfrm>
          <a:prstGeom prst="rect">
            <a:avLst/>
          </a:prstGeom>
        </p:spPr>
        <p:style>
          <a:lnRef idx="2">
            <a:schemeClr val="accent1"/>
          </a:lnRef>
          <a:fillRef idx="1">
            <a:schemeClr val="lt1"/>
          </a:fillRef>
          <a:effectRef idx="0">
            <a:schemeClr val="accent1"/>
          </a:effectRef>
          <a:fontRef idx="minor">
            <a:schemeClr val="dk1"/>
          </a:fontRef>
        </p:style>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ru-RU" dirty="0"/>
              <a:t>ПРАВО</a:t>
            </a:r>
          </a:p>
        </p:txBody>
      </p:sp>
      <p:sp>
        <p:nvSpPr>
          <p:cNvPr id="3" name="Объект 5"/>
          <p:cNvSpPr txBox="1">
            <a:spLocks/>
          </p:cNvSpPr>
          <p:nvPr/>
        </p:nvSpPr>
        <p:spPr>
          <a:xfrm>
            <a:off x="402337" y="2148786"/>
            <a:ext cx="5388864" cy="1151763"/>
          </a:xfrm>
          <a:prstGeom prst="rect">
            <a:avLst/>
          </a:prstGeom>
        </p:spPr>
        <p:style>
          <a:lnRef idx="2">
            <a:schemeClr val="accent1"/>
          </a:lnRef>
          <a:fillRef idx="1">
            <a:schemeClr val="lt1"/>
          </a:fillRef>
          <a:effectRef idx="0">
            <a:schemeClr val="accent1"/>
          </a:effectRef>
          <a:fontRef idx="minor">
            <a:schemeClr val="dk1"/>
          </a:fontRef>
        </p:style>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61950" indent="-361950" algn="just">
              <a:buClr>
                <a:srgbClr val="0070C0"/>
              </a:buClr>
              <a:buFont typeface="Wingdings" panose="05000000000000000000" pitchFamily="2" charset="2"/>
              <a:buChar char="q"/>
            </a:pPr>
            <a:r>
              <a:rPr lang="ru-RU" sz="2000" dirty="0">
                <a:solidFill>
                  <a:srgbClr val="000104"/>
                </a:solidFill>
              </a:rPr>
              <a:t>применять информацию, которая включена в позицию каталога, с даты ее включения в каталог независимо от даты обязательного ее применения</a:t>
            </a:r>
          </a:p>
        </p:txBody>
      </p:sp>
      <p:sp>
        <p:nvSpPr>
          <p:cNvPr id="19" name="Объект 7"/>
          <p:cNvSpPr txBox="1">
            <a:spLocks/>
          </p:cNvSpPr>
          <p:nvPr/>
        </p:nvSpPr>
        <p:spPr>
          <a:xfrm>
            <a:off x="6400800" y="2200275"/>
            <a:ext cx="5486400" cy="1100274"/>
          </a:xfrm>
          <a:prstGeom prst="rect">
            <a:avLst/>
          </a:prstGeo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61950" indent="-361950" algn="just">
              <a:buClr>
                <a:srgbClr val="0070C0"/>
              </a:buClr>
              <a:buFont typeface="Wingdings" panose="05000000000000000000" pitchFamily="2" charset="2"/>
              <a:buChar char="q"/>
            </a:pPr>
            <a:r>
              <a:rPr lang="ru-RU" sz="2000" dirty="0">
                <a:solidFill>
                  <a:srgbClr val="000104"/>
                </a:solidFill>
              </a:rPr>
              <a:t>применять информацию, включенную в позицию каталога в соответствии с подпунктами «б» - «г» и «е» - «з» п. 10 Правил формирования и ведения КТРУ, с указанной в ней даты начала обязательного применения</a:t>
            </a:r>
          </a:p>
        </p:txBody>
      </p:sp>
      <p:sp>
        <p:nvSpPr>
          <p:cNvPr id="2" name="Текст 4">
            <a:extLst>
              <a:ext uri="{FF2B5EF4-FFF2-40B4-BE49-F238E27FC236}">
                <a16:creationId xmlns:a16="http://schemas.microsoft.com/office/drawing/2014/main" xmlns="" id="{C90DB1B9-0EEC-0FA1-0930-B0F826E17AEF}"/>
              </a:ext>
            </a:extLst>
          </p:cNvPr>
          <p:cNvSpPr txBox="1">
            <a:spLocks/>
          </p:cNvSpPr>
          <p:nvPr/>
        </p:nvSpPr>
        <p:spPr>
          <a:xfrm>
            <a:off x="6400800" y="1073221"/>
            <a:ext cx="5388864" cy="361894"/>
          </a:xfrm>
          <a:prstGeom prst="rect">
            <a:avLst/>
          </a:prstGeom>
        </p:spPr>
        <p:style>
          <a:lnRef idx="2">
            <a:schemeClr val="accent4"/>
          </a:lnRef>
          <a:fillRef idx="1">
            <a:schemeClr val="lt1"/>
          </a:fillRef>
          <a:effectRef idx="0">
            <a:schemeClr val="accent4"/>
          </a:effectRef>
          <a:fontRef idx="minor">
            <a:schemeClr val="dk1"/>
          </a:fontRef>
        </p:style>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ru-RU" dirty="0"/>
              <a:t>ОБЯЗАННОСТЬ</a:t>
            </a:r>
          </a:p>
        </p:txBody>
      </p:sp>
      <p:sp>
        <p:nvSpPr>
          <p:cNvPr id="8" name="Объект 7">
            <a:extLst>
              <a:ext uri="{FF2B5EF4-FFF2-40B4-BE49-F238E27FC236}">
                <a16:creationId xmlns:a16="http://schemas.microsoft.com/office/drawing/2014/main" xmlns="" id="{7E152410-56AC-34A5-A3B3-9A83C9EC9618}"/>
              </a:ext>
            </a:extLst>
          </p:cNvPr>
          <p:cNvSpPr txBox="1">
            <a:spLocks/>
          </p:cNvSpPr>
          <p:nvPr/>
        </p:nvSpPr>
        <p:spPr>
          <a:xfrm>
            <a:off x="6400800" y="3429000"/>
            <a:ext cx="5486400" cy="3215640"/>
          </a:xfrm>
          <a:prstGeom prst="rect">
            <a:avLst/>
          </a:prstGeo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61950" indent="-361950" algn="just">
              <a:buClr>
                <a:srgbClr val="0070C0"/>
              </a:buClr>
              <a:buFont typeface="Wingdings" panose="05000000000000000000" pitchFamily="2" charset="2"/>
              <a:buChar char="q"/>
            </a:pPr>
            <a:r>
              <a:rPr lang="ru-RU" sz="2400" dirty="0">
                <a:solidFill>
                  <a:srgbClr val="000104"/>
                </a:solidFill>
              </a:rPr>
              <a:t>обоснование необходимости использования такой информации (при наличии описания товара, работы, услуги в позиции каталога)</a:t>
            </a:r>
          </a:p>
          <a:p>
            <a:pPr marL="0" indent="0">
              <a:buNone/>
            </a:pPr>
            <a:r>
              <a:rPr lang="ru-RU" sz="2400" b="1" dirty="0">
                <a:solidFill>
                  <a:srgbClr val="0070C0"/>
                </a:solidFill>
              </a:rPr>
              <a:t>Исключения:</a:t>
            </a:r>
          </a:p>
          <a:p>
            <a:pPr marL="534988" indent="-173038" algn="just">
              <a:buFont typeface="Wingdings" panose="05000000000000000000" pitchFamily="2" charset="2"/>
              <a:buChar char="§"/>
              <a:tabLst>
                <a:tab pos="534988" algn="l"/>
              </a:tabLst>
            </a:pPr>
            <a:r>
              <a:rPr lang="ru-RU" sz="2000" dirty="0">
                <a:solidFill>
                  <a:srgbClr val="000104"/>
                </a:solidFill>
              </a:rPr>
              <a:t>осуществления закупки радиоэлектронной продукции, включенной в пункты 22, 23 и 29 перечня промышленных товаров, происходящих из иностранных государств (ПП РФ от 30.04.2020 № 616)</a:t>
            </a:r>
          </a:p>
          <a:p>
            <a:pPr marL="534988" indent="-173038" algn="just">
              <a:buFont typeface="Wingdings" panose="05000000000000000000" pitchFamily="2" charset="2"/>
              <a:buChar char="§"/>
              <a:tabLst>
                <a:tab pos="534988" algn="l"/>
              </a:tabLst>
            </a:pPr>
            <a:r>
              <a:rPr lang="ru-RU" sz="2000" dirty="0">
                <a:solidFill>
                  <a:srgbClr val="000104"/>
                </a:solidFill>
              </a:rPr>
              <a:t>осуществления закупки радиоэлектронной продукции (ПП РФ от 10.07.2019 № 878)</a:t>
            </a:r>
          </a:p>
          <a:p>
            <a:pPr marL="534988" indent="-173038" algn="just">
              <a:buFont typeface="Wingdings" panose="05000000000000000000" pitchFamily="2" charset="2"/>
              <a:buChar char="§"/>
              <a:tabLst>
                <a:tab pos="534988" algn="l"/>
              </a:tabLst>
            </a:pPr>
            <a:r>
              <a:rPr lang="ru-RU" sz="2000" dirty="0">
                <a:solidFill>
                  <a:srgbClr val="000104"/>
                </a:solidFill>
              </a:rPr>
              <a:t>если иное не предусмотрено особенностями описания отдельных видов объектов закупок, устанавливаемыми Правительством РФ в соответствии с ч. 5 ст. 33 44-ФЗ</a:t>
            </a:r>
            <a:endParaRPr lang="ru-RU" sz="2000" dirty="0"/>
          </a:p>
        </p:txBody>
      </p:sp>
      <p:sp>
        <p:nvSpPr>
          <p:cNvPr id="9" name="Объект 7">
            <a:extLst>
              <a:ext uri="{FF2B5EF4-FFF2-40B4-BE49-F238E27FC236}">
                <a16:creationId xmlns:a16="http://schemas.microsoft.com/office/drawing/2014/main" xmlns="" id="{FBDEE471-B9AD-B9F1-5EE3-E5EEAFE4C6D0}"/>
              </a:ext>
            </a:extLst>
          </p:cNvPr>
          <p:cNvSpPr txBox="1">
            <a:spLocks/>
          </p:cNvSpPr>
          <p:nvPr/>
        </p:nvSpPr>
        <p:spPr>
          <a:xfrm>
            <a:off x="402336" y="3429000"/>
            <a:ext cx="5486400" cy="3215640"/>
          </a:xfrm>
          <a:prstGeom prst="rect">
            <a:avLst/>
          </a:prstGeom>
        </p:spPr>
        <p:style>
          <a:lnRef idx="2">
            <a:schemeClr val="accent4"/>
          </a:lnRef>
          <a:fillRef idx="1">
            <a:schemeClr val="lt1"/>
          </a:fillRef>
          <a:effectRef idx="0">
            <a:schemeClr val="accent4"/>
          </a:effectRef>
          <a:fontRef idx="minor">
            <a:schemeClr val="dk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61950" indent="-361950" algn="just">
              <a:buClr>
                <a:srgbClr val="0070C0"/>
              </a:buClr>
              <a:buFont typeface="Wingdings" panose="05000000000000000000" pitchFamily="2" charset="2"/>
              <a:buChar char="q"/>
            </a:pPr>
            <a:r>
              <a:rPr lang="ru-RU" dirty="0">
                <a:solidFill>
                  <a:srgbClr val="000104"/>
                </a:solidFill>
              </a:rPr>
              <a:t>в извещении об осуществлении закупки, приглашении и документации о закупке указать дополнительную информацию, а также дополнительные потребительские свойства, в том числе функциональные, технические, качественные, эксплуатационные характеристики товара, работы, услуги в соответствии с положениями ст. 33 44-ФЗ, которые не предусмотрены в позиции каталога</a:t>
            </a:r>
          </a:p>
          <a:p>
            <a:endParaRPr lang="ru-RU" sz="2000" dirty="0"/>
          </a:p>
        </p:txBody>
      </p:sp>
    </p:spTree>
    <p:extLst>
      <p:ext uri="{BB962C8B-B14F-4D97-AF65-F5344CB8AC3E}">
        <p14:creationId xmlns:p14="http://schemas.microsoft.com/office/powerpoint/2010/main" xmlns="" val="1699164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035123"/>
            <a:ext cx="10515600" cy="2393877"/>
          </a:xfrm>
        </p:spPr>
        <p:txBody>
          <a:bodyPr>
            <a:normAutofit lnSpcReduction="10000"/>
          </a:bodyPr>
          <a:lstStyle/>
          <a:p>
            <a:pPr algn="ctr">
              <a:buNone/>
            </a:pPr>
            <a:r>
              <a:rPr lang="ru-RU" sz="2000" b="1" dirty="0">
                <a:solidFill>
                  <a:srgbClr val="C00000"/>
                </a:solidFill>
              </a:rPr>
              <a:t>Заказчик ОБЯЗАН использовать информацию, включенную в КТРУ:</a:t>
            </a:r>
          </a:p>
          <a:p>
            <a:pPr>
              <a:buClr>
                <a:srgbClr val="0070C0"/>
              </a:buClr>
              <a:buFont typeface="Wingdings" panose="05000000000000000000" pitchFamily="2" charset="2"/>
              <a:buChar char="q"/>
            </a:pPr>
            <a:r>
              <a:rPr lang="ru-RU" sz="2000" dirty="0">
                <a:solidFill>
                  <a:srgbClr val="FF0000"/>
                </a:solidFill>
              </a:rPr>
              <a:t> </a:t>
            </a:r>
            <a:r>
              <a:rPr lang="ru-RU" sz="2000" dirty="0">
                <a:solidFill>
                  <a:srgbClr val="000104"/>
                </a:solidFill>
              </a:rPr>
              <a:t>при осуществлении закупки:</a:t>
            </a:r>
          </a:p>
          <a:p>
            <a:pPr marL="534988" indent="-268288">
              <a:buFont typeface="Wingdings" panose="05000000000000000000" pitchFamily="2" charset="2"/>
              <a:buChar char="§"/>
            </a:pPr>
            <a:r>
              <a:rPr lang="ru-RU" sz="2000" dirty="0">
                <a:solidFill>
                  <a:srgbClr val="000104"/>
                </a:solidFill>
              </a:rPr>
              <a:t>наименование товара, работы, услуги</a:t>
            </a:r>
          </a:p>
          <a:p>
            <a:pPr marL="534988" indent="-268288">
              <a:buFont typeface="Wingdings" panose="05000000000000000000" pitchFamily="2" charset="2"/>
              <a:buChar char="§"/>
            </a:pPr>
            <a:r>
              <a:rPr lang="ru-RU" sz="2000" dirty="0">
                <a:solidFill>
                  <a:srgbClr val="000104"/>
                </a:solidFill>
              </a:rPr>
              <a:t>единицы измерения количества товара, объема выполняемой работы, оказываемой услуги (при наличии)</a:t>
            </a:r>
          </a:p>
          <a:p>
            <a:pPr marL="534988" indent="-268288">
              <a:buFont typeface="Wingdings" panose="05000000000000000000" pitchFamily="2" charset="2"/>
              <a:buChar char="§"/>
            </a:pPr>
            <a:r>
              <a:rPr lang="ru-RU" sz="2000" b="1" dirty="0">
                <a:solidFill>
                  <a:srgbClr val="000104"/>
                </a:solidFill>
              </a:rPr>
              <a:t>описание товара, работы, услуги</a:t>
            </a:r>
            <a:r>
              <a:rPr lang="ru-RU" sz="2000" dirty="0">
                <a:solidFill>
                  <a:srgbClr val="000104"/>
                </a:solidFill>
              </a:rPr>
              <a:t> (при наличии такого описания в позиции)</a:t>
            </a:r>
          </a:p>
          <a:p>
            <a:pPr>
              <a:buNone/>
            </a:pPr>
            <a:endParaRPr lang="ru-RU" dirty="0">
              <a:solidFill>
                <a:srgbClr val="FF0000"/>
              </a:solidFill>
            </a:endParaRPr>
          </a:p>
        </p:txBody>
      </p:sp>
      <p:sp>
        <p:nvSpPr>
          <p:cNvPr id="6" name="Заголовок 1">
            <a:extLst>
              <a:ext uri="{FF2B5EF4-FFF2-40B4-BE49-F238E27FC236}">
                <a16:creationId xmlns:a16="http://schemas.microsoft.com/office/drawing/2014/main" xmlns="" id="{A8640EA5-52FA-4C7C-9C60-37D9878A6292}"/>
              </a:ext>
            </a:extLst>
          </p:cNvPr>
          <p:cNvSpPr>
            <a:spLocks noGrp="1"/>
          </p:cNvSpPr>
          <p:nvPr>
            <p:ph type="title"/>
          </p:nvPr>
        </p:nvSpPr>
        <p:spPr>
          <a:xfrm>
            <a:off x="545854" y="54950"/>
            <a:ext cx="8581571" cy="572882"/>
          </a:xfrm>
        </p:spPr>
        <p:txBody>
          <a:bodyPr>
            <a:normAutofit/>
          </a:bodyPr>
          <a:lstStyle/>
          <a:p>
            <a:r>
              <a:rPr lang="ru-RU" sz="2400" dirty="0">
                <a:latin typeface="+mn-lt"/>
              </a:rPr>
              <a:t>ПРАВИЛА ИСПОЛЬЗОВАНИЯ КТРУ</a:t>
            </a:r>
          </a:p>
        </p:txBody>
      </p:sp>
      <p:sp>
        <p:nvSpPr>
          <p:cNvPr id="7" name="Прямоугольник 6">
            <a:extLst>
              <a:ext uri="{FF2B5EF4-FFF2-40B4-BE49-F238E27FC236}">
                <a16:creationId xmlns:a16="http://schemas.microsoft.com/office/drawing/2014/main" xmlns="" id="{EBF99B0F-6B78-4EE2-B428-35ACE20EC54F}"/>
              </a:ext>
            </a:extLst>
          </p:cNvPr>
          <p:cNvSpPr/>
          <p:nvPr/>
        </p:nvSpPr>
        <p:spPr>
          <a:xfrm>
            <a:off x="612475" y="972074"/>
            <a:ext cx="10877910" cy="254618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Объект 2">
            <a:extLst>
              <a:ext uri="{FF2B5EF4-FFF2-40B4-BE49-F238E27FC236}">
                <a16:creationId xmlns:a16="http://schemas.microsoft.com/office/drawing/2014/main" xmlns="" id="{2D42266D-CFBB-57F6-EBC2-AF7CDAFDA2C2}"/>
              </a:ext>
            </a:extLst>
          </p:cNvPr>
          <p:cNvSpPr txBox="1">
            <a:spLocks/>
          </p:cNvSpPr>
          <p:nvPr/>
        </p:nvSpPr>
        <p:spPr>
          <a:xfrm>
            <a:off x="609688" y="3740082"/>
            <a:ext cx="10877910" cy="2733289"/>
          </a:xfrm>
          <a:prstGeom prst="rect">
            <a:avLst/>
          </a:prstGeom>
          <a:ln w="19050">
            <a:solidFill>
              <a:srgbClr val="0070C0"/>
            </a:solidFill>
          </a:ln>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buFont typeface="Tw Cen MT" panose="020B0602020104020603" pitchFamily="34" charset="0"/>
              <a:buNone/>
            </a:pPr>
            <a:r>
              <a:rPr lang="ru-RU" sz="2000" dirty="0">
                <a:solidFill>
                  <a:srgbClr val="000104"/>
                </a:solidFill>
              </a:rPr>
              <a:t>Если в КТРУ отсутствуют соответствующие позиции:</a:t>
            </a:r>
          </a:p>
          <a:p>
            <a:pPr marL="514350" indent="-514350" algn="just">
              <a:buFont typeface="Tw Cen MT" panose="020B0602020104020603" pitchFamily="34" charset="0"/>
              <a:buAutoNum type="arabicPeriod"/>
            </a:pPr>
            <a:r>
              <a:rPr lang="ru-RU" sz="2000" dirty="0">
                <a:solidFill>
                  <a:srgbClr val="000104"/>
                </a:solidFill>
              </a:rPr>
              <a:t>заказчик осуществляет описание товара, работы, услуги в соответствии с требованиями ст. 33 44-ФЗ</a:t>
            </a:r>
          </a:p>
          <a:p>
            <a:pPr marL="514350" indent="-514350" algn="just">
              <a:buFont typeface="Tw Cen MT" panose="020B0602020104020603" pitchFamily="34" charset="0"/>
              <a:buAutoNum type="arabicPeriod"/>
            </a:pPr>
            <a:r>
              <a:rPr lang="ru-RU" sz="2000" dirty="0">
                <a:solidFill>
                  <a:srgbClr val="000104"/>
                </a:solidFill>
              </a:rPr>
              <a:t>код КТРУ = Код ОКПД2</a:t>
            </a:r>
          </a:p>
          <a:p>
            <a:pPr marL="0" indent="0" algn="just">
              <a:buFont typeface="Tw Cen MT" panose="020B0602020104020603" pitchFamily="34" charset="0"/>
              <a:buNone/>
            </a:pPr>
            <a:r>
              <a:rPr lang="ru-RU" sz="2000" dirty="0">
                <a:solidFill>
                  <a:srgbClr val="000104"/>
                </a:solidFill>
              </a:rPr>
              <a:t>«…в случае если позиция каталога не содержит описание объекта закупки, предусмотренное пунктом 13 Правил формирования каталога, согласно пунктам 5, 6 Правил использования каталога заказчик формирует описание товара, работы, услуги самостоятельно в соответствии с требованиями статьи 33 Закона №44-ФЗ без указания дополнительного обоснования необходимости использования характеристик товара, работы, услуги.».</a:t>
            </a:r>
          </a:p>
          <a:p>
            <a:pPr marL="0" indent="0" algn="r">
              <a:buFont typeface="Tw Cen MT" panose="020B0602020104020603" pitchFamily="34" charset="0"/>
              <a:buNone/>
            </a:pPr>
            <a:r>
              <a:rPr lang="ru-RU" sz="2000" i="1" dirty="0">
                <a:solidFill>
                  <a:srgbClr val="C00000"/>
                </a:solidFill>
              </a:rPr>
              <a:t>Письмо Минфина России от 17.03.2020 №24-05-08/20208</a:t>
            </a:r>
          </a:p>
          <a:p>
            <a:pPr marL="0" indent="0">
              <a:buFont typeface="Tw Cen MT" panose="020B0602020104020603" pitchFamily="34" charset="0"/>
              <a:buNone/>
            </a:pPr>
            <a:endParaRPr lang="ru-RU" dirty="0"/>
          </a:p>
        </p:txBody>
      </p:sp>
      <p:pic>
        <p:nvPicPr>
          <p:cNvPr id="4" name="Рисунок 3">
            <a:extLst>
              <a:ext uri="{FF2B5EF4-FFF2-40B4-BE49-F238E27FC236}">
                <a16:creationId xmlns:a16="http://schemas.microsoft.com/office/drawing/2014/main" xmlns="" id="{77040785-9C6F-2686-BBEA-D226047BBF2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3485172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лилиния: фигура 7">
            <a:extLst>
              <a:ext uri="{FF2B5EF4-FFF2-40B4-BE49-F238E27FC236}">
                <a16:creationId xmlns:a16="http://schemas.microsoft.com/office/drawing/2014/main" xmlns="" id="{53486F6D-2E57-40F5-B1C8-C3144F631669}"/>
              </a:ext>
            </a:extLst>
          </p:cNvPr>
          <p:cNvSpPr/>
          <p:nvPr/>
        </p:nvSpPr>
        <p:spPr>
          <a:xfrm>
            <a:off x="460827" y="941631"/>
            <a:ext cx="1851793" cy="1759806"/>
          </a:xfrm>
          <a:custGeom>
            <a:avLst/>
            <a:gdLst>
              <a:gd name="connsiteX0" fmla="*/ 0 w 2645419"/>
              <a:gd name="connsiteY0" fmla="*/ 0 h 1851793"/>
              <a:gd name="connsiteX1" fmla="*/ 1719523 w 2645419"/>
              <a:gd name="connsiteY1" fmla="*/ 0 h 1851793"/>
              <a:gd name="connsiteX2" fmla="*/ 2645419 w 2645419"/>
              <a:gd name="connsiteY2" fmla="*/ 925897 h 1851793"/>
              <a:gd name="connsiteX3" fmla="*/ 1719523 w 2645419"/>
              <a:gd name="connsiteY3" fmla="*/ 1851793 h 1851793"/>
              <a:gd name="connsiteX4" fmla="*/ 0 w 2645419"/>
              <a:gd name="connsiteY4" fmla="*/ 1851793 h 1851793"/>
              <a:gd name="connsiteX5" fmla="*/ 925897 w 2645419"/>
              <a:gd name="connsiteY5" fmla="*/ 925897 h 1851793"/>
              <a:gd name="connsiteX6" fmla="*/ 0 w 2645419"/>
              <a:gd name="connsiteY6" fmla="*/ 0 h 185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19" h="1851793">
                <a:moveTo>
                  <a:pt x="2645419" y="0"/>
                </a:moveTo>
                <a:lnTo>
                  <a:pt x="2645419" y="1203666"/>
                </a:lnTo>
                <a:lnTo>
                  <a:pt x="1322709" y="1851793"/>
                </a:lnTo>
                <a:lnTo>
                  <a:pt x="0" y="1203666"/>
                </a:lnTo>
                <a:lnTo>
                  <a:pt x="0" y="0"/>
                </a:lnTo>
                <a:lnTo>
                  <a:pt x="1322709" y="648128"/>
                </a:lnTo>
                <a:lnTo>
                  <a:pt x="264541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941138" rIns="15239" bIns="941136" numCol="1" spcCol="1270" anchor="ctr" anchorCtr="0">
            <a:noAutofit/>
          </a:bodyPr>
          <a:lstStyle/>
          <a:p>
            <a:pPr marL="0" lvl="0" indent="0" algn="ctr" defTabSz="1066800">
              <a:lnSpc>
                <a:spcPct val="90000"/>
              </a:lnSpc>
              <a:spcBef>
                <a:spcPct val="0"/>
              </a:spcBef>
              <a:spcAft>
                <a:spcPct val="35000"/>
              </a:spcAft>
              <a:buNone/>
            </a:pPr>
            <a:endParaRPr lang="ru-RU" sz="2400" kern="1200" dirty="0"/>
          </a:p>
        </p:txBody>
      </p:sp>
      <p:sp>
        <p:nvSpPr>
          <p:cNvPr id="9" name="Полилиния: фигура 8">
            <a:extLst>
              <a:ext uri="{FF2B5EF4-FFF2-40B4-BE49-F238E27FC236}">
                <a16:creationId xmlns:a16="http://schemas.microsoft.com/office/drawing/2014/main" xmlns="" id="{F92803A6-E606-412B-BA1E-4FA76033FECB}"/>
              </a:ext>
            </a:extLst>
          </p:cNvPr>
          <p:cNvSpPr/>
          <p:nvPr/>
        </p:nvSpPr>
        <p:spPr>
          <a:xfrm>
            <a:off x="2312620" y="941631"/>
            <a:ext cx="9418552" cy="1144515"/>
          </a:xfrm>
          <a:custGeom>
            <a:avLst/>
            <a:gdLst>
              <a:gd name="connsiteX0" fmla="*/ 190756 w 1144514"/>
              <a:gd name="connsiteY0" fmla="*/ 0 h 8843523"/>
              <a:gd name="connsiteX1" fmla="*/ 953758 w 1144514"/>
              <a:gd name="connsiteY1" fmla="*/ 0 h 8843523"/>
              <a:gd name="connsiteX2" fmla="*/ 1144514 w 1144514"/>
              <a:gd name="connsiteY2" fmla="*/ 190756 h 8843523"/>
              <a:gd name="connsiteX3" fmla="*/ 1144514 w 1144514"/>
              <a:gd name="connsiteY3" fmla="*/ 8843523 h 8843523"/>
              <a:gd name="connsiteX4" fmla="*/ 1144514 w 1144514"/>
              <a:gd name="connsiteY4" fmla="*/ 8843523 h 8843523"/>
              <a:gd name="connsiteX5" fmla="*/ 0 w 1144514"/>
              <a:gd name="connsiteY5" fmla="*/ 8843523 h 8843523"/>
              <a:gd name="connsiteX6" fmla="*/ 0 w 1144514"/>
              <a:gd name="connsiteY6" fmla="*/ 8843523 h 8843523"/>
              <a:gd name="connsiteX7" fmla="*/ 0 w 1144514"/>
              <a:gd name="connsiteY7" fmla="*/ 190756 h 8843523"/>
              <a:gd name="connsiteX8" fmla="*/ 190756 w 1144514"/>
              <a:gd name="connsiteY8" fmla="*/ 0 h 884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514" h="8843523">
                <a:moveTo>
                  <a:pt x="1144514" y="1473951"/>
                </a:moveTo>
                <a:lnTo>
                  <a:pt x="1144514" y="7369572"/>
                </a:lnTo>
                <a:cubicBezTo>
                  <a:pt x="1144514" y="8183613"/>
                  <a:pt x="1133461" y="8843519"/>
                  <a:pt x="1119827" y="8843519"/>
                </a:cubicBezTo>
                <a:lnTo>
                  <a:pt x="0" y="8843519"/>
                </a:lnTo>
                <a:lnTo>
                  <a:pt x="0" y="8843519"/>
                </a:lnTo>
                <a:lnTo>
                  <a:pt x="0" y="4"/>
                </a:lnTo>
                <a:lnTo>
                  <a:pt x="0" y="4"/>
                </a:lnTo>
                <a:lnTo>
                  <a:pt x="1119827" y="4"/>
                </a:lnTo>
                <a:cubicBezTo>
                  <a:pt x="1133461" y="4"/>
                  <a:pt x="1144514" y="659910"/>
                  <a:pt x="1144514" y="147395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8571" rIns="68571" bIns="68572" numCol="1" spcCol="1270" anchor="ctr" anchorCtr="0">
            <a:noAutofit/>
          </a:bodyPr>
          <a:lstStyle/>
          <a:p>
            <a:pPr marL="342900" lvl="1" indent="-342900" algn="l" defTabSz="889000">
              <a:lnSpc>
                <a:spcPct val="90000"/>
              </a:lnSpc>
              <a:spcBef>
                <a:spcPct val="0"/>
              </a:spcBef>
              <a:spcAft>
                <a:spcPct val="15000"/>
              </a:spcAft>
              <a:buFont typeface="Wingdings" panose="05000000000000000000" pitchFamily="2" charset="2"/>
              <a:buChar char="§"/>
            </a:pPr>
            <a:r>
              <a:rPr lang="ru-RU" sz="2000" kern="1200" dirty="0">
                <a:solidFill>
                  <a:srgbClr val="000104"/>
                </a:solidFill>
              </a:rPr>
              <a:t>позиция ТРУ  - есть в КТРУ</a:t>
            </a:r>
          </a:p>
          <a:p>
            <a:pPr marL="342900" lvl="1" indent="-342900" algn="l" defTabSz="889000">
              <a:lnSpc>
                <a:spcPct val="90000"/>
              </a:lnSpc>
              <a:spcBef>
                <a:spcPct val="0"/>
              </a:spcBef>
              <a:spcAft>
                <a:spcPct val="15000"/>
              </a:spcAft>
              <a:buFont typeface="Wingdings" panose="05000000000000000000" pitchFamily="2" charset="2"/>
              <a:buChar char="§"/>
            </a:pPr>
            <a:r>
              <a:rPr lang="ru-RU" sz="2000" kern="1200" dirty="0">
                <a:solidFill>
                  <a:srgbClr val="000104"/>
                </a:solidFill>
              </a:rPr>
              <a:t>позиция ТРУ – нет в КТРУ (код ОКПД2)</a:t>
            </a:r>
          </a:p>
        </p:txBody>
      </p:sp>
      <p:sp>
        <p:nvSpPr>
          <p:cNvPr id="10" name="Полилиния: фигура 9">
            <a:extLst>
              <a:ext uri="{FF2B5EF4-FFF2-40B4-BE49-F238E27FC236}">
                <a16:creationId xmlns:a16="http://schemas.microsoft.com/office/drawing/2014/main" xmlns="" id="{1A34245E-5547-4394-8036-FD773E7FA5F7}"/>
              </a:ext>
            </a:extLst>
          </p:cNvPr>
          <p:cNvSpPr/>
          <p:nvPr/>
        </p:nvSpPr>
        <p:spPr>
          <a:xfrm>
            <a:off x="460827" y="2385895"/>
            <a:ext cx="1851793" cy="1759806"/>
          </a:xfrm>
          <a:custGeom>
            <a:avLst/>
            <a:gdLst>
              <a:gd name="connsiteX0" fmla="*/ 0 w 2645419"/>
              <a:gd name="connsiteY0" fmla="*/ 0 h 1851793"/>
              <a:gd name="connsiteX1" fmla="*/ 1719523 w 2645419"/>
              <a:gd name="connsiteY1" fmla="*/ 0 h 1851793"/>
              <a:gd name="connsiteX2" fmla="*/ 2645419 w 2645419"/>
              <a:gd name="connsiteY2" fmla="*/ 925897 h 1851793"/>
              <a:gd name="connsiteX3" fmla="*/ 1719523 w 2645419"/>
              <a:gd name="connsiteY3" fmla="*/ 1851793 h 1851793"/>
              <a:gd name="connsiteX4" fmla="*/ 0 w 2645419"/>
              <a:gd name="connsiteY4" fmla="*/ 1851793 h 1851793"/>
              <a:gd name="connsiteX5" fmla="*/ 925897 w 2645419"/>
              <a:gd name="connsiteY5" fmla="*/ 925897 h 1851793"/>
              <a:gd name="connsiteX6" fmla="*/ 0 w 2645419"/>
              <a:gd name="connsiteY6" fmla="*/ 0 h 185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19" h="1851793">
                <a:moveTo>
                  <a:pt x="2645419" y="0"/>
                </a:moveTo>
                <a:lnTo>
                  <a:pt x="2645419" y="1203666"/>
                </a:lnTo>
                <a:lnTo>
                  <a:pt x="1322709" y="1851793"/>
                </a:lnTo>
                <a:lnTo>
                  <a:pt x="0" y="1203666"/>
                </a:lnTo>
                <a:lnTo>
                  <a:pt x="0" y="0"/>
                </a:lnTo>
                <a:lnTo>
                  <a:pt x="1322709" y="648128"/>
                </a:lnTo>
                <a:lnTo>
                  <a:pt x="264541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6" tIns="948122" rIns="22224" bIns="948121" numCol="1" spcCol="1270" anchor="ctr" anchorCtr="0">
            <a:noAutofit/>
          </a:bodyPr>
          <a:lstStyle/>
          <a:p>
            <a:pPr marL="0" lvl="0" indent="0" algn="ctr" defTabSz="1555750">
              <a:lnSpc>
                <a:spcPct val="90000"/>
              </a:lnSpc>
              <a:spcBef>
                <a:spcPct val="0"/>
              </a:spcBef>
              <a:spcAft>
                <a:spcPct val="35000"/>
              </a:spcAft>
              <a:buNone/>
            </a:pPr>
            <a:endParaRPr lang="ru-RU" sz="3500" kern="1200" dirty="0"/>
          </a:p>
        </p:txBody>
      </p:sp>
      <p:sp>
        <p:nvSpPr>
          <p:cNvPr id="11" name="Полилиния: фигура 10">
            <a:extLst>
              <a:ext uri="{FF2B5EF4-FFF2-40B4-BE49-F238E27FC236}">
                <a16:creationId xmlns:a16="http://schemas.microsoft.com/office/drawing/2014/main" xmlns="" id="{8FD4BD88-09F9-4341-BBF4-914C11DA474C}"/>
              </a:ext>
            </a:extLst>
          </p:cNvPr>
          <p:cNvSpPr/>
          <p:nvPr/>
        </p:nvSpPr>
        <p:spPr>
          <a:xfrm>
            <a:off x="2312619" y="2392286"/>
            <a:ext cx="9418553" cy="1144515"/>
          </a:xfrm>
          <a:custGeom>
            <a:avLst/>
            <a:gdLst>
              <a:gd name="connsiteX0" fmla="*/ 286593 w 1719522"/>
              <a:gd name="connsiteY0" fmla="*/ 0 h 8843523"/>
              <a:gd name="connsiteX1" fmla="*/ 1432929 w 1719522"/>
              <a:gd name="connsiteY1" fmla="*/ 0 h 8843523"/>
              <a:gd name="connsiteX2" fmla="*/ 1719522 w 1719522"/>
              <a:gd name="connsiteY2" fmla="*/ 286593 h 8843523"/>
              <a:gd name="connsiteX3" fmla="*/ 1719522 w 1719522"/>
              <a:gd name="connsiteY3" fmla="*/ 8843523 h 8843523"/>
              <a:gd name="connsiteX4" fmla="*/ 1719522 w 1719522"/>
              <a:gd name="connsiteY4" fmla="*/ 8843523 h 8843523"/>
              <a:gd name="connsiteX5" fmla="*/ 0 w 1719522"/>
              <a:gd name="connsiteY5" fmla="*/ 8843523 h 8843523"/>
              <a:gd name="connsiteX6" fmla="*/ 0 w 1719522"/>
              <a:gd name="connsiteY6" fmla="*/ 8843523 h 8843523"/>
              <a:gd name="connsiteX7" fmla="*/ 0 w 1719522"/>
              <a:gd name="connsiteY7" fmla="*/ 286593 h 8843523"/>
              <a:gd name="connsiteX8" fmla="*/ 286593 w 1719522"/>
              <a:gd name="connsiteY8" fmla="*/ 0 h 884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9522" h="8843523">
                <a:moveTo>
                  <a:pt x="1719522" y="1473953"/>
                </a:moveTo>
                <a:lnTo>
                  <a:pt x="1719522" y="7369570"/>
                </a:lnTo>
                <a:cubicBezTo>
                  <a:pt x="1719522" y="8183611"/>
                  <a:pt x="1694573" y="8843520"/>
                  <a:pt x="1663797" y="8843520"/>
                </a:cubicBezTo>
                <a:lnTo>
                  <a:pt x="0" y="8843520"/>
                </a:lnTo>
                <a:lnTo>
                  <a:pt x="0" y="8843520"/>
                </a:lnTo>
                <a:lnTo>
                  <a:pt x="0" y="3"/>
                </a:lnTo>
                <a:lnTo>
                  <a:pt x="0" y="3"/>
                </a:lnTo>
                <a:lnTo>
                  <a:pt x="1663797" y="3"/>
                </a:lnTo>
                <a:cubicBezTo>
                  <a:pt x="1694573" y="3"/>
                  <a:pt x="1719522" y="659912"/>
                  <a:pt x="1719522" y="147395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96640" rIns="96640" bIns="96641" numCol="1" spcCol="1270" anchor="ctr" anchorCtr="0">
            <a:noAutofit/>
          </a:bodyPr>
          <a:lstStyle/>
          <a:p>
            <a:pPr marL="342900" lvl="1" indent="-342900" algn="just" defTabSz="889000">
              <a:lnSpc>
                <a:spcPct val="90000"/>
              </a:lnSpc>
              <a:spcBef>
                <a:spcPct val="0"/>
              </a:spcBef>
              <a:spcAft>
                <a:spcPct val="15000"/>
              </a:spcAft>
              <a:buFont typeface="Wingdings" panose="05000000000000000000" pitchFamily="2" charset="2"/>
              <a:buChar char="§"/>
            </a:pPr>
            <a:endParaRPr lang="ru-RU" sz="2000" b="0" kern="1200" dirty="0">
              <a:solidFill>
                <a:srgbClr val="000104"/>
              </a:solidFill>
            </a:endParaRPr>
          </a:p>
          <a:p>
            <a:pPr marL="342900" lvl="1" indent="-342900" algn="just" defTabSz="889000">
              <a:lnSpc>
                <a:spcPct val="90000"/>
              </a:lnSpc>
              <a:spcBef>
                <a:spcPct val="0"/>
              </a:spcBef>
              <a:spcAft>
                <a:spcPct val="15000"/>
              </a:spcAft>
              <a:buFont typeface="Wingdings" panose="05000000000000000000" pitchFamily="2" charset="2"/>
              <a:buChar char="§"/>
            </a:pPr>
            <a:r>
              <a:rPr lang="ru-RU" sz="2000" b="0" kern="1200" dirty="0">
                <a:solidFill>
                  <a:srgbClr val="000104"/>
                </a:solidFill>
              </a:rPr>
              <a:t>руководствуется требованиями Правил использования КТРУ в отношении каждого такого товара, работы услуги, на которые в каталоге имеется подлежащая применению позиция</a:t>
            </a:r>
          </a:p>
          <a:p>
            <a:pPr marL="0" lvl="1" algn="l" defTabSz="933450">
              <a:lnSpc>
                <a:spcPct val="90000"/>
              </a:lnSpc>
              <a:spcBef>
                <a:spcPct val="0"/>
              </a:spcBef>
              <a:spcAft>
                <a:spcPct val="15000"/>
              </a:spcAft>
            </a:pPr>
            <a:endParaRPr lang="ru-RU" sz="2100" kern="1200" dirty="0"/>
          </a:p>
        </p:txBody>
      </p:sp>
      <p:sp>
        <p:nvSpPr>
          <p:cNvPr id="6" name="Заголовок 1">
            <a:extLst>
              <a:ext uri="{FF2B5EF4-FFF2-40B4-BE49-F238E27FC236}">
                <a16:creationId xmlns:a16="http://schemas.microsoft.com/office/drawing/2014/main" xmlns="" id="{F9817486-1214-42CE-B6CB-8113E5CADAEC}"/>
              </a:ext>
            </a:extLst>
          </p:cNvPr>
          <p:cNvSpPr>
            <a:spLocks noGrp="1"/>
          </p:cNvSpPr>
          <p:nvPr>
            <p:ph type="title"/>
          </p:nvPr>
        </p:nvSpPr>
        <p:spPr>
          <a:xfrm>
            <a:off x="650357" y="54950"/>
            <a:ext cx="8581571" cy="572882"/>
          </a:xfrm>
        </p:spPr>
        <p:txBody>
          <a:bodyPr>
            <a:normAutofit/>
          </a:bodyPr>
          <a:lstStyle/>
          <a:p>
            <a:r>
              <a:rPr lang="ru-RU" sz="2400" dirty="0">
                <a:latin typeface="+mn-lt"/>
              </a:rPr>
              <a:t>ПРАВИЛА ИСПОЛЬЗОВАНИЯ КТРУ</a:t>
            </a:r>
          </a:p>
        </p:txBody>
      </p:sp>
      <p:sp>
        <p:nvSpPr>
          <p:cNvPr id="13" name="TextBox 12">
            <a:extLst>
              <a:ext uri="{FF2B5EF4-FFF2-40B4-BE49-F238E27FC236}">
                <a16:creationId xmlns:a16="http://schemas.microsoft.com/office/drawing/2014/main" xmlns="" id="{791109E4-7C01-434B-A089-C2FCF1DE9AA2}"/>
              </a:ext>
            </a:extLst>
          </p:cNvPr>
          <p:cNvSpPr txBox="1"/>
          <p:nvPr/>
        </p:nvSpPr>
        <p:spPr>
          <a:xfrm>
            <a:off x="982361" y="1723132"/>
            <a:ext cx="808726" cy="461665"/>
          </a:xfrm>
          <a:prstGeom prst="rect">
            <a:avLst/>
          </a:prstGeom>
          <a:noFill/>
        </p:spPr>
        <p:txBody>
          <a:bodyPr wrap="square">
            <a:spAutoFit/>
          </a:bodyPr>
          <a:lstStyle/>
          <a:p>
            <a:pPr algn="ctr"/>
            <a:r>
              <a:rPr lang="ru-RU" sz="2400" dirty="0">
                <a:solidFill>
                  <a:schemeClr val="bg1"/>
                </a:solidFill>
              </a:rPr>
              <a:t>Лот</a:t>
            </a:r>
          </a:p>
        </p:txBody>
      </p:sp>
      <p:sp>
        <p:nvSpPr>
          <p:cNvPr id="14" name="TextBox 13">
            <a:extLst>
              <a:ext uri="{FF2B5EF4-FFF2-40B4-BE49-F238E27FC236}">
                <a16:creationId xmlns:a16="http://schemas.microsoft.com/office/drawing/2014/main" xmlns="" id="{B9D65759-9E93-4EB0-BED8-208A2D18CEEA}"/>
              </a:ext>
            </a:extLst>
          </p:cNvPr>
          <p:cNvSpPr txBox="1"/>
          <p:nvPr/>
        </p:nvSpPr>
        <p:spPr>
          <a:xfrm>
            <a:off x="664797" y="3166858"/>
            <a:ext cx="1443854" cy="461665"/>
          </a:xfrm>
          <a:prstGeom prst="rect">
            <a:avLst/>
          </a:prstGeom>
          <a:noFill/>
        </p:spPr>
        <p:txBody>
          <a:bodyPr wrap="square">
            <a:spAutoFit/>
          </a:bodyPr>
          <a:lstStyle/>
          <a:p>
            <a:pPr algn="ctr"/>
            <a:r>
              <a:rPr lang="ru-RU" sz="2400" dirty="0">
                <a:solidFill>
                  <a:schemeClr val="bg1"/>
                </a:solidFill>
              </a:rPr>
              <a:t>Заказчик</a:t>
            </a:r>
          </a:p>
        </p:txBody>
      </p:sp>
      <p:sp>
        <p:nvSpPr>
          <p:cNvPr id="3" name="Объект 2">
            <a:extLst>
              <a:ext uri="{FF2B5EF4-FFF2-40B4-BE49-F238E27FC236}">
                <a16:creationId xmlns:a16="http://schemas.microsoft.com/office/drawing/2014/main" xmlns="" id="{43C70147-F6CB-EAA4-522D-6C06FAEE1814}"/>
              </a:ext>
            </a:extLst>
          </p:cNvPr>
          <p:cNvSpPr>
            <a:spLocks noGrp="1"/>
          </p:cNvSpPr>
          <p:nvPr>
            <p:ph idx="1"/>
          </p:nvPr>
        </p:nvSpPr>
        <p:spPr>
          <a:xfrm>
            <a:off x="460828" y="4346798"/>
            <a:ext cx="11296976" cy="2068515"/>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marL="0" indent="0" algn="just">
              <a:buNone/>
            </a:pPr>
            <a:r>
              <a:rPr lang="ru-RU" sz="1700" i="1" dirty="0">
                <a:solidFill>
                  <a:srgbClr val="C00000"/>
                </a:solidFill>
              </a:rPr>
              <a:t>ч. 25 ст. 22 44-ФЗ:</a:t>
            </a:r>
          </a:p>
          <a:p>
            <a:pPr marL="361950" indent="-361950" algn="just">
              <a:buClr>
                <a:srgbClr val="0070C0"/>
              </a:buClr>
              <a:buFont typeface="Wingdings" panose="05000000000000000000" pitchFamily="2" charset="2"/>
              <a:buChar char="q"/>
            </a:pPr>
            <a:r>
              <a:rPr lang="ru-RU" sz="2000" dirty="0">
                <a:solidFill>
                  <a:srgbClr val="000104"/>
                </a:solidFill>
              </a:rPr>
              <a:t>для целей выполнения заказчиком минимальной доли закупок Правительство РФ устанавливает особенности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 основе функциональных, технических и качественных характеристик, эксплуатационных характеристик российских товаров, в том числе содержащихся в каталоге товаров, работ, услуг для обеспечения государственных и муниципальных нужд</a:t>
            </a:r>
            <a:endParaRPr lang="en-US" sz="2000" dirty="0">
              <a:solidFill>
                <a:srgbClr val="000104"/>
              </a:solidFill>
            </a:endParaRPr>
          </a:p>
          <a:p>
            <a:pPr marL="0" indent="0" algn="just">
              <a:buNone/>
            </a:pPr>
            <a:r>
              <a:rPr lang="ru-RU" sz="1800" i="1" dirty="0">
                <a:solidFill>
                  <a:srgbClr val="C00000"/>
                </a:solidFill>
              </a:rPr>
              <a:t>ч. 1.1. ст. 33 44-ФЗ:</a:t>
            </a:r>
          </a:p>
          <a:p>
            <a:pPr marL="361950" indent="-361950" algn="just">
              <a:buClr>
                <a:srgbClr val="0070C0"/>
              </a:buClr>
              <a:buFont typeface="Wingdings" panose="05000000000000000000" pitchFamily="2" charset="2"/>
              <a:buChar char="q"/>
            </a:pPr>
            <a:r>
              <a:rPr lang="ru-RU" sz="2000" dirty="0">
                <a:solidFill>
                  <a:srgbClr val="000104"/>
                </a:solidFill>
              </a:rPr>
              <a:t>при описании объекта закупки, осуществляемой в целях выполнения минимальной доли закупок, указываются характеристики российского товара, в том числе содержащиеся в каталоге товаров, работ, услуг для обеспечения государственных и муниципальных нужд.</a:t>
            </a:r>
          </a:p>
        </p:txBody>
      </p:sp>
      <p:pic>
        <p:nvPicPr>
          <p:cNvPr id="4" name="Рисунок 3">
            <a:extLst>
              <a:ext uri="{FF2B5EF4-FFF2-40B4-BE49-F238E27FC236}">
                <a16:creationId xmlns:a16="http://schemas.microsoft.com/office/drawing/2014/main" xmlns="" id="{3600ED23-FA55-5A52-4540-D3358661BC9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3034325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408" y="1163791"/>
            <a:ext cx="11438625" cy="5016757"/>
          </a:xfrm>
        </p:spPr>
        <p:txBody>
          <a:bodyPr>
            <a:normAutofit fontScale="85000" lnSpcReduction="20000"/>
          </a:bodyPr>
          <a:lstStyle/>
          <a:p>
            <a:pPr marL="0" indent="0" algn="just">
              <a:buNone/>
            </a:pPr>
            <a:r>
              <a:rPr lang="ru-RU" sz="2600" i="1" dirty="0">
                <a:solidFill>
                  <a:srgbClr val="C00000"/>
                </a:solidFill>
              </a:rPr>
              <a:t>п. 5 ч. 1 ст. 42 44-ФЗ:</a:t>
            </a:r>
          </a:p>
          <a:p>
            <a:pPr algn="just">
              <a:buClr>
                <a:srgbClr val="0070C0"/>
              </a:buClr>
              <a:buFont typeface="Wingdings" panose="05000000000000000000" pitchFamily="2" charset="2"/>
              <a:buChar char="q"/>
            </a:pPr>
            <a:r>
              <a:rPr lang="ru-RU" dirty="0">
                <a:solidFill>
                  <a:srgbClr val="000104"/>
                </a:solidFill>
              </a:rPr>
              <a:t>  в составе ИОЗ размещается в том числе:</a:t>
            </a:r>
          </a:p>
          <a:p>
            <a:pPr marL="630238" indent="-268288" algn="just">
              <a:buFont typeface="Wingdings" panose="05000000000000000000" pitchFamily="2" charset="2"/>
              <a:buChar char="§"/>
            </a:pPr>
            <a:r>
              <a:rPr lang="ru-RU" dirty="0">
                <a:solidFill>
                  <a:srgbClr val="000104"/>
                </a:solidFill>
              </a:rPr>
              <a:t>наименование объекта закупки, информация (при наличии), предусмотренная правилами использования каталога товаров, работ, услуг для обеспечения государственных и муниципальных нужд, установленными в соответствии с ч. 6 ст. 23 44-ФЗ, указание (в случае осуществления закупки лекарственных средств) на международные непатентованные наименования лекарственных средств или при отсутствии таких наименований химические, группировочные наименования</a:t>
            </a:r>
          </a:p>
          <a:p>
            <a:pPr algn="just"/>
            <a:endParaRPr lang="ru-RU" dirty="0">
              <a:solidFill>
                <a:srgbClr val="000104"/>
              </a:solidFill>
            </a:endParaRPr>
          </a:p>
          <a:p>
            <a:pPr marL="0" indent="0" algn="just">
              <a:buClr>
                <a:srgbClr val="0070C0"/>
              </a:buClr>
              <a:buNone/>
            </a:pPr>
            <a:r>
              <a:rPr lang="ru-RU" sz="2600" i="1" dirty="0">
                <a:solidFill>
                  <a:srgbClr val="C00000"/>
                </a:solidFill>
              </a:rPr>
              <a:t>ч. 12 ст. 93 44-ФЗ:</a:t>
            </a:r>
            <a:endParaRPr lang="ru-RU" sz="2600" dirty="0">
              <a:solidFill>
                <a:srgbClr val="C00000"/>
              </a:solidFill>
            </a:endParaRPr>
          </a:p>
          <a:p>
            <a:pPr marL="361950" indent="-361950" algn="just">
              <a:buClr>
                <a:srgbClr val="0070C0"/>
              </a:buClr>
              <a:buFont typeface="Wingdings" panose="05000000000000000000" pitchFamily="2" charset="2"/>
              <a:buChar char="q"/>
            </a:pPr>
            <a:r>
              <a:rPr lang="ru-RU" dirty="0">
                <a:solidFill>
                  <a:srgbClr val="000104"/>
                </a:solidFill>
              </a:rPr>
              <a:t>закупка товара в случаях, предусмотренных п. 4 и 5 ч. 1 ст. 93 44-ФЗ, может осуществляться в электронной форме с использованием электронной площадки на сумму, не превышающую трех миллионов рублей, в следующем порядке: в целях участия в проводимых на электронной площадке закупках, предусмотренных настоящей частью, участники закупки вправе сформировать на электронной площадке, подписать усиленной электронной подписью и разместить на такой электронной площадке предварительное предложение о поставке товаров (далее - предварительное предложение), содержащее в отношении каждого товара, предлагаемого таким участником закупки к поставкам, в том числе наименование товара и его характеристики с использованием каталога товаров, работ, услуг для обеспечения государственных и муниципальных нужд</a:t>
            </a:r>
          </a:p>
          <a:p>
            <a:pPr marL="0" indent="0">
              <a:buNone/>
            </a:pPr>
            <a:endParaRPr lang="ru-RU" dirty="0">
              <a:solidFill>
                <a:srgbClr val="000104"/>
              </a:solidFill>
            </a:endParaRPr>
          </a:p>
          <a:p>
            <a:endParaRPr lang="ru-RU" i="1" dirty="0"/>
          </a:p>
        </p:txBody>
      </p:sp>
      <p:sp>
        <p:nvSpPr>
          <p:cNvPr id="6" name="Заголовок 1">
            <a:extLst>
              <a:ext uri="{FF2B5EF4-FFF2-40B4-BE49-F238E27FC236}">
                <a16:creationId xmlns:a16="http://schemas.microsoft.com/office/drawing/2014/main" xmlns="" id="{B587511F-19A4-4238-ACAC-F07453B69A1B}"/>
              </a:ext>
            </a:extLst>
          </p:cNvPr>
          <p:cNvSpPr>
            <a:spLocks noGrp="1"/>
          </p:cNvSpPr>
          <p:nvPr>
            <p:ph type="title"/>
          </p:nvPr>
        </p:nvSpPr>
        <p:spPr>
          <a:xfrm>
            <a:off x="534243" y="54950"/>
            <a:ext cx="8581571" cy="572882"/>
          </a:xfrm>
        </p:spPr>
        <p:txBody>
          <a:bodyPr>
            <a:normAutofit/>
          </a:bodyPr>
          <a:lstStyle/>
          <a:p>
            <a:r>
              <a:rPr lang="ru-RU" sz="2400" dirty="0">
                <a:latin typeface="+mn-lt"/>
              </a:rPr>
              <a:t>ИСПОЛЬЗОВАНИЕ КТРУ В СИЛУ 44-ФЗ</a:t>
            </a:r>
          </a:p>
        </p:txBody>
      </p:sp>
      <p:sp>
        <p:nvSpPr>
          <p:cNvPr id="7" name="Прямоугольник 6">
            <a:extLst>
              <a:ext uri="{FF2B5EF4-FFF2-40B4-BE49-F238E27FC236}">
                <a16:creationId xmlns:a16="http://schemas.microsoft.com/office/drawing/2014/main" xmlns="" id="{37FEFA76-1ACF-4017-A84B-9A6E4E8812D9}"/>
              </a:ext>
            </a:extLst>
          </p:cNvPr>
          <p:cNvSpPr/>
          <p:nvPr/>
        </p:nvSpPr>
        <p:spPr>
          <a:xfrm>
            <a:off x="198408" y="1071306"/>
            <a:ext cx="11654286" cy="520172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E66E5582-6B2D-42AD-947A-53D0AF845461}"/>
              </a:ext>
            </a:extLst>
          </p:cNvPr>
          <p:cNvSpPr txBox="1"/>
          <p:nvPr/>
        </p:nvSpPr>
        <p:spPr>
          <a:xfrm>
            <a:off x="10494755" y="6550223"/>
            <a:ext cx="1697245" cy="30777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Учебный центр АО РАД, 2022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0C0"/>
                </a:solidFill>
                <a:effectLst/>
                <a:uLnTx/>
                <a:uFillTx/>
                <a:latin typeface="Calibri" panose="020F0502020204030204"/>
                <a:ea typeface="+mn-ea"/>
                <a:cs typeface="Calibri" panose="020F0502020204030204" pitchFamily="34" charset="0"/>
                <a:hlinkClick r:id="rId2">
                  <a:extLst>
                    <a:ext uri="{A12FA001-AC4F-418D-AE19-62706E023703}">
                      <ahyp:hlinkClr xmlns:ahyp="http://schemas.microsoft.com/office/drawing/2018/hyperlinkcolor" xmlns="" val="tx"/>
                    </a:ext>
                  </a:extLst>
                </a:hlinkClick>
              </a:rPr>
              <a:t>edu@auction-house.ru</a:t>
            </a:r>
            <a:r>
              <a:rPr kumimoji="0" lang="ru-RU" sz="700" b="0" i="0" u="none" strike="noStrike" kern="120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 </a:t>
            </a:r>
            <a:endParaRPr kumimoji="0" lang="ru-RU" sz="700" b="0"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endParaRPr>
          </a:p>
        </p:txBody>
      </p:sp>
      <p:pic>
        <p:nvPicPr>
          <p:cNvPr id="2" name="Рисунок 1">
            <a:extLst>
              <a:ext uri="{FF2B5EF4-FFF2-40B4-BE49-F238E27FC236}">
                <a16:creationId xmlns:a16="http://schemas.microsoft.com/office/drawing/2014/main" xmlns="" id="{03714DE8-C99F-9DD2-0C6B-46957F83798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3368430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99907" y="146280"/>
            <a:ext cx="8555703" cy="508001"/>
          </a:xfrm>
        </p:spPr>
        <p:txBody>
          <a:bodyPr>
            <a:normAutofit fontScale="90000"/>
          </a:bodyPr>
          <a:lstStyle/>
          <a:p>
            <a:r>
              <a:rPr lang="ru-RU" sz="2000" dirty="0"/>
              <a:t>ТЕХНИЧЕСКОЕ РЕГУЛИРОВАНИЕ, СТАНДАРТИЗАЦИЯ ОЗ</a:t>
            </a:r>
            <a:r>
              <a:rPr lang="ru-RU" dirty="0"/>
              <a:t>.</a:t>
            </a:r>
            <a:br>
              <a:rPr lang="ru-RU" dirty="0"/>
            </a:br>
            <a:r>
              <a:rPr lang="ru-RU" dirty="0"/>
              <a:t>Правило </a:t>
            </a:r>
            <a:r>
              <a:rPr lang="en-US" dirty="0"/>
              <a:t>2</a:t>
            </a:r>
            <a:r>
              <a:rPr lang="ru-RU" dirty="0"/>
              <a:t>.</a:t>
            </a:r>
          </a:p>
        </p:txBody>
      </p:sp>
      <p:graphicFrame>
        <p:nvGraphicFramePr>
          <p:cNvPr id="9" name="Объект 8"/>
          <p:cNvGraphicFramePr>
            <a:graphicFrameLocks noGrp="1"/>
          </p:cNvGraphicFramePr>
          <p:nvPr>
            <p:ph idx="1"/>
          </p:nvPr>
        </p:nvGraphicFramePr>
        <p:xfrm>
          <a:off x="179293" y="901700"/>
          <a:ext cx="11785600" cy="5626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Стрелка: вправо 1">
            <a:extLst>
              <a:ext uri="{FF2B5EF4-FFF2-40B4-BE49-F238E27FC236}">
                <a16:creationId xmlns:a16="http://schemas.microsoft.com/office/drawing/2014/main" xmlns="" id="{13B2F08E-61D2-4907-BD21-FCED955564DE}"/>
              </a:ext>
            </a:extLst>
          </p:cNvPr>
          <p:cNvSpPr/>
          <p:nvPr/>
        </p:nvSpPr>
        <p:spPr>
          <a:xfrm>
            <a:off x="6679474" y="5582194"/>
            <a:ext cx="235132" cy="14804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4" name="Рисунок 3">
            <a:extLst>
              <a:ext uri="{FF2B5EF4-FFF2-40B4-BE49-F238E27FC236}">
                <a16:creationId xmlns:a16="http://schemas.microsoft.com/office/drawing/2014/main" xmlns="" id="{14995F9B-6251-4AA9-6589-292C4EB4348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5" name="Прямоугольник 4">
            <a:extLst>
              <a:ext uri="{FF2B5EF4-FFF2-40B4-BE49-F238E27FC236}">
                <a16:creationId xmlns:a16="http://schemas.microsoft.com/office/drawing/2014/main" xmlns="" id="{287A909A-5FAF-C80A-67E3-CE6A0EDA65AF}"/>
              </a:ext>
            </a:extLst>
          </p:cNvPr>
          <p:cNvSpPr/>
          <p:nvPr/>
        </p:nvSpPr>
        <p:spPr>
          <a:xfrm>
            <a:off x="6914606" y="997615"/>
            <a:ext cx="5050287" cy="1092607"/>
          </a:xfrm>
          <a:prstGeom prst="rect">
            <a:avLst/>
          </a:prstGeom>
          <a:ln w="25400">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ХАРАКТЕРИ́СТИКА, -и, ж. - описание характерных, отличительных свойств, черт кого-, чего-л.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irce" panose="020B0502020203020203" pitchFamily="34" charset="-52"/>
                <a:ea typeface="+mn-ea"/>
                <a:cs typeface="+mn-cs"/>
              </a:rPr>
              <a:t>Словарь русского языка: В 4-х т. /РАН, Ин-т </a:t>
            </a:r>
            <a:r>
              <a:rPr kumimoji="0" lang="ru-RU" sz="1300" b="0" i="1" u="none" strike="noStrike" kern="1200" cap="none" spc="0" normalizeH="0" baseline="0" noProof="0" dirty="0" err="1">
                <a:ln>
                  <a:noFill/>
                </a:ln>
                <a:solidFill>
                  <a:prstClr val="black"/>
                </a:solidFill>
                <a:effectLst/>
                <a:uLnTx/>
                <a:uFillTx/>
                <a:latin typeface="Circe" panose="020B0502020203020203" pitchFamily="34" charset="-52"/>
                <a:ea typeface="+mn-ea"/>
                <a:cs typeface="+mn-cs"/>
              </a:rPr>
              <a:t>лингвистич</a:t>
            </a:r>
            <a:r>
              <a:rPr kumimoji="0" lang="ru-RU" sz="1300" b="0" i="1" u="none" strike="noStrike" kern="1200" cap="none" spc="0" normalizeH="0" baseline="0" noProof="0" dirty="0">
                <a:ln>
                  <a:noFill/>
                </a:ln>
                <a:solidFill>
                  <a:prstClr val="black"/>
                </a:solidFill>
                <a:effectLst/>
                <a:uLnTx/>
                <a:uFillTx/>
                <a:latin typeface="Circe" panose="020B0502020203020203" pitchFamily="34" charset="-52"/>
                <a:ea typeface="+mn-ea"/>
                <a:cs typeface="+mn-cs"/>
              </a:rPr>
              <a:t>. исследований; Под ред. А. П. Евгеньевой. — 4-е изд., стер. — М.: Рус. яз.; </a:t>
            </a:r>
            <a:r>
              <a:rPr kumimoji="0" lang="ru-RU" sz="1300" b="0" i="1" u="none" strike="noStrike" kern="1200" cap="none" spc="0" normalizeH="0" baseline="0" noProof="0" dirty="0" err="1">
                <a:ln>
                  <a:noFill/>
                </a:ln>
                <a:solidFill>
                  <a:prstClr val="black"/>
                </a:solidFill>
                <a:effectLst/>
                <a:uLnTx/>
                <a:uFillTx/>
                <a:latin typeface="Circe" panose="020B0502020203020203" pitchFamily="34" charset="-52"/>
                <a:ea typeface="+mn-ea"/>
                <a:cs typeface="+mn-cs"/>
              </a:rPr>
              <a:t>Полиграфресурсы</a:t>
            </a:r>
            <a:r>
              <a:rPr kumimoji="0" lang="ru-RU" sz="1300" b="0" i="1" u="none" strike="noStrike" kern="1200" cap="none" spc="0" normalizeH="0" baseline="0" noProof="0" dirty="0">
                <a:ln>
                  <a:noFill/>
                </a:ln>
                <a:solidFill>
                  <a:prstClr val="black"/>
                </a:solidFill>
                <a:effectLst/>
                <a:uLnTx/>
                <a:uFillTx/>
                <a:latin typeface="Circe" panose="020B0502020203020203" pitchFamily="34" charset="-52"/>
                <a:ea typeface="+mn-ea"/>
                <a:cs typeface="+mn-cs"/>
              </a:rPr>
              <a:t>, 1999</a:t>
            </a:r>
          </a:p>
        </p:txBody>
      </p:sp>
    </p:spTree>
    <p:extLst>
      <p:ext uri="{BB962C8B-B14F-4D97-AF65-F5344CB8AC3E}">
        <p14:creationId xmlns:p14="http://schemas.microsoft.com/office/powerpoint/2010/main" xmlns="" val="3673721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79375" y="908720"/>
            <a:ext cx="11458623"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Circe" panose="020B0502020203020203" pitchFamily="34" charset="-52"/>
              </a:rPr>
              <a:t>Использование при составлении описания ОЗ</a:t>
            </a:r>
          </a:p>
        </p:txBody>
      </p:sp>
      <p:sp>
        <p:nvSpPr>
          <p:cNvPr id="3" name="Заголовок 2"/>
          <p:cNvSpPr>
            <a:spLocks noGrp="1"/>
          </p:cNvSpPr>
          <p:nvPr>
            <p:ph type="title"/>
          </p:nvPr>
        </p:nvSpPr>
        <p:spPr/>
        <p:txBody>
          <a:bodyPr>
            <a:normAutofit fontScale="90000"/>
          </a:bodyPr>
          <a:lstStyle/>
          <a:p>
            <a:r>
              <a:rPr lang="ru-RU" sz="2000" dirty="0"/>
              <a:t>ТЕХНИЧЕСКОЕ РЕГУЛИРОВАНИЕ, СТАНДАРТИЗАЦИЯ ОЗ</a:t>
            </a:r>
            <a:r>
              <a:rPr lang="ru-RU" dirty="0"/>
              <a:t>.</a:t>
            </a:r>
            <a:br>
              <a:rPr lang="ru-RU" dirty="0"/>
            </a:br>
            <a:r>
              <a:rPr lang="ru-RU" dirty="0"/>
              <a:t>Правило </a:t>
            </a:r>
            <a:r>
              <a:rPr lang="en-US" dirty="0"/>
              <a:t>2</a:t>
            </a:r>
            <a:r>
              <a:rPr lang="ru-RU" dirty="0"/>
              <a:t>.</a:t>
            </a:r>
          </a:p>
        </p:txBody>
      </p:sp>
      <p:sp>
        <p:nvSpPr>
          <p:cNvPr id="9" name="Прямоугольник 8"/>
          <p:cNvSpPr/>
          <p:nvPr/>
        </p:nvSpPr>
        <p:spPr>
          <a:xfrm>
            <a:off x="9696400" y="3429000"/>
            <a:ext cx="2423592" cy="369332"/>
          </a:xfrm>
          <a:prstGeom prst="rect">
            <a:avLst/>
          </a:prstGeom>
        </p:spPr>
        <p:txBody>
          <a:bodyPr wrap="square">
            <a:spAutoFit/>
          </a:bodyPr>
          <a:lstStyle/>
          <a:p>
            <a:r>
              <a:rPr lang="ru-RU" i="1" dirty="0">
                <a:solidFill>
                  <a:srgbClr val="FF0000"/>
                </a:solidFill>
                <a:latin typeface="Circe" panose="020B0502020203020203" pitchFamily="34" charset="-52"/>
              </a:rPr>
              <a:t>п. 2 ч. 1 ст. 33 44-ФЗ</a:t>
            </a:r>
          </a:p>
        </p:txBody>
      </p:sp>
      <p:sp>
        <p:nvSpPr>
          <p:cNvPr id="11" name="Скругленный прямоугольник 10"/>
          <p:cNvSpPr/>
          <p:nvPr/>
        </p:nvSpPr>
        <p:spPr>
          <a:xfrm>
            <a:off x="8832304" y="1561457"/>
            <a:ext cx="3105694" cy="983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latin typeface="Circe" panose="020B0502020203020203" pitchFamily="34" charset="-52"/>
              </a:rPr>
              <a:t>Иные требования</a:t>
            </a:r>
          </a:p>
        </p:txBody>
      </p:sp>
      <p:sp>
        <p:nvSpPr>
          <p:cNvPr id="12" name="Скругленный прямоугольник 11"/>
          <p:cNvSpPr/>
          <p:nvPr/>
        </p:nvSpPr>
        <p:spPr>
          <a:xfrm>
            <a:off x="479374" y="1573480"/>
            <a:ext cx="3528393" cy="971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Circe" panose="020B0502020203020203" pitchFamily="34" charset="-52"/>
              </a:rPr>
              <a:t>Технические регламенты, принятые в соответствии с законодательством РФ о техническом регулировании</a:t>
            </a:r>
          </a:p>
        </p:txBody>
      </p:sp>
      <p:sp>
        <p:nvSpPr>
          <p:cNvPr id="13" name="Скругленный прямоугольник 12"/>
          <p:cNvSpPr/>
          <p:nvPr/>
        </p:nvSpPr>
        <p:spPr>
          <a:xfrm>
            <a:off x="4367808" y="1573481"/>
            <a:ext cx="4104456" cy="971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latin typeface="Circe" panose="020B0502020203020203" pitchFamily="34" charset="-52"/>
              </a:rPr>
              <a:t>Документы разрабатываемые и применяемые в национальной системе стандартизации, принятыми в соответствии с законодательством РФ о стандартизации</a:t>
            </a:r>
          </a:p>
        </p:txBody>
      </p:sp>
      <p:sp>
        <p:nvSpPr>
          <p:cNvPr id="17" name="Скругленный прямоугольник 16"/>
          <p:cNvSpPr/>
          <p:nvPr/>
        </p:nvSpPr>
        <p:spPr>
          <a:xfrm>
            <a:off x="479374" y="5517232"/>
            <a:ext cx="7992890" cy="1156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a:latin typeface="Circe" panose="020B0502020203020203" pitchFamily="34" charset="-52"/>
              </a:rPr>
              <a:t>Если заказчиком при составлении описания ОЗ не используются установленные в соответствии с законодательством РФ о техническом регулировании, законодательством РФ о стандартизации показатели, требования, условные обозначения и терминология, в таком описании должно содержаться обоснование необходимости использования других показателей, требований, условных обозначений и терминологии</a:t>
            </a:r>
          </a:p>
        </p:txBody>
      </p:sp>
      <p:sp>
        <p:nvSpPr>
          <p:cNvPr id="18" name="Скругленный прямоугольник 17"/>
          <p:cNvSpPr/>
          <p:nvPr/>
        </p:nvSpPr>
        <p:spPr>
          <a:xfrm>
            <a:off x="479375" y="3314576"/>
            <a:ext cx="3528392" cy="931977"/>
          </a:xfrm>
          <a:prstGeom prst="roundRect">
            <a:avLst/>
          </a:prstGeom>
          <a:ln w="25400"/>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dirty="0">
                <a:latin typeface="Circe" panose="020B0502020203020203" pitchFamily="34" charset="-52"/>
              </a:rPr>
              <a:t>показатели;</a:t>
            </a:r>
          </a:p>
          <a:p>
            <a:pPr algn="ctr"/>
            <a:r>
              <a:rPr lang="ru-RU" sz="1400" dirty="0">
                <a:latin typeface="Circe" panose="020B0502020203020203" pitchFamily="34" charset="-52"/>
              </a:rPr>
              <a:t>требования;</a:t>
            </a:r>
          </a:p>
          <a:p>
            <a:pPr algn="ctr"/>
            <a:r>
              <a:rPr lang="ru-RU" sz="1400" dirty="0">
                <a:latin typeface="Circe" panose="020B0502020203020203" pitchFamily="34" charset="-52"/>
              </a:rPr>
              <a:t>условные обозначения;</a:t>
            </a:r>
          </a:p>
          <a:p>
            <a:pPr algn="ctr"/>
            <a:r>
              <a:rPr lang="ru-RU" sz="1400" dirty="0">
                <a:latin typeface="Circe" panose="020B0502020203020203" pitchFamily="34" charset="-52"/>
              </a:rPr>
              <a:t>терминология </a:t>
            </a:r>
          </a:p>
        </p:txBody>
      </p:sp>
      <p:sp>
        <p:nvSpPr>
          <p:cNvPr id="19" name="Скругленный прямоугольник 18"/>
          <p:cNvSpPr/>
          <p:nvPr/>
        </p:nvSpPr>
        <p:spPr>
          <a:xfrm>
            <a:off x="4331804" y="3317078"/>
            <a:ext cx="4140460" cy="929476"/>
          </a:xfrm>
          <a:prstGeom prst="roundRect">
            <a:avLst/>
          </a:prstGeom>
          <a:ln w="25400"/>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dirty="0">
                <a:latin typeface="Circe" panose="020B0502020203020203" pitchFamily="34" charset="-52"/>
              </a:rPr>
              <a:t>показатели;</a:t>
            </a:r>
          </a:p>
          <a:p>
            <a:pPr algn="ctr"/>
            <a:r>
              <a:rPr lang="ru-RU" sz="1400" dirty="0">
                <a:latin typeface="Circe" panose="020B0502020203020203" pitchFamily="34" charset="-52"/>
              </a:rPr>
              <a:t>требования;</a:t>
            </a:r>
          </a:p>
          <a:p>
            <a:pPr algn="ctr"/>
            <a:r>
              <a:rPr lang="ru-RU" sz="1400" dirty="0">
                <a:latin typeface="Circe" panose="020B0502020203020203" pitchFamily="34" charset="-52"/>
              </a:rPr>
              <a:t>условные обозначения;</a:t>
            </a:r>
          </a:p>
          <a:p>
            <a:pPr algn="ctr"/>
            <a:r>
              <a:rPr lang="ru-RU" sz="1400" dirty="0">
                <a:latin typeface="Circe" panose="020B0502020203020203" pitchFamily="34" charset="-52"/>
              </a:rPr>
              <a:t>терминология </a:t>
            </a:r>
          </a:p>
        </p:txBody>
      </p:sp>
      <p:sp>
        <p:nvSpPr>
          <p:cNvPr id="22" name="Скругленный прямоугольник 21"/>
          <p:cNvSpPr/>
          <p:nvPr/>
        </p:nvSpPr>
        <p:spPr>
          <a:xfrm>
            <a:off x="479374" y="4513446"/>
            <a:ext cx="3526569" cy="91440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latin typeface="Circe" panose="020B0502020203020203" pitchFamily="34" charset="-52"/>
              </a:rPr>
              <a:t>технические характеристики; </a:t>
            </a:r>
          </a:p>
          <a:p>
            <a:pPr algn="ctr"/>
            <a:r>
              <a:rPr lang="ru-RU" sz="1400" dirty="0">
                <a:latin typeface="Circe" panose="020B0502020203020203" pitchFamily="34" charset="-52"/>
              </a:rPr>
              <a:t>функциональные характеристики</a:t>
            </a:r>
            <a:br>
              <a:rPr lang="ru-RU" sz="1400" dirty="0">
                <a:latin typeface="Circe" panose="020B0502020203020203" pitchFamily="34" charset="-52"/>
              </a:rPr>
            </a:br>
            <a:r>
              <a:rPr lang="ru-RU" sz="1400" dirty="0">
                <a:latin typeface="Circe" panose="020B0502020203020203" pitchFamily="34" charset="-52"/>
              </a:rPr>
              <a:t>(потребительские свойства) ТРУ;</a:t>
            </a:r>
          </a:p>
          <a:p>
            <a:pPr algn="ctr"/>
            <a:r>
              <a:rPr lang="ru-RU" sz="1400" dirty="0">
                <a:latin typeface="Circe" panose="020B0502020203020203" pitchFamily="34" charset="-52"/>
              </a:rPr>
              <a:t>качественные характеристики ОЗ</a:t>
            </a:r>
          </a:p>
        </p:txBody>
      </p:sp>
      <p:sp>
        <p:nvSpPr>
          <p:cNvPr id="23" name="Скругленный прямоугольник 22"/>
          <p:cNvSpPr/>
          <p:nvPr/>
        </p:nvSpPr>
        <p:spPr>
          <a:xfrm>
            <a:off x="4332715" y="4513446"/>
            <a:ext cx="4139549" cy="91440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latin typeface="Circe" panose="020B0502020203020203" pitchFamily="34" charset="-52"/>
              </a:rPr>
              <a:t>технические характеристики; </a:t>
            </a:r>
          </a:p>
          <a:p>
            <a:pPr algn="ctr"/>
            <a:r>
              <a:rPr lang="ru-RU" sz="1400" dirty="0">
                <a:latin typeface="Circe" panose="020B0502020203020203" pitchFamily="34" charset="-52"/>
              </a:rPr>
              <a:t>функциональные характеристики</a:t>
            </a:r>
            <a:br>
              <a:rPr lang="ru-RU" sz="1400" dirty="0">
                <a:latin typeface="Circe" panose="020B0502020203020203" pitchFamily="34" charset="-52"/>
              </a:rPr>
            </a:br>
            <a:r>
              <a:rPr lang="ru-RU" sz="1400" dirty="0">
                <a:latin typeface="Circe" panose="020B0502020203020203" pitchFamily="34" charset="-52"/>
              </a:rPr>
              <a:t>(потребительские свойства) ТРУ;</a:t>
            </a:r>
          </a:p>
          <a:p>
            <a:pPr algn="ctr"/>
            <a:r>
              <a:rPr lang="ru-RU" sz="1400" dirty="0">
                <a:latin typeface="Circe" panose="020B0502020203020203" pitchFamily="34" charset="-52"/>
              </a:rPr>
              <a:t>качественные характеристики ОЗ</a:t>
            </a:r>
          </a:p>
        </p:txBody>
      </p:sp>
      <p:sp>
        <p:nvSpPr>
          <p:cNvPr id="26" name="Стрелка вправо 28">
            <a:extLst>
              <a:ext uri="{FF2B5EF4-FFF2-40B4-BE49-F238E27FC236}">
                <a16:creationId xmlns:a16="http://schemas.microsoft.com/office/drawing/2014/main" xmlns="" id="{CBEC56E7-1502-4258-B62A-575E578BA9A8}"/>
              </a:ext>
            </a:extLst>
          </p:cNvPr>
          <p:cNvSpPr/>
          <p:nvPr/>
        </p:nvSpPr>
        <p:spPr>
          <a:xfrm rot="5400000">
            <a:off x="1840317" y="3571534"/>
            <a:ext cx="352661" cy="1612127"/>
          </a:xfrm>
          <a:prstGeom prst="rightArrow">
            <a:avLst>
              <a:gd name="adj1" fmla="val 46279"/>
              <a:gd name="adj2" fmla="val 58757"/>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право 28">
            <a:extLst>
              <a:ext uri="{FF2B5EF4-FFF2-40B4-BE49-F238E27FC236}">
                <a16:creationId xmlns:a16="http://schemas.microsoft.com/office/drawing/2014/main" xmlns="" id="{CBEC56E7-1502-4258-B62A-575E578BA9A8}"/>
              </a:ext>
            </a:extLst>
          </p:cNvPr>
          <p:cNvSpPr/>
          <p:nvPr/>
        </p:nvSpPr>
        <p:spPr>
          <a:xfrm rot="5400000">
            <a:off x="6132801" y="3571534"/>
            <a:ext cx="352661" cy="1612127"/>
          </a:xfrm>
          <a:prstGeom prst="rightArrow">
            <a:avLst>
              <a:gd name="adj1" fmla="val 46279"/>
              <a:gd name="adj2" fmla="val 58757"/>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358648" y="1445090"/>
            <a:ext cx="11680952" cy="162720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12438" y="2625743"/>
            <a:ext cx="11389967" cy="323165"/>
          </a:xfrm>
          <a:prstGeom prst="rect">
            <a:avLst/>
          </a:prstGeom>
        </p:spPr>
        <p:txBody>
          <a:bodyPr wrap="square">
            <a:spAutoFit/>
          </a:bodyPr>
          <a:lstStyle/>
          <a:p>
            <a:pPr algn="ctr"/>
            <a:r>
              <a:rPr lang="ru-RU" sz="1500" dirty="0">
                <a:latin typeface="Circe" panose="020B0502020203020203" pitchFamily="34" charset="-52"/>
              </a:rPr>
              <a:t>связанные с определением соответствия поставляемого товара, выполняемой работы, оказываемой услуги потребностям заказчика</a:t>
            </a:r>
          </a:p>
        </p:txBody>
      </p:sp>
      <p:sp>
        <p:nvSpPr>
          <p:cNvPr id="14" name="Стрелка вправо 28">
            <a:extLst>
              <a:ext uri="{FF2B5EF4-FFF2-40B4-BE49-F238E27FC236}">
                <a16:creationId xmlns:a16="http://schemas.microsoft.com/office/drawing/2014/main" xmlns="" id="{CBEC56E7-1502-4258-B62A-575E578BA9A8}"/>
              </a:ext>
            </a:extLst>
          </p:cNvPr>
          <p:cNvSpPr/>
          <p:nvPr/>
        </p:nvSpPr>
        <p:spPr>
          <a:xfrm rot="5400000">
            <a:off x="1952837" y="621610"/>
            <a:ext cx="426720" cy="1612127"/>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28">
            <a:extLst>
              <a:ext uri="{FF2B5EF4-FFF2-40B4-BE49-F238E27FC236}">
                <a16:creationId xmlns:a16="http://schemas.microsoft.com/office/drawing/2014/main" xmlns="" id="{CBEC56E7-1502-4258-B62A-575E578BA9A8}"/>
              </a:ext>
            </a:extLst>
          </p:cNvPr>
          <p:cNvSpPr/>
          <p:nvPr/>
        </p:nvSpPr>
        <p:spPr>
          <a:xfrm rot="5400000">
            <a:off x="6245319" y="599492"/>
            <a:ext cx="426720" cy="1612127"/>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28">
            <a:extLst>
              <a:ext uri="{FF2B5EF4-FFF2-40B4-BE49-F238E27FC236}">
                <a16:creationId xmlns:a16="http://schemas.microsoft.com/office/drawing/2014/main" xmlns="" id="{CBEC56E7-1502-4258-B62A-575E578BA9A8}"/>
              </a:ext>
            </a:extLst>
          </p:cNvPr>
          <p:cNvSpPr/>
          <p:nvPr/>
        </p:nvSpPr>
        <p:spPr>
          <a:xfrm rot="5400000">
            <a:off x="10171791" y="585410"/>
            <a:ext cx="426720" cy="1612127"/>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право 28">
            <a:extLst>
              <a:ext uri="{FF2B5EF4-FFF2-40B4-BE49-F238E27FC236}">
                <a16:creationId xmlns:a16="http://schemas.microsoft.com/office/drawing/2014/main" xmlns="" id="{CBEC56E7-1502-4258-B62A-575E578BA9A8}"/>
              </a:ext>
            </a:extLst>
          </p:cNvPr>
          <p:cNvSpPr/>
          <p:nvPr/>
        </p:nvSpPr>
        <p:spPr>
          <a:xfrm rot="5400000">
            <a:off x="1912577" y="2389917"/>
            <a:ext cx="352661" cy="1612127"/>
          </a:xfrm>
          <a:prstGeom prst="rightArrow">
            <a:avLst>
              <a:gd name="adj1" fmla="val 46279"/>
              <a:gd name="adj2" fmla="val 58757"/>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28">
            <a:extLst>
              <a:ext uri="{FF2B5EF4-FFF2-40B4-BE49-F238E27FC236}">
                <a16:creationId xmlns:a16="http://schemas.microsoft.com/office/drawing/2014/main" xmlns="" id="{CBEC56E7-1502-4258-B62A-575E578BA9A8}"/>
              </a:ext>
            </a:extLst>
          </p:cNvPr>
          <p:cNvSpPr/>
          <p:nvPr/>
        </p:nvSpPr>
        <p:spPr>
          <a:xfrm rot="5400000">
            <a:off x="6152807" y="2389917"/>
            <a:ext cx="352661" cy="1612127"/>
          </a:xfrm>
          <a:prstGeom prst="rightArrow">
            <a:avLst>
              <a:gd name="adj1" fmla="val 46279"/>
              <a:gd name="adj2" fmla="val 58757"/>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xmlns="" id="{B33395DB-488F-A73D-6520-D22E2D702B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Tree>
    <p:extLst>
      <p:ext uri="{BB962C8B-B14F-4D97-AF65-F5344CB8AC3E}">
        <p14:creationId xmlns:p14="http://schemas.microsoft.com/office/powerpoint/2010/main" xmlns="" val="3833275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xmlns="" id="{30C0AD53-B183-50E0-80B5-83717F47FFC3}"/>
              </a:ext>
            </a:extLst>
          </p:cNvPr>
          <p:cNvGraphicFramePr/>
          <p:nvPr/>
        </p:nvGraphicFramePr>
        <p:xfrm>
          <a:off x="597646" y="268942"/>
          <a:ext cx="11370236" cy="6472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xmlns="" id="{E708DDF6-0EE1-C423-F81C-2A7D15120D53}"/>
              </a:ext>
            </a:extLst>
          </p:cNvPr>
          <p:cNvSpPr txBox="1"/>
          <p:nvPr/>
        </p:nvSpPr>
        <p:spPr>
          <a:xfrm>
            <a:off x="7924034" y="5421010"/>
            <a:ext cx="4088966" cy="132343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Свойства товаров, обусловливающие их пригодность удовлетворять определенные потребности населения и проявляющиеся в процессе эксплуатации или потребления, называют потребительскими.</a:t>
            </a:r>
          </a:p>
        </p:txBody>
      </p:sp>
      <p:grpSp>
        <p:nvGrpSpPr>
          <p:cNvPr id="29" name="Группа 28">
            <a:extLst>
              <a:ext uri="{FF2B5EF4-FFF2-40B4-BE49-F238E27FC236}">
                <a16:creationId xmlns:a16="http://schemas.microsoft.com/office/drawing/2014/main" xmlns="" id="{0E5B24C5-1081-ED7A-8C09-7BF7596F7B23}"/>
              </a:ext>
            </a:extLst>
          </p:cNvPr>
          <p:cNvGrpSpPr/>
          <p:nvPr/>
        </p:nvGrpSpPr>
        <p:grpSpPr>
          <a:xfrm>
            <a:off x="5080000" y="2779059"/>
            <a:ext cx="2438400" cy="3962401"/>
            <a:chOff x="475129" y="2779059"/>
            <a:chExt cx="2453128" cy="3962401"/>
          </a:xfrm>
        </p:grpSpPr>
        <p:cxnSp>
          <p:nvCxnSpPr>
            <p:cNvPr id="12" name="Прямая соединительная линия 11">
              <a:extLst>
                <a:ext uri="{FF2B5EF4-FFF2-40B4-BE49-F238E27FC236}">
                  <a16:creationId xmlns:a16="http://schemas.microsoft.com/office/drawing/2014/main" xmlns="" id="{FC80EEE6-2496-033F-42CC-0402A3561063}"/>
                </a:ext>
              </a:extLst>
            </p:cNvPr>
            <p:cNvCxnSpPr>
              <a:cxnSpLocks/>
            </p:cNvCxnSpPr>
            <p:nvPr/>
          </p:nvCxnSpPr>
          <p:spPr>
            <a:xfrm flipV="1">
              <a:off x="475129" y="2779059"/>
              <a:ext cx="2303930" cy="896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335F30BB-A760-D90C-079C-CCAAFC67F383}"/>
                </a:ext>
              </a:extLst>
            </p:cNvPr>
            <p:cNvCxnSpPr>
              <a:cxnSpLocks/>
            </p:cNvCxnSpPr>
            <p:nvPr/>
          </p:nvCxnSpPr>
          <p:spPr>
            <a:xfrm>
              <a:off x="2779059" y="2779059"/>
              <a:ext cx="0" cy="78889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Прямая соединительная линия 18">
              <a:extLst>
                <a:ext uri="{FF2B5EF4-FFF2-40B4-BE49-F238E27FC236}">
                  <a16:creationId xmlns:a16="http://schemas.microsoft.com/office/drawing/2014/main" xmlns="" id="{0E35BF4F-10C2-5DDC-1A31-1DB9167AFA91}"/>
                </a:ext>
              </a:extLst>
            </p:cNvPr>
            <p:cNvCxnSpPr>
              <a:cxnSpLocks/>
            </p:cNvCxnSpPr>
            <p:nvPr/>
          </p:nvCxnSpPr>
          <p:spPr>
            <a:xfrm>
              <a:off x="2779059" y="3567953"/>
              <a:ext cx="14919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98C6F4E1-C81F-5159-83E3-F3A4C8CCFDC9}"/>
                </a:ext>
              </a:extLst>
            </p:cNvPr>
            <p:cNvCxnSpPr/>
            <p:nvPr/>
          </p:nvCxnSpPr>
          <p:spPr>
            <a:xfrm>
              <a:off x="2928257" y="3558988"/>
              <a:ext cx="0" cy="318247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Прямая соединительная линия 22">
              <a:extLst>
                <a:ext uri="{FF2B5EF4-FFF2-40B4-BE49-F238E27FC236}">
                  <a16:creationId xmlns:a16="http://schemas.microsoft.com/office/drawing/2014/main" xmlns="" id="{6AC9A36C-54CD-C771-1C8D-B9B0E5A4EF65}"/>
                </a:ext>
              </a:extLst>
            </p:cNvPr>
            <p:cNvCxnSpPr/>
            <p:nvPr/>
          </p:nvCxnSpPr>
          <p:spPr>
            <a:xfrm flipH="1">
              <a:off x="475129" y="6741460"/>
              <a:ext cx="24531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EE9575BB-0120-4DD1-5569-CA6DF2382062}"/>
                </a:ext>
              </a:extLst>
            </p:cNvPr>
            <p:cNvCxnSpPr/>
            <p:nvPr/>
          </p:nvCxnSpPr>
          <p:spPr>
            <a:xfrm>
              <a:off x="475129" y="2779059"/>
              <a:ext cx="0" cy="3962401"/>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30" name="Группа 29">
            <a:extLst>
              <a:ext uri="{FF2B5EF4-FFF2-40B4-BE49-F238E27FC236}">
                <a16:creationId xmlns:a16="http://schemas.microsoft.com/office/drawing/2014/main" xmlns="" id="{8582ED8B-75AC-12F2-6AAB-9967E051F2DC}"/>
              </a:ext>
            </a:extLst>
          </p:cNvPr>
          <p:cNvGrpSpPr/>
          <p:nvPr/>
        </p:nvGrpSpPr>
        <p:grpSpPr>
          <a:xfrm>
            <a:off x="489857" y="2779059"/>
            <a:ext cx="2438400" cy="3962401"/>
            <a:chOff x="475129" y="2779059"/>
            <a:chExt cx="2453128" cy="3962401"/>
          </a:xfrm>
        </p:grpSpPr>
        <p:cxnSp>
          <p:nvCxnSpPr>
            <p:cNvPr id="31" name="Прямая соединительная линия 30">
              <a:extLst>
                <a:ext uri="{FF2B5EF4-FFF2-40B4-BE49-F238E27FC236}">
                  <a16:creationId xmlns:a16="http://schemas.microsoft.com/office/drawing/2014/main" xmlns="" id="{ADC84255-1E8F-94A8-68D6-C35C96671A15}"/>
                </a:ext>
              </a:extLst>
            </p:cNvPr>
            <p:cNvCxnSpPr>
              <a:cxnSpLocks/>
            </p:cNvCxnSpPr>
            <p:nvPr/>
          </p:nvCxnSpPr>
          <p:spPr>
            <a:xfrm flipV="1">
              <a:off x="475129" y="2779059"/>
              <a:ext cx="2303930" cy="896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338E6550-3F03-CA21-B855-99F39749798B}"/>
                </a:ext>
              </a:extLst>
            </p:cNvPr>
            <p:cNvCxnSpPr>
              <a:cxnSpLocks/>
            </p:cNvCxnSpPr>
            <p:nvPr/>
          </p:nvCxnSpPr>
          <p:spPr>
            <a:xfrm>
              <a:off x="2779059" y="2779059"/>
              <a:ext cx="0" cy="78889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1D7D6E78-A405-2B42-93C7-221E4FCA7FA9}"/>
                </a:ext>
              </a:extLst>
            </p:cNvPr>
            <p:cNvCxnSpPr>
              <a:cxnSpLocks/>
            </p:cNvCxnSpPr>
            <p:nvPr/>
          </p:nvCxnSpPr>
          <p:spPr>
            <a:xfrm>
              <a:off x="2779059" y="3567953"/>
              <a:ext cx="14919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D357C409-526C-2D9F-FB8E-3FF74C23476D}"/>
                </a:ext>
              </a:extLst>
            </p:cNvPr>
            <p:cNvCxnSpPr/>
            <p:nvPr/>
          </p:nvCxnSpPr>
          <p:spPr>
            <a:xfrm>
              <a:off x="2928257" y="3558988"/>
              <a:ext cx="0" cy="318247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9EED25FD-D465-825B-D472-71A5EC5543A0}"/>
                </a:ext>
              </a:extLst>
            </p:cNvPr>
            <p:cNvCxnSpPr/>
            <p:nvPr/>
          </p:nvCxnSpPr>
          <p:spPr>
            <a:xfrm flipH="1">
              <a:off x="475129" y="6741460"/>
              <a:ext cx="24531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90D22EEC-5198-0A0A-C5D9-0866371219BE}"/>
                </a:ext>
              </a:extLst>
            </p:cNvPr>
            <p:cNvCxnSpPr/>
            <p:nvPr/>
          </p:nvCxnSpPr>
          <p:spPr>
            <a:xfrm>
              <a:off x="475129" y="2779059"/>
              <a:ext cx="0" cy="3962401"/>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37" name="TextBox 36">
            <a:extLst>
              <a:ext uri="{FF2B5EF4-FFF2-40B4-BE49-F238E27FC236}">
                <a16:creationId xmlns:a16="http://schemas.microsoft.com/office/drawing/2014/main" xmlns="" id="{7BF13C9F-796C-80ED-B872-2DD4D78D176B}"/>
              </a:ext>
            </a:extLst>
          </p:cNvPr>
          <p:cNvSpPr txBox="1"/>
          <p:nvPr/>
        </p:nvSpPr>
        <p:spPr>
          <a:xfrm rot="16200000">
            <a:off x="1945115" y="5857520"/>
            <a:ext cx="13241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Потребительские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свойства</a:t>
            </a:r>
          </a:p>
        </p:txBody>
      </p:sp>
      <p:sp>
        <p:nvSpPr>
          <p:cNvPr id="38" name="TextBox 37">
            <a:extLst>
              <a:ext uri="{FF2B5EF4-FFF2-40B4-BE49-F238E27FC236}">
                <a16:creationId xmlns:a16="http://schemas.microsoft.com/office/drawing/2014/main" xmlns="" id="{8F4A3CCA-2D0E-459B-64C8-07584EEFB6B1}"/>
              </a:ext>
            </a:extLst>
          </p:cNvPr>
          <p:cNvSpPr txBox="1"/>
          <p:nvPr/>
        </p:nvSpPr>
        <p:spPr>
          <a:xfrm rot="16200000">
            <a:off x="6569670" y="5857520"/>
            <a:ext cx="13241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Потребительские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свойства</a:t>
            </a:r>
          </a:p>
        </p:txBody>
      </p:sp>
      <p:sp>
        <p:nvSpPr>
          <p:cNvPr id="2" name="TextBox 1"/>
          <p:cNvSpPr txBox="1"/>
          <p:nvPr/>
        </p:nvSpPr>
        <p:spPr>
          <a:xfrm>
            <a:off x="162671" y="74937"/>
            <a:ext cx="4917329"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Условный критерий: присуще непосредственно товару, как объекту материального мира. Чем он обладает в момент производства.</a:t>
            </a:r>
          </a:p>
        </p:txBody>
      </p:sp>
    </p:spTree>
    <p:extLst>
      <p:ext uri="{BB962C8B-B14F-4D97-AF65-F5344CB8AC3E}">
        <p14:creationId xmlns:p14="http://schemas.microsoft.com/office/powerpoint/2010/main" xmlns="" val="422628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B047E42-0B22-4663-840D-A12DEF1ACE0C}"/>
              </a:ext>
            </a:extLst>
          </p:cNvPr>
          <p:cNvSpPr>
            <a:spLocks noGrp="1"/>
          </p:cNvSpPr>
          <p:nvPr>
            <p:ph type="title"/>
          </p:nvPr>
        </p:nvSpPr>
        <p:spPr/>
        <p:txBody>
          <a:bodyPr/>
          <a:lstStyle/>
          <a:p>
            <a:r>
              <a:rPr lang="ru-RU" dirty="0"/>
              <a:t>ПРАВИЛА ОПИСАНИЯ ОБЪЕКТА ЗАКУПКИ</a:t>
            </a:r>
          </a:p>
        </p:txBody>
      </p:sp>
      <p:pic>
        <p:nvPicPr>
          <p:cNvPr id="3" name="Рисунок 2">
            <a:extLst>
              <a:ext uri="{FF2B5EF4-FFF2-40B4-BE49-F238E27FC236}">
                <a16:creationId xmlns:a16="http://schemas.microsoft.com/office/drawing/2014/main" xmlns="" id="{4276D9D1-5EA0-2A48-CAB5-42C06D21C1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graphicFrame>
        <p:nvGraphicFramePr>
          <p:cNvPr id="14" name="Объект 13">
            <a:extLst>
              <a:ext uri="{FF2B5EF4-FFF2-40B4-BE49-F238E27FC236}">
                <a16:creationId xmlns:a16="http://schemas.microsoft.com/office/drawing/2014/main" xmlns="" id="{CF1703E7-8C5F-922E-18D4-5E2A8D00BDB1}"/>
              </a:ext>
            </a:extLst>
          </p:cNvPr>
          <p:cNvGraphicFramePr>
            <a:graphicFrameLocks noGrp="1"/>
          </p:cNvGraphicFramePr>
          <p:nvPr>
            <p:ph idx="1"/>
            <p:extLst>
              <p:ext uri="{D42A27DB-BD31-4B8C-83A1-F6EECF244321}">
                <p14:modId xmlns:p14="http://schemas.microsoft.com/office/powerpoint/2010/main" xmlns="" val="2417589223"/>
              </p:ext>
            </p:extLst>
          </p:nvPr>
        </p:nvGraphicFramePr>
        <p:xfrm>
          <a:off x="281780" y="828675"/>
          <a:ext cx="11757024" cy="2834640"/>
        </p:xfrm>
        <a:graphic>
          <a:graphicData uri="http://schemas.openxmlformats.org/drawingml/2006/table">
            <a:tbl>
              <a:tblPr firstRow="1" bandRow="1">
                <a:tableStyleId>{5C22544A-7EE6-4342-B048-85BDC9FD1C3A}</a:tableStyleId>
              </a:tblPr>
              <a:tblGrid>
                <a:gridCol w="1121067">
                  <a:extLst>
                    <a:ext uri="{9D8B030D-6E8A-4147-A177-3AD203B41FA5}">
                      <a16:colId xmlns:a16="http://schemas.microsoft.com/office/drawing/2014/main" xmlns="" val="3919637977"/>
                    </a:ext>
                  </a:extLst>
                </a:gridCol>
                <a:gridCol w="1466694">
                  <a:extLst>
                    <a:ext uri="{9D8B030D-6E8A-4147-A177-3AD203B41FA5}">
                      <a16:colId xmlns:a16="http://schemas.microsoft.com/office/drawing/2014/main" xmlns="" val="302997749"/>
                    </a:ext>
                  </a:extLst>
                </a:gridCol>
                <a:gridCol w="2450963">
                  <a:extLst>
                    <a:ext uri="{9D8B030D-6E8A-4147-A177-3AD203B41FA5}">
                      <a16:colId xmlns:a16="http://schemas.microsoft.com/office/drawing/2014/main" xmlns="" val="429110353"/>
                    </a:ext>
                  </a:extLst>
                </a:gridCol>
                <a:gridCol w="1679575">
                  <a:extLst>
                    <a:ext uri="{9D8B030D-6E8A-4147-A177-3AD203B41FA5}">
                      <a16:colId xmlns:a16="http://schemas.microsoft.com/office/drawing/2014/main" xmlns="" val="3284714914"/>
                    </a:ext>
                  </a:extLst>
                </a:gridCol>
                <a:gridCol w="1679575">
                  <a:extLst>
                    <a:ext uri="{9D8B030D-6E8A-4147-A177-3AD203B41FA5}">
                      <a16:colId xmlns:a16="http://schemas.microsoft.com/office/drawing/2014/main" xmlns="" val="1121200617"/>
                    </a:ext>
                  </a:extLst>
                </a:gridCol>
                <a:gridCol w="1679575">
                  <a:extLst>
                    <a:ext uri="{9D8B030D-6E8A-4147-A177-3AD203B41FA5}">
                      <a16:colId xmlns:a16="http://schemas.microsoft.com/office/drawing/2014/main" xmlns="" val="168409449"/>
                    </a:ext>
                  </a:extLst>
                </a:gridCol>
                <a:gridCol w="1679575">
                  <a:extLst>
                    <a:ext uri="{9D8B030D-6E8A-4147-A177-3AD203B41FA5}">
                      <a16:colId xmlns:a16="http://schemas.microsoft.com/office/drawing/2014/main" xmlns="" val="3389549866"/>
                    </a:ext>
                  </a:extLst>
                </a:gridCol>
              </a:tblGrid>
              <a:tr h="159362">
                <a:tc rowSpan="2">
                  <a:txBody>
                    <a:bodyPr/>
                    <a:lstStyle/>
                    <a:p>
                      <a:pPr algn="ctr"/>
                      <a:r>
                        <a:rPr lang="ru-RU" sz="1200" dirty="0"/>
                        <a:t>Возможные варианты ООЗ</a:t>
                      </a:r>
                    </a:p>
                  </a:txBody>
                  <a:tcPr anchor="ctr"/>
                </a:tc>
                <a:tc rowSpan="2">
                  <a:txBody>
                    <a:bodyPr/>
                    <a:lstStyle/>
                    <a:p>
                      <a:pPr algn="ctr"/>
                      <a:r>
                        <a:rPr lang="ru-RU" sz="1200" dirty="0"/>
                        <a:t>Ведомственный перечень ТРУ</a:t>
                      </a:r>
                      <a:br>
                        <a:rPr lang="ru-RU" sz="1200" dirty="0"/>
                      </a:br>
                      <a:r>
                        <a:rPr lang="en-US" sz="1200" dirty="0"/>
                        <a:t>(</a:t>
                      </a:r>
                      <a:r>
                        <a:rPr lang="ru-RU" sz="1200" dirty="0"/>
                        <a:t>ст. 19 44-ФЗ)</a:t>
                      </a:r>
                    </a:p>
                  </a:txBody>
                  <a:tcPr anchor="ctr"/>
                </a:tc>
                <a:tc gridSpan="3">
                  <a:txBody>
                    <a:bodyPr/>
                    <a:lstStyle/>
                    <a:p>
                      <a:pPr algn="ctr"/>
                      <a:r>
                        <a:rPr lang="ru-RU" sz="1200" dirty="0"/>
                        <a:t>КТРУ (ст. 23 44-ФЗ)</a:t>
                      </a:r>
                    </a:p>
                  </a:txBody>
                  <a:tcPr/>
                </a:tc>
                <a:tc hMerge="1">
                  <a:txBody>
                    <a:bodyPr/>
                    <a:lstStyle/>
                    <a:p>
                      <a:pPr algn="ctr"/>
                      <a:endParaRPr lang="ru-RU" dirty="0"/>
                    </a:p>
                  </a:txBody>
                  <a:tcPr/>
                </a:tc>
                <a:tc hMerge="1">
                  <a:txBody>
                    <a:bodyPr/>
                    <a:lstStyle/>
                    <a:p>
                      <a:pPr algn="ctr"/>
                      <a:endParaRPr lang="ru-RU" dirty="0"/>
                    </a:p>
                  </a:txBody>
                  <a:tcPr/>
                </a:tc>
                <a:tc rowSpan="2">
                  <a:txBody>
                    <a:bodyPr/>
                    <a:lstStyle/>
                    <a:p>
                      <a:pPr algn="ctr"/>
                      <a:r>
                        <a:rPr lang="ru-RU" sz="1200" dirty="0"/>
                        <a:t>Статья 33 44-ФЗ</a:t>
                      </a:r>
                    </a:p>
                  </a:txBody>
                  <a:tcPr anchor="ctr"/>
                </a:tc>
                <a:tc rowSpan="2">
                  <a:txBody>
                    <a:bodyPr/>
                    <a:lstStyle/>
                    <a:p>
                      <a:pPr algn="ctr"/>
                      <a:r>
                        <a:rPr lang="ru-RU" sz="1200" dirty="0"/>
                        <a:t>Примечание</a:t>
                      </a:r>
                    </a:p>
                  </a:txBody>
                  <a:tcPr anchor="ctr"/>
                </a:tc>
                <a:extLst>
                  <a:ext uri="{0D108BD9-81ED-4DB2-BD59-A6C34878D82A}">
                    <a16:rowId xmlns:a16="http://schemas.microsoft.com/office/drawing/2014/main" xmlns="" val="397104610"/>
                  </a:ext>
                </a:extLst>
              </a:tr>
              <a:tr h="371844">
                <a:tc vMerge="1">
                  <a:txBody>
                    <a:bodyPr/>
                    <a:lstStyle/>
                    <a:p>
                      <a:endParaRPr lang="ru-RU" dirty="0"/>
                    </a:p>
                  </a:txBody>
                  <a:tcPr/>
                </a:tc>
                <a:tc vMerge="1">
                  <a:txBody>
                    <a:bodyPr/>
                    <a:lstStyle/>
                    <a:p>
                      <a:endParaRPr lang="ru-RU" dirty="0"/>
                    </a:p>
                  </a:txBody>
                  <a:tcPr/>
                </a:tc>
                <a:tc>
                  <a:txBody>
                    <a:bodyPr/>
                    <a:lstStyle/>
                    <a:p>
                      <a:pPr algn="ctr"/>
                      <a:r>
                        <a:rPr lang="ru-RU" sz="1200" dirty="0"/>
                        <a:t>Нет описания ТРУ</a:t>
                      </a:r>
                    </a:p>
                  </a:txBody>
                  <a:tcPr anchor="ctr"/>
                </a:tc>
                <a:tc>
                  <a:txBody>
                    <a:bodyPr/>
                    <a:lstStyle/>
                    <a:p>
                      <a:pPr algn="ctr"/>
                      <a:r>
                        <a:rPr lang="ru-RU" sz="1200" dirty="0"/>
                        <a:t>Описание ТРУ</a:t>
                      </a:r>
                    </a:p>
                  </a:txBody>
                  <a:tcPr anchor="ctr"/>
                </a:tc>
                <a:tc>
                  <a:txBody>
                    <a:bodyPr/>
                    <a:lstStyle/>
                    <a:p>
                      <a:pPr algn="ctr"/>
                      <a:r>
                        <a:rPr lang="ru-RU" sz="1200" dirty="0"/>
                        <a:t>Описание ТРУ + дополнительные характеристики ТРУ</a:t>
                      </a:r>
                    </a:p>
                  </a:txBody>
                  <a:tcPr anchor="ct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xmlns="" val="3477377525"/>
                  </a:ext>
                </a:extLst>
              </a:tr>
              <a:tr h="159362">
                <a:tc>
                  <a:txBody>
                    <a:bodyPr/>
                    <a:lstStyle/>
                    <a:p>
                      <a:r>
                        <a:rPr lang="ru-RU" sz="1200" dirty="0"/>
                        <a:t>1.</a:t>
                      </a:r>
                    </a:p>
                  </a:txBody>
                  <a:tcP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Специальные</a:t>
                      </a:r>
                    </a:p>
                  </a:txBody>
                  <a:tcPr anchor="ctr">
                    <a:solidFill>
                      <a:schemeClr val="accent2"/>
                    </a:solidFill>
                  </a:tcPr>
                </a:tc>
                <a:extLst>
                  <a:ext uri="{0D108BD9-81ED-4DB2-BD59-A6C34878D82A}">
                    <a16:rowId xmlns:a16="http://schemas.microsoft.com/office/drawing/2014/main" xmlns="" val="1528020130"/>
                  </a:ext>
                </a:extLst>
              </a:tr>
              <a:tr h="159362">
                <a:tc>
                  <a:txBody>
                    <a:bodyPr/>
                    <a:lstStyle/>
                    <a:p>
                      <a:r>
                        <a:rPr lang="ru-RU" sz="1200" dirty="0"/>
                        <a:t>2.</a:t>
                      </a:r>
                    </a:p>
                  </a:txBody>
                  <a:tcP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tc>
                  <a:txBody>
                    <a:bodyPr/>
                    <a:lstStyle/>
                    <a:p>
                      <a:pPr algn="ctr"/>
                      <a:r>
                        <a:rPr lang="ru-RU" sz="1200" dirty="0"/>
                        <a:t>?????</a:t>
                      </a:r>
                    </a:p>
                  </a:txBody>
                  <a:tcPr anchor="ctr">
                    <a:solidFill>
                      <a:schemeClr val="accent2"/>
                    </a:solidFill>
                  </a:tcPr>
                </a:tc>
                <a:extLst>
                  <a:ext uri="{0D108BD9-81ED-4DB2-BD59-A6C34878D82A}">
                    <a16:rowId xmlns:a16="http://schemas.microsoft.com/office/drawing/2014/main" xmlns="" val="1917332656"/>
                  </a:ext>
                </a:extLst>
              </a:tr>
              <a:tr h="159362">
                <a:tc>
                  <a:txBody>
                    <a:bodyPr/>
                    <a:lstStyle/>
                    <a:p>
                      <a:r>
                        <a:rPr lang="ru-RU" sz="1200" dirty="0"/>
                        <a:t>3.</a:t>
                      </a:r>
                    </a:p>
                  </a:txBody>
                  <a:tcP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Общее</a:t>
                      </a:r>
                    </a:p>
                  </a:txBody>
                  <a:tcPr anchor="ctr"/>
                </a:tc>
                <a:extLst>
                  <a:ext uri="{0D108BD9-81ED-4DB2-BD59-A6C34878D82A}">
                    <a16:rowId xmlns:a16="http://schemas.microsoft.com/office/drawing/2014/main" xmlns="" val="902388977"/>
                  </a:ext>
                </a:extLst>
              </a:tr>
              <a:tr h="159362">
                <a:tc>
                  <a:txBody>
                    <a:bodyPr/>
                    <a:lstStyle/>
                    <a:p>
                      <a:r>
                        <a:rPr lang="ru-RU" sz="1200" dirty="0"/>
                        <a:t>4.</a:t>
                      </a:r>
                    </a:p>
                  </a:txBody>
                  <a:tcP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Общее</a:t>
                      </a:r>
                    </a:p>
                  </a:txBody>
                  <a:tcPr anchor="ctr"/>
                </a:tc>
                <a:extLst>
                  <a:ext uri="{0D108BD9-81ED-4DB2-BD59-A6C34878D82A}">
                    <a16:rowId xmlns:a16="http://schemas.microsoft.com/office/drawing/2014/main" xmlns="" val="4066030591"/>
                  </a:ext>
                </a:extLst>
              </a:tr>
              <a:tr h="159362">
                <a:tc>
                  <a:txBody>
                    <a:bodyPr/>
                    <a:lstStyle/>
                    <a:p>
                      <a:r>
                        <a:rPr lang="ru-RU" sz="1200" dirty="0"/>
                        <a:t>5.</a:t>
                      </a:r>
                    </a:p>
                  </a:txBody>
                  <a:tcP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Общее</a:t>
                      </a:r>
                    </a:p>
                  </a:txBody>
                  <a:tcPr anchor="ctr"/>
                </a:tc>
                <a:extLst>
                  <a:ext uri="{0D108BD9-81ED-4DB2-BD59-A6C34878D82A}">
                    <a16:rowId xmlns:a16="http://schemas.microsoft.com/office/drawing/2014/main" xmlns="" val="1116753201"/>
                  </a:ext>
                </a:extLst>
              </a:tr>
              <a:tr h="159362">
                <a:tc>
                  <a:txBody>
                    <a:bodyPr/>
                    <a:lstStyle/>
                    <a:p>
                      <a:r>
                        <a:rPr lang="ru-RU" sz="1200" dirty="0"/>
                        <a:t>6.</a:t>
                      </a:r>
                    </a:p>
                  </a:txBody>
                  <a:tcP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Общее</a:t>
                      </a:r>
                    </a:p>
                  </a:txBody>
                  <a:tcPr anchor="ctr"/>
                </a:tc>
                <a:extLst>
                  <a:ext uri="{0D108BD9-81ED-4DB2-BD59-A6C34878D82A}">
                    <a16:rowId xmlns:a16="http://schemas.microsoft.com/office/drawing/2014/main" xmlns="" val="4051372206"/>
                  </a:ext>
                </a:extLst>
              </a:tr>
              <a:tr h="159362">
                <a:tc>
                  <a:txBody>
                    <a:bodyPr/>
                    <a:lstStyle/>
                    <a:p>
                      <a:r>
                        <a:rPr lang="ru-RU" sz="1200" dirty="0"/>
                        <a:t>7.</a:t>
                      </a:r>
                    </a:p>
                  </a:txBody>
                  <a:tcP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a:t>
                      </a:r>
                    </a:p>
                  </a:txBody>
                  <a:tcPr anchor="ctr"/>
                </a:tc>
                <a:tc>
                  <a:txBody>
                    <a:bodyPr/>
                    <a:lstStyle/>
                    <a:p>
                      <a:pPr algn="ctr"/>
                      <a:r>
                        <a:rPr lang="ru-RU" sz="1200" dirty="0"/>
                        <a:t>Общее</a:t>
                      </a:r>
                    </a:p>
                  </a:txBody>
                  <a:tcPr anchor="ctr"/>
                </a:tc>
                <a:extLst>
                  <a:ext uri="{0D108BD9-81ED-4DB2-BD59-A6C34878D82A}">
                    <a16:rowId xmlns:a16="http://schemas.microsoft.com/office/drawing/2014/main" xmlns="" val="2284566002"/>
                  </a:ext>
                </a:extLst>
              </a:tr>
            </a:tbl>
          </a:graphicData>
        </a:graphic>
      </p:graphicFrame>
      <p:graphicFrame>
        <p:nvGraphicFramePr>
          <p:cNvPr id="15" name="Объект 4">
            <a:extLst>
              <a:ext uri="{FF2B5EF4-FFF2-40B4-BE49-F238E27FC236}">
                <a16:creationId xmlns:a16="http://schemas.microsoft.com/office/drawing/2014/main" xmlns="" id="{A20D5E88-B095-C21E-792A-41A3354B1D4D}"/>
              </a:ext>
            </a:extLst>
          </p:cNvPr>
          <p:cNvGraphicFramePr>
            <a:graphicFrameLocks/>
          </p:cNvGraphicFramePr>
          <p:nvPr/>
        </p:nvGraphicFramePr>
        <p:xfrm>
          <a:off x="281780" y="3733800"/>
          <a:ext cx="11757025" cy="2971800"/>
        </p:xfrm>
        <a:graphic>
          <a:graphicData uri="http://schemas.openxmlformats.org/drawingml/2006/table">
            <a:tbl>
              <a:tblPr firstRow="1" bandRow="1">
                <a:tableStyleId>{00A15C55-8517-42AA-B614-E9B94910E393}</a:tableStyleId>
              </a:tblPr>
              <a:tblGrid>
                <a:gridCol w="937421">
                  <a:extLst>
                    <a:ext uri="{9D8B030D-6E8A-4147-A177-3AD203B41FA5}">
                      <a16:colId xmlns:a16="http://schemas.microsoft.com/office/drawing/2014/main" xmlns="" val="2775739721"/>
                    </a:ext>
                  </a:extLst>
                </a:gridCol>
                <a:gridCol w="2619375">
                  <a:extLst>
                    <a:ext uri="{9D8B030D-6E8A-4147-A177-3AD203B41FA5}">
                      <a16:colId xmlns:a16="http://schemas.microsoft.com/office/drawing/2014/main" xmlns="" val="3834868015"/>
                    </a:ext>
                  </a:extLst>
                </a:gridCol>
                <a:gridCol w="3057525">
                  <a:extLst>
                    <a:ext uri="{9D8B030D-6E8A-4147-A177-3AD203B41FA5}">
                      <a16:colId xmlns:a16="http://schemas.microsoft.com/office/drawing/2014/main" xmlns="" val="3223868063"/>
                    </a:ext>
                  </a:extLst>
                </a:gridCol>
                <a:gridCol w="5142704">
                  <a:extLst>
                    <a:ext uri="{9D8B030D-6E8A-4147-A177-3AD203B41FA5}">
                      <a16:colId xmlns:a16="http://schemas.microsoft.com/office/drawing/2014/main" xmlns="" val="3702538204"/>
                    </a:ext>
                  </a:extLst>
                </a:gridCol>
              </a:tblGrid>
              <a:tr h="197632">
                <a:tc rowSpan="2">
                  <a:txBody>
                    <a:bodyPr/>
                    <a:lstStyle/>
                    <a:p>
                      <a:pPr algn="ctr"/>
                      <a:r>
                        <a:rPr lang="ru-RU" sz="1100" dirty="0"/>
                        <a:t>Тип объекта закупки</a:t>
                      </a:r>
                      <a:endParaRPr lang="ru-RU" sz="1100" dirty="0">
                        <a:latin typeface="+mj-lt"/>
                      </a:endParaRPr>
                    </a:p>
                  </a:txBody>
                  <a:tcPr anchor="ctr"/>
                </a:tc>
                <a:tc rowSpan="2">
                  <a:txBody>
                    <a:bodyPr/>
                    <a:lstStyle/>
                    <a:p>
                      <a:pPr algn="ctr"/>
                      <a:r>
                        <a:rPr lang="ru-RU" sz="1100" dirty="0"/>
                        <a:t>Условия исполнения</a:t>
                      </a:r>
                      <a:endParaRPr lang="ru-RU" sz="1100" dirty="0">
                        <a:latin typeface="+mj-lt"/>
                      </a:endParaRPr>
                    </a:p>
                  </a:txBody>
                  <a:tcPr anchor="ctr"/>
                </a:tc>
                <a:tc gridSpan="2">
                  <a:txBody>
                    <a:bodyPr/>
                    <a:lstStyle/>
                    <a:p>
                      <a:pPr algn="ctr"/>
                      <a:r>
                        <a:rPr lang="ru-RU" sz="1100" dirty="0"/>
                        <a:t>Характеристики</a:t>
                      </a:r>
                      <a:endParaRPr lang="ru-RU" sz="1100" dirty="0">
                        <a:latin typeface="+mj-lt"/>
                      </a:endParaRPr>
                    </a:p>
                  </a:txBody>
                  <a:tcPr anchor="ctr"/>
                </a:tc>
                <a:tc hMerge="1">
                  <a:txBody>
                    <a:bodyPr/>
                    <a:lstStyle/>
                    <a:p>
                      <a:endParaRPr lang="ru-RU" dirty="0"/>
                    </a:p>
                  </a:txBody>
                  <a:tcPr anchor="ctr"/>
                </a:tc>
                <a:extLst>
                  <a:ext uri="{0D108BD9-81ED-4DB2-BD59-A6C34878D82A}">
                    <a16:rowId xmlns:a16="http://schemas.microsoft.com/office/drawing/2014/main" xmlns="" val="1530587366"/>
                  </a:ext>
                </a:extLst>
              </a:tr>
              <a:tr h="197632">
                <a:tc vMerge="1">
                  <a:txBody>
                    <a:bodyPr/>
                    <a:lstStyle/>
                    <a:p>
                      <a:endParaRPr lang="ru-RU"/>
                    </a:p>
                  </a:txBody>
                  <a:tcPr/>
                </a:tc>
                <a:tc vMerge="1">
                  <a:txBody>
                    <a:bodyPr/>
                    <a:lstStyle/>
                    <a:p>
                      <a:endParaRPr lang="ru-RU" dirty="0"/>
                    </a:p>
                  </a:txBody>
                  <a:tcPr/>
                </a:tc>
                <a:tc>
                  <a:txBody>
                    <a:bodyPr/>
                    <a:lstStyle/>
                    <a:p>
                      <a:pPr algn="ctr"/>
                      <a:r>
                        <a:rPr lang="ru-RU" sz="1100" b="1" dirty="0"/>
                        <a:t>Идентичные</a:t>
                      </a:r>
                      <a:endParaRPr lang="ru-RU" sz="1100" b="1" dirty="0">
                        <a:latin typeface="+mj-lt"/>
                      </a:endParaRPr>
                    </a:p>
                  </a:txBody>
                  <a:tcPr anchor="ctr"/>
                </a:tc>
                <a:tc>
                  <a:txBody>
                    <a:bodyPr/>
                    <a:lstStyle/>
                    <a:p>
                      <a:pPr algn="ctr"/>
                      <a:r>
                        <a:rPr lang="ru-RU" sz="1100" b="1" dirty="0"/>
                        <a:t>Однородные</a:t>
                      </a:r>
                      <a:endParaRPr lang="ru-RU" sz="1100" b="1" dirty="0">
                        <a:latin typeface="+mj-lt"/>
                      </a:endParaRPr>
                    </a:p>
                  </a:txBody>
                  <a:tcPr anchor="ctr"/>
                </a:tc>
                <a:extLst>
                  <a:ext uri="{0D108BD9-81ED-4DB2-BD59-A6C34878D82A}">
                    <a16:rowId xmlns:a16="http://schemas.microsoft.com/office/drawing/2014/main" xmlns="" val="1566707456"/>
                  </a:ext>
                </a:extLst>
              </a:tr>
              <a:tr h="709148">
                <a:tc>
                  <a:txBody>
                    <a:bodyPr/>
                    <a:lstStyle/>
                    <a:p>
                      <a:pPr algn="ctr"/>
                      <a:r>
                        <a:rPr lang="ru-RU" sz="1100" b="1" dirty="0"/>
                        <a:t>Товары</a:t>
                      </a:r>
                      <a:endParaRPr lang="ru-RU" sz="1100" b="1" dirty="0">
                        <a:latin typeface="+mj-lt"/>
                      </a:endParaRPr>
                    </a:p>
                  </a:txBody>
                  <a:tcPr anchor="ctr"/>
                </a:tc>
                <a:tc rowSpan="3">
                  <a:txBody>
                    <a:bodyPr/>
                    <a:lstStyle/>
                    <a:p>
                      <a:pPr marL="285750" indent="-285750" algn="l">
                        <a:buFontTx/>
                        <a:buChar char="-"/>
                      </a:pPr>
                      <a:r>
                        <a:rPr lang="ru-RU" sz="1100" dirty="0"/>
                        <a:t>информация о ценах ТРУ</a:t>
                      </a:r>
                      <a:r>
                        <a:rPr lang="ru-RU" sz="1100" baseline="0" dirty="0"/>
                        <a:t> </a:t>
                      </a:r>
                      <a:r>
                        <a:rPr lang="ru-RU" sz="1100" dirty="0"/>
                        <a:t>должна быть получена с учетом </a:t>
                      </a:r>
                      <a:r>
                        <a:rPr lang="ru-RU" sz="1100" b="1" u="sng" dirty="0"/>
                        <a:t>сопоставимых</a:t>
                      </a:r>
                      <a:r>
                        <a:rPr lang="ru-RU" sz="1100" dirty="0"/>
                        <a:t> с условиями планируемой закупки коммерческих и (или) финансовых условий поставок товаров, выполнения работ, оказания услуг;</a:t>
                      </a:r>
                    </a:p>
                    <a:p>
                      <a:pPr marL="285750" indent="-285750" algn="l">
                        <a:buFontTx/>
                        <a:buChar char="-"/>
                      </a:pPr>
                      <a:r>
                        <a:rPr lang="ru-RU" sz="1100" dirty="0"/>
                        <a:t>различия между такими условиями </a:t>
                      </a:r>
                      <a:r>
                        <a:rPr lang="ru-RU" sz="1100" b="1" u="sng" dirty="0"/>
                        <a:t>не оказывают существенного влияния </a:t>
                      </a:r>
                      <a:r>
                        <a:rPr lang="ru-RU" sz="1100" dirty="0"/>
                        <a:t>на соответствующие результаты или эти различия могут быть учтены с применением соответствующих корректировок таких условий</a:t>
                      </a:r>
                      <a:endParaRPr lang="ru-RU" sz="1100" dirty="0">
                        <a:latin typeface="+mj-lt"/>
                      </a:endParaRPr>
                    </a:p>
                  </a:txBody>
                  <a:tcPr anchor="ctr"/>
                </a:tc>
                <a:tc>
                  <a:txBody>
                    <a:bodyPr/>
                    <a:lstStyle/>
                    <a:p>
                      <a:r>
                        <a:rPr lang="ru-RU" sz="1100" dirty="0"/>
                        <a:t>- одинаковые характерные для них основные признаки;</a:t>
                      </a:r>
                    </a:p>
                    <a:p>
                      <a:r>
                        <a:rPr lang="ru-RU" sz="1100" dirty="0"/>
                        <a:t>- незначительные различия во внешнем виде таких товаров могут не учитываться</a:t>
                      </a:r>
                      <a:endParaRPr lang="ru-RU" sz="1100" dirty="0">
                        <a:latin typeface="+mj-lt"/>
                      </a:endParaRPr>
                    </a:p>
                  </a:txBody>
                  <a:tcPr anchor="ctr"/>
                </a:tc>
                <a:tc>
                  <a:txBody>
                    <a:bodyPr/>
                    <a:lstStyle/>
                    <a:p>
                      <a:r>
                        <a:rPr lang="ru-RU" sz="1100" dirty="0"/>
                        <a:t>- не являются идентичными, имеют сходные характеристики и состоят из схожих компонентов, что позволяет им выполнять одни и те же функции и (или) быть коммерчески взаимозаменяемыми;</a:t>
                      </a:r>
                    </a:p>
                    <a:p>
                      <a:r>
                        <a:rPr lang="ru-RU" sz="1100" dirty="0"/>
                        <a:t>- при определении однородности товаров учитываются их качество, репутация на рынке, страна происхождения</a:t>
                      </a:r>
                      <a:endParaRPr lang="ru-RU" sz="1100" dirty="0">
                        <a:latin typeface="+mj-lt"/>
                      </a:endParaRPr>
                    </a:p>
                  </a:txBody>
                  <a:tcPr anchor="ctr"/>
                </a:tc>
                <a:extLst>
                  <a:ext uri="{0D108BD9-81ED-4DB2-BD59-A6C34878D82A}">
                    <a16:rowId xmlns:a16="http://schemas.microsoft.com/office/drawing/2014/main" xmlns="" val="3732750445"/>
                  </a:ext>
                </a:extLst>
              </a:tr>
              <a:tr h="581269">
                <a:tc>
                  <a:txBody>
                    <a:bodyPr/>
                    <a:lstStyle/>
                    <a:p>
                      <a:pPr algn="ctr"/>
                      <a:r>
                        <a:rPr lang="ru-RU" sz="1100" b="1" dirty="0"/>
                        <a:t>Работы</a:t>
                      </a:r>
                      <a:endParaRPr lang="ru-RU" sz="1100" b="1" dirty="0">
                        <a:latin typeface="+mj-lt"/>
                      </a:endParaRPr>
                    </a:p>
                  </a:txBody>
                  <a:tcPr anchor="ct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одинаковые характерные для них основные признаки;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rPr>
                        <a:t>- учитываются характеристики Подрядчика, его деловая репутация на рынке</a:t>
                      </a:r>
                      <a:endParaRPr lang="ru-RU" sz="1100" dirty="0">
                        <a:latin typeface="+mj-lt"/>
                      </a:endParaRPr>
                    </a:p>
                  </a:txBody>
                  <a:tcPr anchor="ctr"/>
                </a:tc>
                <a:tc>
                  <a:txBody>
                    <a:bodyPr/>
                    <a:lstStyle/>
                    <a:p>
                      <a:r>
                        <a:rPr lang="ru-RU" sz="1100" dirty="0"/>
                        <a:t>- не являются идентичными, имеют сходные характеристики, что позволяет им быть коммерчески и (или) функционально взаимозаменяемыми;</a:t>
                      </a:r>
                    </a:p>
                    <a:p>
                      <a:r>
                        <a:rPr lang="ru-RU" sz="1100" dirty="0"/>
                        <a:t>- учитываются их качество, репутация на рынке, а также вид работ, их объем, уникальность и коммерческая взаимозаменяемость</a:t>
                      </a:r>
                      <a:endParaRPr lang="ru-RU" sz="1100" dirty="0">
                        <a:latin typeface="+mj-lt"/>
                      </a:endParaRPr>
                    </a:p>
                  </a:txBody>
                  <a:tcPr anchor="ctr"/>
                </a:tc>
                <a:extLst>
                  <a:ext uri="{0D108BD9-81ED-4DB2-BD59-A6C34878D82A}">
                    <a16:rowId xmlns:a16="http://schemas.microsoft.com/office/drawing/2014/main" xmlns="" val="3102046592"/>
                  </a:ext>
                </a:extLst>
              </a:tr>
              <a:tr h="581269">
                <a:tc>
                  <a:txBody>
                    <a:bodyPr/>
                    <a:lstStyle/>
                    <a:p>
                      <a:pPr algn="ctr"/>
                      <a:r>
                        <a:rPr lang="ru-RU" sz="1100" b="1" dirty="0"/>
                        <a:t>Услуги</a:t>
                      </a:r>
                      <a:endParaRPr lang="ru-RU" sz="1100" b="1" dirty="0">
                        <a:latin typeface="+mj-lt"/>
                      </a:endParaRPr>
                    </a:p>
                  </a:txBody>
                  <a:tcPr anchor="ct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одинаковые характерные для них основные признаки;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effectLst/>
                        </a:rPr>
                        <a:t>- учитываются характеристики Исполнителя, его деловая репутация на рынке</a:t>
                      </a:r>
                      <a:endParaRPr lang="ru-RU" sz="1100" dirty="0">
                        <a:latin typeface="+mj-lt"/>
                      </a:endParaRPr>
                    </a:p>
                  </a:txBody>
                  <a:tcPr anchor="ctr"/>
                </a:tc>
                <a:tc>
                  <a:txBody>
                    <a:bodyPr/>
                    <a:lstStyle/>
                    <a:p>
                      <a:r>
                        <a:rPr lang="ru-RU" sz="1100" dirty="0"/>
                        <a:t>- не являются идентичными, имеют сходные характеристики, что позволяет им быть коммерчески и (или) функционально взаимозаменяемыми;</a:t>
                      </a:r>
                    </a:p>
                    <a:p>
                      <a:r>
                        <a:rPr lang="ru-RU" sz="1100" dirty="0"/>
                        <a:t>- учитываются их качество, репутация на рынке, а также вид услуг, их объем, уникальность и коммерческая взаимозаменяемость</a:t>
                      </a:r>
                      <a:endParaRPr lang="ru-RU" sz="1100" dirty="0">
                        <a:latin typeface="+mj-lt"/>
                      </a:endParaRPr>
                    </a:p>
                  </a:txBody>
                  <a:tcPr anchor="ctr"/>
                </a:tc>
                <a:extLst>
                  <a:ext uri="{0D108BD9-81ED-4DB2-BD59-A6C34878D82A}">
                    <a16:rowId xmlns:a16="http://schemas.microsoft.com/office/drawing/2014/main" xmlns="" val="187902014"/>
                  </a:ext>
                </a:extLst>
              </a:tr>
            </a:tbl>
          </a:graphicData>
        </a:graphic>
      </p:graphicFrame>
    </p:spTree>
    <p:extLst>
      <p:ext uri="{BB962C8B-B14F-4D97-AF65-F5344CB8AC3E}">
        <p14:creationId xmlns:p14="http://schemas.microsoft.com/office/powerpoint/2010/main" xmlns="" val="2342999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a:extLst>
              <a:ext uri="{FF2B5EF4-FFF2-40B4-BE49-F238E27FC236}">
                <a16:creationId xmlns:a16="http://schemas.microsoft.com/office/drawing/2014/main" xmlns="" id="{2BE5F808-5CE6-12E5-2F2B-9EFA919C0641}"/>
              </a:ext>
            </a:extLst>
          </p:cNvPr>
          <p:cNvGraphicFramePr>
            <a:graphicFrameLocks noGrp="1"/>
          </p:cNvGraphicFramePr>
          <p:nvPr/>
        </p:nvGraphicFramePr>
        <p:xfrm>
          <a:off x="123825" y="29899"/>
          <a:ext cx="11944350" cy="6796851"/>
        </p:xfrm>
        <a:graphic>
          <a:graphicData uri="http://schemas.openxmlformats.org/drawingml/2006/table">
            <a:tbl>
              <a:tblPr>
                <a:tableStyleId>{E8B1032C-EA38-4F05-BA0D-38AFFFC7BED3}</a:tableStyleId>
              </a:tblPr>
              <a:tblGrid>
                <a:gridCol w="2305050">
                  <a:extLst>
                    <a:ext uri="{9D8B030D-6E8A-4147-A177-3AD203B41FA5}">
                      <a16:colId xmlns:a16="http://schemas.microsoft.com/office/drawing/2014/main" xmlns="" val="2750856210"/>
                    </a:ext>
                  </a:extLst>
                </a:gridCol>
                <a:gridCol w="1812811">
                  <a:extLst>
                    <a:ext uri="{9D8B030D-6E8A-4147-A177-3AD203B41FA5}">
                      <a16:colId xmlns:a16="http://schemas.microsoft.com/office/drawing/2014/main" xmlns="" val="1854005391"/>
                    </a:ext>
                  </a:extLst>
                </a:gridCol>
                <a:gridCol w="663689">
                  <a:extLst>
                    <a:ext uri="{9D8B030D-6E8A-4147-A177-3AD203B41FA5}">
                      <a16:colId xmlns:a16="http://schemas.microsoft.com/office/drawing/2014/main" xmlns="" val="3479197834"/>
                    </a:ext>
                  </a:extLst>
                </a:gridCol>
                <a:gridCol w="3004241">
                  <a:extLst>
                    <a:ext uri="{9D8B030D-6E8A-4147-A177-3AD203B41FA5}">
                      <a16:colId xmlns:a16="http://schemas.microsoft.com/office/drawing/2014/main" xmlns="" val="14358947"/>
                    </a:ext>
                  </a:extLst>
                </a:gridCol>
                <a:gridCol w="381465">
                  <a:extLst>
                    <a:ext uri="{9D8B030D-6E8A-4147-A177-3AD203B41FA5}">
                      <a16:colId xmlns:a16="http://schemas.microsoft.com/office/drawing/2014/main" xmlns="" val="1242951053"/>
                    </a:ext>
                  </a:extLst>
                </a:gridCol>
                <a:gridCol w="3215119">
                  <a:extLst>
                    <a:ext uri="{9D8B030D-6E8A-4147-A177-3AD203B41FA5}">
                      <a16:colId xmlns:a16="http://schemas.microsoft.com/office/drawing/2014/main" xmlns="" val="1535061677"/>
                    </a:ext>
                  </a:extLst>
                </a:gridCol>
                <a:gridCol w="561975">
                  <a:extLst>
                    <a:ext uri="{9D8B030D-6E8A-4147-A177-3AD203B41FA5}">
                      <a16:colId xmlns:a16="http://schemas.microsoft.com/office/drawing/2014/main" xmlns="" val="211216767"/>
                    </a:ext>
                  </a:extLst>
                </a:gridCol>
              </a:tblGrid>
              <a:tr h="126968">
                <a:tc gridSpan="7">
                  <a:txBody>
                    <a:bodyPr/>
                    <a:lstStyle/>
                    <a:p>
                      <a:r>
                        <a:rPr lang="ru-RU" sz="1100" kern="0" dirty="0">
                          <a:effectLst/>
                        </a:rPr>
                        <a:t>Влагозащищенный цифровой термометр для измерения температуры жидкостей </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294002538"/>
                  </a:ext>
                </a:extLst>
              </a:tr>
              <a:tr h="253937">
                <a:tc>
                  <a:txBody>
                    <a:bodyPr/>
                    <a:lstStyle/>
                    <a:p>
                      <a:pPr algn="ctr"/>
                      <a:r>
                        <a:rPr lang="ru-RU" sz="1100" kern="0" dirty="0">
                          <a:effectLst/>
                        </a:rPr>
                        <a:t>Параметр</a:t>
                      </a:r>
                      <a:r>
                        <a:rPr lang="ru-RU" sz="1100" kern="0" baseline="0" dirty="0">
                          <a:effectLst/>
                        </a:rPr>
                        <a:t> объекта закупки</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pPr algn="ctr"/>
                      <a:r>
                        <a:rPr lang="ru-RU" sz="1100" dirty="0">
                          <a:effectLst/>
                        </a:rPr>
                        <a:t>Значение параметра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gridSpan="2">
                  <a:txBody>
                    <a:bodyPr/>
                    <a:lstStyle/>
                    <a:p>
                      <a:pPr algn="ctr"/>
                      <a:r>
                        <a:rPr lang="ru-RU" sz="1100" dirty="0">
                          <a:effectLst/>
                        </a:rPr>
                        <a:t>Характеристика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hMerge="1">
                  <a:txBody>
                    <a:bodyPr/>
                    <a:lstStyle/>
                    <a:p>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ru-RU" sz="1100" dirty="0">
                          <a:effectLst/>
                        </a:rPr>
                        <a:t>Иное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4">
                        <a:lumMod val="60000"/>
                        <a:lumOff val="40000"/>
                      </a:schemeClr>
                    </a:solidFill>
                  </a:tcPr>
                </a:tc>
                <a:tc hMerge="1">
                  <a:txBody>
                    <a:bodyPr/>
                    <a:lstStyle/>
                    <a:p>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100" dirty="0">
                          <a:effectLst/>
                        </a:rPr>
                        <a:t>Кол</a:t>
                      </a:r>
                      <a:r>
                        <a:rPr lang="en-US" sz="1100" dirty="0">
                          <a:effectLst/>
                        </a:rPr>
                        <a:t>-</a:t>
                      </a:r>
                      <a:r>
                        <a:rPr lang="ru-RU" sz="1100" dirty="0">
                          <a:effectLst/>
                        </a:rPr>
                        <a:t>во</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322004456"/>
                  </a:ext>
                </a:extLst>
              </a:tr>
              <a:tr h="380905">
                <a:tc>
                  <a:txBody>
                    <a:bodyPr/>
                    <a:lstStyle/>
                    <a:p>
                      <a:r>
                        <a:rPr lang="ru-RU" sz="1100" kern="0" dirty="0">
                          <a:effectLst/>
                        </a:rPr>
                        <a:t>Комплектация</a:t>
                      </a:r>
                    </a:p>
                    <a:p>
                      <a:r>
                        <a:rPr lang="ru-RU" sz="1100" kern="0" dirty="0">
                          <a:effectLst/>
                        </a:rPr>
                        <a:t> </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sym typeface="Symbol" panose="05050102010706020507" pitchFamily="18" charset="2"/>
                        </a:rPr>
                        <a:t></a:t>
                      </a:r>
                      <a:r>
                        <a:rPr lang="ru-RU" sz="1100" dirty="0">
                          <a:effectLst/>
                        </a:rPr>
                        <a:t> Термометр </a:t>
                      </a:r>
                    </a:p>
                    <a:p>
                      <a:r>
                        <a:rPr lang="ru-RU" sz="1100" dirty="0">
                          <a:effectLst/>
                          <a:sym typeface="Symbol" panose="05050102010706020507" pitchFamily="18" charset="2"/>
                        </a:rPr>
                        <a:t></a:t>
                      </a:r>
                      <a:r>
                        <a:rPr lang="ru-RU" sz="1100" dirty="0">
                          <a:effectLst/>
                        </a:rPr>
                        <a:t> Защитный футляр для зонда.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этими</a:t>
                      </a:r>
                      <a:r>
                        <a:rPr lang="ru-RU" sz="1100" baseline="0" dirty="0">
                          <a:effectLst/>
                        </a:rPr>
                        <a:t> свойствами обладает не сам товар</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dirty="0">
                          <a:effectLst/>
                        </a:rPr>
                        <a:t>для</a:t>
                      </a:r>
                      <a:r>
                        <a:rPr lang="ru-RU" sz="1100" baseline="0" dirty="0">
                          <a:effectLst/>
                        </a:rPr>
                        <a:t> каждого Заказчика своя комплектация</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rowSpan="17">
                  <a:txBody>
                    <a:bodyPr/>
                    <a:lstStyle/>
                    <a:p>
                      <a:pPr algn="ctr"/>
                      <a:r>
                        <a:rPr lang="ru-RU" sz="1100" dirty="0">
                          <a:effectLst/>
                        </a:rPr>
                        <a:t> </a:t>
                      </a:r>
                    </a:p>
                    <a:p>
                      <a:pPr algn="ctr"/>
                      <a:r>
                        <a:rPr lang="ru-RU" sz="1100" dirty="0">
                          <a:effectLst/>
                        </a:rPr>
                        <a:t>4 </a:t>
                      </a:r>
                      <a:r>
                        <a:rPr lang="ru-RU" sz="1100" dirty="0" err="1">
                          <a:effectLst/>
                        </a:rPr>
                        <a:t>шт</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948529101"/>
                  </a:ext>
                </a:extLst>
              </a:tr>
              <a:tr h="253937">
                <a:tc>
                  <a:txBody>
                    <a:bodyPr/>
                    <a:lstStyle/>
                    <a:p>
                      <a:r>
                        <a:rPr lang="ru-RU" sz="1100" kern="0" dirty="0">
                          <a:effectLst/>
                        </a:rPr>
                        <a:t>Назначение</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для измерения температуры жидкостей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основная функция</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для каждого Заказчика будет одинаковой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587092301"/>
                  </a:ext>
                </a:extLst>
              </a:tr>
              <a:tr h="126968">
                <a:tc>
                  <a:txBody>
                    <a:bodyPr/>
                    <a:lstStyle/>
                    <a:p>
                      <a:r>
                        <a:rPr lang="ru-RU" sz="1100" kern="0">
                          <a:effectLst/>
                        </a:rPr>
                        <a:t>Тип</a:t>
                      </a:r>
                      <a:endParaRPr lang="ru-RU" sz="1100" b="1" kern="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кулинарный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основная функция</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для каждого Заказчика будет одинаковой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3839878457"/>
                  </a:ext>
                </a:extLst>
              </a:tr>
              <a:tr h="507874">
                <a:tc>
                  <a:txBody>
                    <a:bodyPr/>
                    <a:lstStyle/>
                    <a:p>
                      <a:r>
                        <a:rPr lang="ru-RU" sz="1100" kern="0" dirty="0">
                          <a:effectLst/>
                        </a:rPr>
                        <a:t>Диапазон измерений температуры:</a:t>
                      </a:r>
                    </a:p>
                    <a:p>
                      <a:r>
                        <a:rPr lang="ru-RU" sz="1100" dirty="0">
                          <a:effectLst/>
                        </a:rPr>
                        <a:t>- °C</a:t>
                      </a:r>
                    </a:p>
                    <a:p>
                      <a:r>
                        <a:rPr lang="ru-RU" sz="1100" dirty="0">
                          <a:effectLst/>
                        </a:rPr>
                        <a:t>- °F</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-40...200 </a:t>
                      </a:r>
                    </a:p>
                    <a:p>
                      <a:r>
                        <a:rPr lang="ru-RU" sz="1100" dirty="0">
                          <a:effectLst/>
                        </a:rPr>
                        <a:t>-40...392</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641343646"/>
                  </a:ext>
                </a:extLst>
              </a:tr>
              <a:tr h="888779">
                <a:tc>
                  <a:txBody>
                    <a:bodyPr/>
                    <a:lstStyle/>
                    <a:p>
                      <a:r>
                        <a:rPr lang="ru-RU" sz="1100" dirty="0">
                          <a:effectLst/>
                        </a:rPr>
                        <a:t>Пределы допускаемой абсолютной погрешности измерений температуры:</a:t>
                      </a:r>
                    </a:p>
                    <a:p>
                      <a:r>
                        <a:rPr lang="ru-RU" sz="1100" dirty="0">
                          <a:effectLst/>
                        </a:rPr>
                        <a:t>- в диапазоне от -40 до -10 °С </a:t>
                      </a:r>
                      <a:r>
                        <a:rPr lang="ru-RU" sz="1100" dirty="0" err="1">
                          <a:effectLst/>
                        </a:rPr>
                        <a:t>включ</a:t>
                      </a:r>
                      <a:r>
                        <a:rPr lang="ru-RU" sz="1100" dirty="0">
                          <a:effectLst/>
                        </a:rPr>
                        <a:t>. % </a:t>
                      </a:r>
                    </a:p>
                    <a:p>
                      <a:r>
                        <a:rPr lang="ru-RU" sz="1100" dirty="0">
                          <a:effectLst/>
                        </a:rPr>
                        <a:t>- в диапазоне св. -10 до +100 °С </a:t>
                      </a:r>
                      <a:r>
                        <a:rPr lang="ru-RU" sz="1100" dirty="0" err="1">
                          <a:effectLst/>
                        </a:rPr>
                        <a:t>включ</a:t>
                      </a:r>
                      <a:r>
                        <a:rPr lang="ru-RU" sz="1100" dirty="0">
                          <a:effectLst/>
                        </a:rPr>
                        <a:t>. %</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 </a:t>
                      </a:r>
                    </a:p>
                    <a:p>
                      <a:r>
                        <a:rPr lang="ru-RU" sz="1100" dirty="0">
                          <a:effectLst/>
                        </a:rPr>
                        <a:t>±2,0</a:t>
                      </a:r>
                    </a:p>
                    <a:p>
                      <a:r>
                        <a:rPr lang="ru-RU" sz="1100" dirty="0">
                          <a:effectLst/>
                        </a:rPr>
                        <a:t>±1,0</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701252198"/>
                  </a:ext>
                </a:extLst>
              </a:tr>
              <a:tr h="126968">
                <a:tc>
                  <a:txBody>
                    <a:bodyPr/>
                    <a:lstStyle/>
                    <a:p>
                      <a:r>
                        <a:rPr lang="ru-RU" sz="1100" kern="0" dirty="0">
                          <a:effectLst/>
                        </a:rPr>
                        <a:t>Единицы измерения</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°C, °F</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154011394"/>
                  </a:ext>
                </a:extLst>
              </a:tr>
              <a:tr h="126968">
                <a:tc>
                  <a:txBody>
                    <a:bodyPr/>
                    <a:lstStyle/>
                    <a:p>
                      <a:r>
                        <a:rPr lang="ru-RU" sz="1100" kern="0">
                          <a:effectLst/>
                        </a:rPr>
                        <a:t>Время отклика, сек</a:t>
                      </a:r>
                      <a:endParaRPr lang="ru-RU" sz="1100" b="1" kern="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более 2 </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677084705"/>
                  </a:ext>
                </a:extLst>
              </a:tr>
              <a:tr h="253937">
                <a:tc>
                  <a:txBody>
                    <a:bodyPr/>
                    <a:lstStyle/>
                    <a:p>
                      <a:r>
                        <a:rPr lang="ru-RU" sz="1100" dirty="0">
                          <a:effectLst/>
                        </a:rPr>
                        <a:t>Автоматическое выключение прибора, мин</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более 45</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3696048434"/>
                  </a:ext>
                </a:extLst>
              </a:tr>
              <a:tr h="126968">
                <a:tc>
                  <a:txBody>
                    <a:bodyPr/>
                    <a:lstStyle/>
                    <a:p>
                      <a:r>
                        <a:rPr lang="ru-RU" sz="1100">
                          <a:effectLst/>
                        </a:rPr>
                        <a:t>Элемент питания</a:t>
                      </a:r>
                      <a:endParaRPr lang="ru-RU" sz="110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батарея</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065022415"/>
                  </a:ext>
                </a:extLst>
              </a:tr>
              <a:tr h="126968">
                <a:tc>
                  <a:txBody>
                    <a:bodyPr/>
                    <a:lstStyle/>
                    <a:p>
                      <a:r>
                        <a:rPr lang="ru-RU" sz="1100">
                          <a:effectLst/>
                        </a:rPr>
                        <a:t>Вес, г</a:t>
                      </a:r>
                      <a:endParaRPr lang="ru-RU" sz="110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более 17,4</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763258535"/>
                  </a:ext>
                </a:extLst>
              </a:tr>
              <a:tr h="126968">
                <a:tc>
                  <a:txBody>
                    <a:bodyPr/>
                    <a:lstStyle/>
                    <a:p>
                      <a:r>
                        <a:rPr lang="ru-RU" sz="1100" dirty="0">
                          <a:effectLst/>
                        </a:rPr>
                        <a:t>Средняя наработка на отказ, ч</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менее 40000</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3878866618"/>
                  </a:ext>
                </a:extLst>
              </a:tr>
              <a:tr h="126968">
                <a:tc>
                  <a:txBody>
                    <a:bodyPr/>
                    <a:lstStyle/>
                    <a:p>
                      <a:r>
                        <a:rPr lang="ru-RU" sz="1100" dirty="0">
                          <a:effectLst/>
                        </a:rPr>
                        <a:t>Средний срок службы, лет</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менее 5</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2403820235"/>
                  </a:ext>
                </a:extLst>
              </a:tr>
              <a:tr h="634842">
                <a:tc>
                  <a:txBody>
                    <a:bodyPr/>
                    <a:lstStyle/>
                    <a:p>
                      <a:r>
                        <a:rPr lang="ru-RU" sz="1100" dirty="0">
                          <a:effectLst/>
                        </a:rPr>
                        <a:t>Габаритные размеры, мм</a:t>
                      </a:r>
                    </a:p>
                    <a:p>
                      <a:r>
                        <a:rPr lang="ru-RU" sz="1100" dirty="0">
                          <a:effectLst/>
                        </a:rPr>
                        <a:t>- датчик температуры (диаметр × длина)</a:t>
                      </a:r>
                    </a:p>
                    <a:p>
                      <a:r>
                        <a:rPr lang="ru-RU" sz="1100" dirty="0">
                          <a:effectLst/>
                        </a:rPr>
                        <a:t>- электронный блок (длина× высота × ширина)</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не более Ø (от 2 до 4)×67</a:t>
                      </a:r>
                    </a:p>
                    <a:p>
                      <a:r>
                        <a:rPr lang="ru-RU" sz="1100" dirty="0">
                          <a:effectLst/>
                        </a:rPr>
                        <a:t>не более 80×20×16</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effectLst/>
                        </a:rPr>
                        <a:t>для каждого Заказчика будет одинаковой</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ru-RU"/>
                    </a:p>
                  </a:txBody>
                  <a:tcPr/>
                </a:tc>
                <a:extLst>
                  <a:ext uri="{0D108BD9-81ED-4DB2-BD59-A6C34878D82A}">
                    <a16:rowId xmlns:a16="http://schemas.microsoft.com/office/drawing/2014/main" xmlns="" val="3171762253"/>
                  </a:ext>
                </a:extLst>
              </a:tr>
              <a:tr h="253937">
                <a:tc>
                  <a:txBody>
                    <a:bodyPr/>
                    <a:lstStyle/>
                    <a:p>
                      <a:r>
                        <a:rPr lang="ru-RU" sz="1100" dirty="0">
                          <a:effectLst/>
                        </a:rPr>
                        <a:t>Руководство по эксплуатации на русском языке)</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kern="1200" dirty="0">
                          <a:effectLst/>
                        </a:rPr>
                        <a:t>этими</a:t>
                      </a:r>
                      <a:r>
                        <a:rPr lang="ru-RU" sz="1100" kern="1200" baseline="0" dirty="0">
                          <a:effectLst/>
                        </a:rPr>
                        <a:t> свойствами обладает не сам товар</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kern="1200" dirty="0">
                          <a:effectLst/>
                        </a:rPr>
                        <a:t>Заказчик может не требовать указанного документа</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vMerge="1">
                  <a:txBody>
                    <a:bodyPr/>
                    <a:lstStyle/>
                    <a:p>
                      <a:endParaRPr lang="ru-RU"/>
                    </a:p>
                  </a:txBody>
                  <a:tcPr/>
                </a:tc>
                <a:extLst>
                  <a:ext uri="{0D108BD9-81ED-4DB2-BD59-A6C34878D82A}">
                    <a16:rowId xmlns:a16="http://schemas.microsoft.com/office/drawing/2014/main" xmlns="" val="1965183776"/>
                  </a:ext>
                </a:extLst>
              </a:tr>
              <a:tr h="253937">
                <a:tc>
                  <a:txBody>
                    <a:bodyPr/>
                    <a:lstStyle/>
                    <a:p>
                      <a:r>
                        <a:rPr lang="ru-RU" sz="1100" dirty="0">
                          <a:effectLst/>
                        </a:rPr>
                        <a:t>Декларация о соответствии</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kern="1200" dirty="0">
                          <a:effectLst/>
                        </a:rPr>
                        <a:t>этими</a:t>
                      </a:r>
                      <a:r>
                        <a:rPr lang="ru-RU" sz="1100" kern="1200" baseline="0" dirty="0">
                          <a:effectLst/>
                        </a:rPr>
                        <a:t> свойствами обладает не сам товар</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kern="1200" dirty="0">
                          <a:effectLst/>
                        </a:rPr>
                        <a:t>Заказчик может не требовать указанного документа</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vMerge="1">
                  <a:txBody>
                    <a:bodyPr/>
                    <a:lstStyle/>
                    <a:p>
                      <a:endParaRPr lang="ru-RU"/>
                    </a:p>
                  </a:txBody>
                  <a:tcPr/>
                </a:tc>
                <a:extLst>
                  <a:ext uri="{0D108BD9-81ED-4DB2-BD59-A6C34878D82A}">
                    <a16:rowId xmlns:a16="http://schemas.microsoft.com/office/drawing/2014/main" xmlns="" val="2093568122"/>
                  </a:ext>
                </a:extLst>
              </a:tr>
              <a:tr h="380905">
                <a:tc>
                  <a:txBody>
                    <a:bodyPr/>
                    <a:lstStyle/>
                    <a:p>
                      <a:r>
                        <a:rPr lang="ru-RU" sz="1100" dirty="0">
                          <a:effectLst/>
                        </a:rPr>
                        <a:t>Свидетельство о внесении в </a:t>
                      </a:r>
                      <a:r>
                        <a:rPr lang="ru-RU" sz="1100" dirty="0" err="1">
                          <a:effectLst/>
                        </a:rPr>
                        <a:t>Госреестр</a:t>
                      </a:r>
                      <a:r>
                        <a:rPr lang="ru-RU" sz="1100" dirty="0">
                          <a:effectLst/>
                        </a:rPr>
                        <a:t> средств измерений Российской Федерации</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kern="1200" dirty="0">
                          <a:effectLst/>
                        </a:rPr>
                        <a:t>этими</a:t>
                      </a:r>
                      <a:r>
                        <a:rPr lang="ru-RU" sz="1100" kern="1200" baseline="0" dirty="0">
                          <a:effectLst/>
                        </a:rPr>
                        <a:t> свойствами обладает не сам товар</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kern="1200" dirty="0">
                          <a:effectLst/>
                        </a:rPr>
                        <a:t>Заказчик может не требовать указанного документа</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vMerge="1">
                  <a:txBody>
                    <a:bodyPr/>
                    <a:lstStyle/>
                    <a:p>
                      <a:endParaRPr lang="ru-RU"/>
                    </a:p>
                  </a:txBody>
                  <a:tcPr/>
                </a:tc>
                <a:extLst>
                  <a:ext uri="{0D108BD9-81ED-4DB2-BD59-A6C34878D82A}">
                    <a16:rowId xmlns:a16="http://schemas.microsoft.com/office/drawing/2014/main" xmlns="" val="1773920033"/>
                  </a:ext>
                </a:extLst>
              </a:tr>
              <a:tr h="253937">
                <a:tc>
                  <a:txBody>
                    <a:bodyPr/>
                    <a:lstStyle/>
                    <a:p>
                      <a:r>
                        <a:rPr lang="ru-RU" sz="1100" dirty="0">
                          <a:effectLst/>
                        </a:rPr>
                        <a:t>Поверка</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позднее мая 2023 года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нет</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kern="1200" dirty="0">
                          <a:effectLst/>
                        </a:rPr>
                        <a:t>этими</a:t>
                      </a:r>
                      <a:r>
                        <a:rPr lang="ru-RU" sz="1100" kern="1200" baseline="0" dirty="0">
                          <a:effectLst/>
                        </a:rPr>
                        <a:t> свойствами обладает не сам товар</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l"/>
                      <a:r>
                        <a:rPr lang="ru-RU" sz="1100" kern="1200" dirty="0">
                          <a:effectLst/>
                        </a:rPr>
                        <a:t>Заказчик может не требовать указанного документа</a:t>
                      </a:r>
                      <a:endParaRPr lang="ru-RU" sz="1100" kern="1200" dirty="0">
                        <a:solidFill>
                          <a:schemeClr val="dk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vMerge="1">
                  <a:txBody>
                    <a:bodyPr/>
                    <a:lstStyle/>
                    <a:p>
                      <a:endParaRPr lang="ru-RU"/>
                    </a:p>
                  </a:txBody>
                  <a:tcPr/>
                </a:tc>
                <a:extLst>
                  <a:ext uri="{0D108BD9-81ED-4DB2-BD59-A6C34878D82A}">
                    <a16:rowId xmlns:a16="http://schemas.microsoft.com/office/drawing/2014/main" xmlns="" val="2850514778"/>
                  </a:ext>
                </a:extLst>
              </a:tr>
            </a:tbl>
          </a:graphicData>
        </a:graphic>
      </p:graphicFrame>
    </p:spTree>
    <p:extLst>
      <p:ext uri="{BB962C8B-B14F-4D97-AF65-F5344CB8AC3E}">
        <p14:creationId xmlns:p14="http://schemas.microsoft.com/office/powerpoint/2010/main" xmlns="" val="1342059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6D7028-D6A1-BA95-80CC-E53FE4E4E020}"/>
            </a:ext>
          </a:extLst>
        </p:cNvPr>
        <p:cNvGrpSpPr/>
        <p:nvPr/>
      </p:nvGrpSpPr>
      <p:grpSpPr>
        <a:xfrm>
          <a:off x="0" y="0"/>
          <a:ext cx="0" cy="0"/>
          <a:chOff x="0" y="0"/>
          <a:chExt cx="0" cy="0"/>
        </a:xfrm>
      </p:grpSpPr>
      <p:sp>
        <p:nvSpPr>
          <p:cNvPr id="5" name="Содержимое 2">
            <a:extLst>
              <a:ext uri="{FF2B5EF4-FFF2-40B4-BE49-F238E27FC236}">
                <a16:creationId xmlns:a16="http://schemas.microsoft.com/office/drawing/2014/main" xmlns="" id="{371A70CA-1F86-1AE0-5506-189AEA4032D6}"/>
              </a:ext>
            </a:extLst>
          </p:cNvPr>
          <p:cNvSpPr txBox="1">
            <a:spLocks/>
          </p:cNvSpPr>
          <p:nvPr/>
        </p:nvSpPr>
        <p:spPr>
          <a:xfrm>
            <a:off x="2095472" y="1285860"/>
            <a:ext cx="8229600" cy="5217238"/>
          </a:xfrm>
          <a:prstGeom prst="rect">
            <a:avLst/>
          </a:prstGeom>
        </p:spPr>
        <p:txBody>
          <a:bodyPr vert="horz">
            <a:normAutofit/>
          </a:bodyPr>
          <a:lstStyle/>
          <a:p>
            <a:pPr marL="179388"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Заголовок 3">
            <a:extLst>
              <a:ext uri="{FF2B5EF4-FFF2-40B4-BE49-F238E27FC236}">
                <a16:creationId xmlns:a16="http://schemas.microsoft.com/office/drawing/2014/main" xmlns="" id="{D0465C17-7F7D-4623-4337-574258A442CE}"/>
              </a:ext>
            </a:extLst>
          </p:cNvPr>
          <p:cNvSpPr>
            <a:spLocks noGrp="1"/>
          </p:cNvSpPr>
          <p:nvPr>
            <p:ph type="title"/>
          </p:nvPr>
        </p:nvSpPr>
        <p:spPr/>
        <p:txBody>
          <a:bodyPr>
            <a:normAutofit/>
          </a:bodyPr>
          <a:lstStyle/>
          <a:p>
            <a:r>
              <a:rPr lang="ru-RU" dirty="0"/>
              <a:t>Описание объекта закупки</a:t>
            </a:r>
          </a:p>
        </p:txBody>
      </p:sp>
      <p:sp>
        <p:nvSpPr>
          <p:cNvPr id="2" name="Прямоугольник 1">
            <a:extLst>
              <a:ext uri="{FF2B5EF4-FFF2-40B4-BE49-F238E27FC236}">
                <a16:creationId xmlns:a16="http://schemas.microsoft.com/office/drawing/2014/main" xmlns="" id="{618AD897-E97D-BBE6-9E1A-F325F21B9DF4}"/>
              </a:ext>
            </a:extLst>
          </p:cNvPr>
          <p:cNvSpPr/>
          <p:nvPr/>
        </p:nvSpPr>
        <p:spPr>
          <a:xfrm>
            <a:off x="510139" y="2979375"/>
            <a:ext cx="5400600" cy="1092607"/>
          </a:xfrm>
          <a:prstGeom prst="rect">
            <a:avLst/>
          </a:prstGeom>
          <a:ln w="25400">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ХАРАКТЕРИ́СТИКА, -и, ж. - описание характерных, отличительных свойств, черт кого-, чего-л.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Словарь русского языка: В 4-х т. /РАН, Ин-т </a:t>
            </a:r>
            <a:r>
              <a:rPr kumimoji="0" lang="ru-RU" sz="13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лингвистич</a:t>
            </a: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исследований; Под ред. А. П. Евгеньевой. — 4-е изд., стер. — М.: Рус. яз.; </a:t>
            </a:r>
            <a:r>
              <a:rPr kumimoji="0" lang="ru-RU" sz="13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Полиграфресурсы</a:t>
            </a:r>
            <a:r>
              <a:rPr kumimoji="0" lang="ru-RU"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1999</a:t>
            </a:r>
          </a:p>
        </p:txBody>
      </p:sp>
      <p:sp>
        <p:nvSpPr>
          <p:cNvPr id="3" name="Скругленный прямоугольник 2">
            <a:extLst>
              <a:ext uri="{FF2B5EF4-FFF2-40B4-BE49-F238E27FC236}">
                <a16:creationId xmlns:a16="http://schemas.microsoft.com/office/drawing/2014/main" xmlns="" id="{93712F69-EBE3-DBBC-8E3A-2BDFA24216F5}"/>
              </a:ext>
            </a:extLst>
          </p:cNvPr>
          <p:cNvSpPr/>
          <p:nvPr/>
        </p:nvSpPr>
        <p:spPr>
          <a:xfrm>
            <a:off x="479375" y="980728"/>
            <a:ext cx="11458623"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Правило 1. Характеристики объекта закупки</a:t>
            </a:r>
          </a:p>
        </p:txBody>
      </p:sp>
      <p:sp>
        <p:nvSpPr>
          <p:cNvPr id="6" name="Скругленный прямоугольник 5">
            <a:extLst>
              <a:ext uri="{FF2B5EF4-FFF2-40B4-BE49-F238E27FC236}">
                <a16:creationId xmlns:a16="http://schemas.microsoft.com/office/drawing/2014/main" xmlns="" id="{7CB0CFCE-FB06-0913-A36F-90D8BC71AC1E}"/>
              </a:ext>
            </a:extLst>
          </p:cNvPr>
          <p:cNvSpPr/>
          <p:nvPr/>
        </p:nvSpPr>
        <p:spPr>
          <a:xfrm>
            <a:off x="479375" y="1544541"/>
            <a:ext cx="5400600" cy="12091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описании ОЗ указываются: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функциональные;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технические;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качественные характеристики;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эксплуатационные характеристики ОЗ (при необходимости)</a:t>
            </a:r>
          </a:p>
        </p:txBody>
      </p:sp>
      <p:sp>
        <p:nvSpPr>
          <p:cNvPr id="8" name="Скругленный прямоугольник 7">
            <a:extLst>
              <a:ext uri="{FF2B5EF4-FFF2-40B4-BE49-F238E27FC236}">
                <a16:creationId xmlns:a16="http://schemas.microsoft.com/office/drawing/2014/main" xmlns="" id="{50658DE7-07E5-11FC-F72F-FDACD9019CCA}"/>
              </a:ext>
            </a:extLst>
          </p:cNvPr>
          <p:cNvSpPr/>
          <p:nvPr/>
        </p:nvSpPr>
        <p:spPr>
          <a:xfrm>
            <a:off x="6438218" y="1544539"/>
            <a:ext cx="5499779" cy="12091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описание ОЗ </a:t>
            </a:r>
            <a:r>
              <a:rPr kumimoji="0" lang="ru-RU"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 должны включаться</a:t>
            </a: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требования или указания в отношении товарных знаков, знаков обслуживания, фирменных наименований, патентов, полезных моделей, промышленных образцов, наименование страны происхождения товара, требования к товарам, информации, работам, услугам при условии, что такие требования или указания влекут за собой ограничение количества участников закупки. </a:t>
            </a:r>
          </a:p>
        </p:txBody>
      </p:sp>
      <p:sp>
        <p:nvSpPr>
          <p:cNvPr id="9" name="Скругленный прямоугольник 8">
            <a:extLst>
              <a:ext uri="{FF2B5EF4-FFF2-40B4-BE49-F238E27FC236}">
                <a16:creationId xmlns:a16="http://schemas.microsoft.com/office/drawing/2014/main" xmlns="" id="{99B5191C-A11B-2055-4673-D3FCF3FD6BAE}"/>
              </a:ext>
            </a:extLst>
          </p:cNvPr>
          <p:cNvSpPr/>
          <p:nvPr/>
        </p:nvSpPr>
        <p:spPr>
          <a:xfrm>
            <a:off x="479375" y="4552614"/>
            <a:ext cx="5400600" cy="21542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5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допускается использование</a:t>
            </a:r>
            <a:r>
              <a:rPr kumimoji="0" lang="ru-RU" sz="12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в ОЗ закупки указания на товарный знак: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условии сопровождения такого указания словами «или эквивалент»;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либо при условии несовместимости товаров, на которых размещаются другие товарные знаки, и необходимости обеспечения взаимодействия таких товаров с товарами, используемыми заказчиком;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либо при условии закупок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p:txBody>
      </p:sp>
      <p:sp>
        <p:nvSpPr>
          <p:cNvPr id="10" name="Стрелка вправо 28">
            <a:extLst>
              <a:ext uri="{FF2B5EF4-FFF2-40B4-BE49-F238E27FC236}">
                <a16:creationId xmlns:a16="http://schemas.microsoft.com/office/drawing/2014/main" xmlns="" id="{6D9C628C-E1E3-AB16-7432-89DD19D9761D}"/>
              </a:ext>
            </a:extLst>
          </p:cNvPr>
          <p:cNvSpPr/>
          <p:nvPr/>
        </p:nvSpPr>
        <p:spPr>
          <a:xfrm rot="5400000">
            <a:off x="2764022" y="699291"/>
            <a:ext cx="352661" cy="1465570"/>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1" name="Стрелка вправо 28">
            <a:extLst>
              <a:ext uri="{FF2B5EF4-FFF2-40B4-BE49-F238E27FC236}">
                <a16:creationId xmlns:a16="http://schemas.microsoft.com/office/drawing/2014/main" xmlns="" id="{37D87469-48A8-11AA-2A4B-39DE1A3E767B}"/>
              </a:ext>
            </a:extLst>
          </p:cNvPr>
          <p:cNvSpPr/>
          <p:nvPr/>
        </p:nvSpPr>
        <p:spPr>
          <a:xfrm rot="5400000">
            <a:off x="9097788" y="689475"/>
            <a:ext cx="352661" cy="1465570"/>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2" name="TextBox 11">
            <a:extLst>
              <a:ext uri="{FF2B5EF4-FFF2-40B4-BE49-F238E27FC236}">
                <a16:creationId xmlns:a16="http://schemas.microsoft.com/office/drawing/2014/main" xmlns="" id="{CE6D496E-29BB-4E22-1FE6-C74D35C40C24}"/>
              </a:ext>
            </a:extLst>
          </p:cNvPr>
          <p:cNvSpPr txBox="1"/>
          <p:nvPr/>
        </p:nvSpPr>
        <p:spPr>
          <a:xfrm>
            <a:off x="528395" y="4127632"/>
            <a:ext cx="22252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 1 ч. 1 ст. 31 44-ФЗ</a:t>
            </a:r>
          </a:p>
        </p:txBody>
      </p:sp>
      <p:pic>
        <p:nvPicPr>
          <p:cNvPr id="7" name="Рисунок 6">
            <a:extLst>
              <a:ext uri="{FF2B5EF4-FFF2-40B4-BE49-F238E27FC236}">
                <a16:creationId xmlns:a16="http://schemas.microsoft.com/office/drawing/2014/main" xmlns="" id="{4B6366B4-F048-9E22-423A-9A2E3FA54A5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15" name="Скругленный прямоугольник 8">
            <a:extLst>
              <a:ext uri="{FF2B5EF4-FFF2-40B4-BE49-F238E27FC236}">
                <a16:creationId xmlns:a16="http://schemas.microsoft.com/office/drawing/2014/main" xmlns="" id="{43B323F3-B033-659D-B850-9A9334C15B6F}"/>
              </a:ext>
            </a:extLst>
          </p:cNvPr>
          <p:cNvSpPr/>
          <p:nvPr/>
        </p:nvSpPr>
        <p:spPr>
          <a:xfrm>
            <a:off x="6454422" y="2873478"/>
            <a:ext cx="5499779" cy="3833391"/>
          </a:xfrm>
          <a:prstGeom prst="roundRect">
            <a:avLst>
              <a:gd name="adj" fmla="val 6065"/>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допускается использование</a:t>
            </a: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в ОЗ закупки указания на товарный знак </a:t>
            </a:r>
            <a:r>
              <a:rPr kumimoji="0" lang="ru-RU" sz="13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в следующих случаях</a:t>
            </a: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3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а) сопровождение такого указания словами «или эквивалент»;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3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б) несовместимость товаров, на которых размещаются другие товарные знаки, и необходимость обеспечения взаимодействия таких товаров с товарами, используемыми заказчиком;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3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в) осуществление закупки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3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г) осуществление закупки медицинских изделий, специализированных продуктов лечебного питания, необходимых для назначения пациенту по медицинским показаниям (индивидуальная непереносимость, по жизненным показаниям) по решению врачебной комиссии, которое фиксируется в медицинской документации пациента и журнале врачебной комиссии.</a:t>
            </a:r>
            <a:br>
              <a:rPr kumimoji="0" lang="ru-RU" sz="13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br>
            <a:r>
              <a:rPr kumimoji="0" lang="ru-RU" sz="13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Перечень указанных медицинских изделий, специализированных продуктов лечебного питания и порядок его формирования утверждаются Правительством РФ;</a:t>
            </a:r>
          </a:p>
        </p:txBody>
      </p:sp>
      <p:sp>
        <p:nvSpPr>
          <p:cNvPr id="16" name="Стрелка вправо 18">
            <a:extLst>
              <a:ext uri="{FF2B5EF4-FFF2-40B4-BE49-F238E27FC236}">
                <a16:creationId xmlns:a16="http://schemas.microsoft.com/office/drawing/2014/main" xmlns="" id="{2EAE6A46-59C8-C89C-3AAC-60980D0909D0}"/>
              </a:ext>
            </a:extLst>
          </p:cNvPr>
          <p:cNvSpPr/>
          <p:nvPr/>
        </p:nvSpPr>
        <p:spPr>
          <a:xfrm>
            <a:off x="5962650" y="4496963"/>
            <a:ext cx="446680" cy="2208637"/>
          </a:xfrm>
          <a:prstGeom prst="rightArrow">
            <a:avLst>
              <a:gd name="adj1" fmla="val 53536"/>
              <a:gd name="adj2" fmla="val 5596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13" name="Прямая соединительная линия 12">
            <a:extLst>
              <a:ext uri="{FF2B5EF4-FFF2-40B4-BE49-F238E27FC236}">
                <a16:creationId xmlns:a16="http://schemas.microsoft.com/office/drawing/2014/main" xmlns="" id="{1B93C53D-09B2-9130-14EB-6D763C6F0F95}"/>
              </a:ext>
            </a:extLst>
          </p:cNvPr>
          <p:cNvCxnSpPr>
            <a:cxnSpLocks/>
          </p:cNvCxnSpPr>
          <p:nvPr/>
        </p:nvCxnSpPr>
        <p:spPr>
          <a:xfrm flipV="1">
            <a:off x="528395" y="4702629"/>
            <a:ext cx="5254096" cy="1898468"/>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EE9EB284-0A64-5EDE-4A10-1A087DEAE31A}"/>
              </a:ext>
            </a:extLst>
          </p:cNvPr>
          <p:cNvCxnSpPr>
            <a:cxnSpLocks/>
          </p:cNvCxnSpPr>
          <p:nvPr/>
        </p:nvCxnSpPr>
        <p:spPr>
          <a:xfrm flipH="1" flipV="1">
            <a:off x="528395" y="4702629"/>
            <a:ext cx="5193136" cy="1933302"/>
          </a:xfrm>
          <a:prstGeom prst="line">
            <a:avLst/>
          </a:prstGeom>
          <a:ln w="19050">
            <a:solidFill>
              <a:srgbClr val="FF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xmlns="" val="190812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7">
            <a:extLst>
              <a:ext uri="{FF2B5EF4-FFF2-40B4-BE49-F238E27FC236}">
                <a16:creationId xmlns:a16="http://schemas.microsoft.com/office/drawing/2014/main" xmlns="" id="{9DC50A2E-CF1D-5DFD-6889-20BB2E5912FE}"/>
              </a:ext>
            </a:extLst>
          </p:cNvPr>
          <p:cNvGraphicFramePr>
            <a:graphicFrameLocks noGrp="1"/>
          </p:cNvGraphicFramePr>
          <p:nvPr>
            <p:ph idx="1"/>
          </p:nvPr>
        </p:nvGraphicFramePr>
        <p:xfrm>
          <a:off x="335359" y="828675"/>
          <a:ext cx="11625912" cy="135636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9017620">
                  <a:extLst>
                    <a:ext uri="{9D8B030D-6E8A-4147-A177-3AD203B41FA5}">
                      <a16:colId xmlns:a16="http://schemas.microsoft.com/office/drawing/2014/main" xmlns="" val="270966510"/>
                    </a:ext>
                  </a:extLst>
                </a:gridCol>
                <a:gridCol w="330200">
                  <a:extLst>
                    <a:ext uri="{9D8B030D-6E8A-4147-A177-3AD203B41FA5}">
                      <a16:colId xmlns:a16="http://schemas.microsoft.com/office/drawing/2014/main" xmlns="" val="4139795710"/>
                    </a:ext>
                  </a:extLst>
                </a:gridCol>
                <a:gridCol w="1636171">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71 ст. 112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dirty="0">
                          <a:effectLst/>
                        </a:rPr>
                        <a:t>Установить, что в 2022, 2023 и </a:t>
                      </a:r>
                      <a:r>
                        <a:rPr lang="ru-RU" sz="1100" b="1" dirty="0">
                          <a:effectLst/>
                        </a:rPr>
                        <a:t>2024</a:t>
                      </a:r>
                      <a:r>
                        <a:rPr lang="ru-RU" sz="1100" b="0" dirty="0">
                          <a:effectLst/>
                        </a:rPr>
                        <a:t> годах при определении заказчиками из числа федеральных органов исполнительной власти или органов исполнительной власти субъектов Российской Федерации, подведомственных им государственных учреждений или государственных унитарных предприятий, а также муниципальных медицинских организаций объема закупок, предусмотренного частью 1 статьи 30 настоящего Федерального закона, в расчет совокупного годового объема закупок не включаются закупки лекарственных препаратов для медицинского применения и медицинских изделий.</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i="0" strike="sngStrike" dirty="0">
                          <a:solidFill>
                            <a:schemeClr val="tx1"/>
                          </a:solidFill>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i="1" dirty="0">
                          <a:solidFill>
                            <a:srgbClr val="FF0000"/>
                          </a:solidFill>
                        </a:rPr>
                        <a:t>№</a:t>
                      </a:r>
                      <a:r>
                        <a:rPr lang="en-US" sz="1100" i="1" dirty="0">
                          <a:solidFill>
                            <a:srgbClr val="FF0000"/>
                          </a:solidFill>
                        </a:rPr>
                        <a:t>625-</a:t>
                      </a:r>
                      <a:r>
                        <a:rPr lang="ru-RU" sz="1100" i="1" dirty="0">
                          <a:solidFill>
                            <a:srgbClr val="FF0000"/>
                          </a:solidFill>
                        </a:rPr>
                        <a:t>ФЗ от </a:t>
                      </a:r>
                      <a:r>
                        <a:rPr lang="en-US" sz="1100" i="1" dirty="0">
                          <a:solidFill>
                            <a:srgbClr val="FF0000"/>
                          </a:solidFill>
                        </a:rPr>
                        <a:t>25.12.2023</a:t>
                      </a: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379611221"/>
                  </a:ext>
                </a:extLst>
              </a:tr>
            </a:tbl>
          </a:graphicData>
        </a:graphic>
      </p:graphicFrame>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500" dirty="0"/>
              <a:t>25.12.2023</a:t>
            </a:r>
          </a:p>
        </p:txBody>
      </p:sp>
      <p:pic>
        <p:nvPicPr>
          <p:cNvPr id="7" name="Рисунок 6">
            <a:extLst>
              <a:ext uri="{FF2B5EF4-FFF2-40B4-BE49-F238E27FC236}">
                <a16:creationId xmlns:a16="http://schemas.microsoft.com/office/drawing/2014/main" xmlns="" id="{3E08E39A-5512-4E49-63F9-F39BDBA8D7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graphicFrame>
        <p:nvGraphicFramePr>
          <p:cNvPr id="8" name="Таблица 7">
            <a:extLst>
              <a:ext uri="{FF2B5EF4-FFF2-40B4-BE49-F238E27FC236}">
                <a16:creationId xmlns:a16="http://schemas.microsoft.com/office/drawing/2014/main" xmlns="" id="{9DC50A2E-CF1D-5DFD-6889-20BB2E5912FE}"/>
              </a:ext>
            </a:extLst>
          </p:cNvPr>
          <p:cNvGraphicFramePr>
            <a:graphicFrameLocks/>
          </p:cNvGraphicFramePr>
          <p:nvPr/>
        </p:nvGraphicFramePr>
        <p:xfrm>
          <a:off x="335359" y="2276475"/>
          <a:ext cx="11625912" cy="135636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9007152">
                  <a:extLst>
                    <a:ext uri="{9D8B030D-6E8A-4147-A177-3AD203B41FA5}">
                      <a16:colId xmlns:a16="http://schemas.microsoft.com/office/drawing/2014/main" xmlns="" val="270966510"/>
                    </a:ext>
                  </a:extLst>
                </a:gridCol>
                <a:gridCol w="360040">
                  <a:extLst>
                    <a:ext uri="{9D8B030D-6E8A-4147-A177-3AD203B41FA5}">
                      <a16:colId xmlns:a16="http://schemas.microsoft.com/office/drawing/2014/main" xmlns="" val="4139795710"/>
                    </a:ext>
                  </a:extLst>
                </a:gridCol>
                <a:gridCol w="1616799">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1 ст. 15 46-ФЗ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dirty="0">
                          <a:effectLst/>
                        </a:rPr>
                        <a:t>Установить, что в период до 31 декабря 2023 года включительно Правительство Российской Федерации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вправе устанавливать иные случаи осуществления закупок товаров, работ, услуг для государственных и (или) муниципальных нужд у единственного поставщика (подрядчика, исполнителя), а также определять порядок осуществления закупок в таких случаях.</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strike="noStrike"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i="1" dirty="0">
                          <a:solidFill>
                            <a:srgbClr val="FF0000"/>
                          </a:solidFill>
                        </a:rPr>
                        <a:t>№</a:t>
                      </a:r>
                      <a:r>
                        <a:rPr lang="en-US" sz="1100" i="1" dirty="0">
                          <a:solidFill>
                            <a:srgbClr val="FF0000"/>
                          </a:solidFill>
                        </a:rPr>
                        <a:t>625-</a:t>
                      </a:r>
                      <a:r>
                        <a:rPr lang="ru-RU" sz="1100" i="1" dirty="0">
                          <a:solidFill>
                            <a:srgbClr val="FF0000"/>
                          </a:solidFill>
                        </a:rPr>
                        <a:t>ФЗ от </a:t>
                      </a:r>
                      <a:r>
                        <a:rPr lang="en-US" sz="1100" i="1" dirty="0">
                          <a:solidFill>
                            <a:srgbClr val="FF0000"/>
                          </a:solidFill>
                        </a:rPr>
                        <a:t>25.12.2023</a:t>
                      </a: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4060957808"/>
                  </a:ext>
                </a:extLst>
              </a:tr>
            </a:tbl>
          </a:graphicData>
        </a:graphic>
      </p:graphicFrame>
      <p:sp>
        <p:nvSpPr>
          <p:cNvPr id="9" name="Стрелка вправо 28">
            <a:extLst>
              <a:ext uri="{FF2B5EF4-FFF2-40B4-BE49-F238E27FC236}">
                <a16:creationId xmlns:a16="http://schemas.microsoft.com/office/drawing/2014/main" xmlns="" id="{D72E7DEE-4D8F-18FB-0436-EB3F28F9CDC7}"/>
              </a:ext>
            </a:extLst>
          </p:cNvPr>
          <p:cNvSpPr/>
          <p:nvPr/>
        </p:nvSpPr>
        <p:spPr>
          <a:xfrm rot="5400000">
            <a:off x="5418813" y="3491534"/>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xmlns="" id="{270EA29B-3AF5-BB55-308C-451C8678C7D8}"/>
              </a:ext>
            </a:extLst>
          </p:cNvPr>
          <p:cNvSpPr txBox="1"/>
          <p:nvPr/>
        </p:nvSpPr>
        <p:spPr>
          <a:xfrm>
            <a:off x="911424" y="3900374"/>
            <a:ext cx="9073008" cy="6001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10.03.2022 №339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 случаях осуществления закупок товаров, работ, услуг для государственных и (или) муниципальных нужд у единственного поставщика (подрядчика, исполнителя) и порядке их осуществления»</a:t>
            </a:r>
          </a:p>
        </p:txBody>
      </p:sp>
      <p:graphicFrame>
        <p:nvGraphicFramePr>
          <p:cNvPr id="11" name="Таблица 7">
            <a:extLst>
              <a:ext uri="{FF2B5EF4-FFF2-40B4-BE49-F238E27FC236}">
                <a16:creationId xmlns:a16="http://schemas.microsoft.com/office/drawing/2014/main" xmlns="" id="{C5E2C017-170C-6694-3FAA-28EB9EA90D55}"/>
              </a:ext>
            </a:extLst>
          </p:cNvPr>
          <p:cNvGraphicFramePr>
            <a:graphicFrameLocks/>
          </p:cNvGraphicFramePr>
          <p:nvPr/>
        </p:nvGraphicFramePr>
        <p:xfrm>
          <a:off x="335359" y="4752837"/>
          <a:ext cx="11625912" cy="152400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9007152">
                  <a:extLst>
                    <a:ext uri="{9D8B030D-6E8A-4147-A177-3AD203B41FA5}">
                      <a16:colId xmlns:a16="http://schemas.microsoft.com/office/drawing/2014/main" xmlns="" val="270966510"/>
                    </a:ext>
                  </a:extLst>
                </a:gridCol>
                <a:gridCol w="360040">
                  <a:extLst>
                    <a:ext uri="{9D8B030D-6E8A-4147-A177-3AD203B41FA5}">
                      <a16:colId xmlns:a16="http://schemas.microsoft.com/office/drawing/2014/main" xmlns="" val="4139795710"/>
                    </a:ext>
                  </a:extLst>
                </a:gridCol>
                <a:gridCol w="1616799">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2 ст. 15 46-ФЗ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dirty="0">
                          <a:effectLst/>
                        </a:rPr>
                        <a:t>Установить, что в период до 31 декабря 2023 года включительно решением высшего исполнительного органа субъекта Российской Федерации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могут быть установлены иные случаи осуществления закупок товаров, работ, услуг для государственных и (или) муниципальных нужд у единственного поставщика (подрядчика, исполнителя) в целях обеспечения нужд соответствующего субъекта Российской Федерации и муниципальных нужд муниципальных образований, находящихся на его территории, а также определен порядок осуществления закупок в таких случаях.</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i="1" dirty="0">
                          <a:solidFill>
                            <a:srgbClr val="FF0000"/>
                          </a:solidFill>
                        </a:rPr>
                        <a:t>№</a:t>
                      </a:r>
                      <a:r>
                        <a:rPr lang="en-US" sz="1100" i="1" dirty="0">
                          <a:solidFill>
                            <a:srgbClr val="FF0000"/>
                          </a:solidFill>
                        </a:rPr>
                        <a:t>625-</a:t>
                      </a:r>
                      <a:r>
                        <a:rPr lang="ru-RU" sz="1100" i="1" dirty="0">
                          <a:solidFill>
                            <a:srgbClr val="FF0000"/>
                          </a:solidFill>
                        </a:rPr>
                        <a:t>ФЗ от </a:t>
                      </a:r>
                      <a:r>
                        <a:rPr lang="en-US" sz="1100" i="1" dirty="0">
                          <a:solidFill>
                            <a:srgbClr val="FF0000"/>
                          </a:solidFill>
                        </a:rPr>
                        <a:t>25.12.2023</a:t>
                      </a: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4060957808"/>
                  </a:ext>
                </a:extLst>
              </a:tr>
            </a:tbl>
          </a:graphicData>
        </a:graphic>
      </p:graphicFrame>
      <p:sp>
        <p:nvSpPr>
          <p:cNvPr id="12" name="Стрелка вправо 28">
            <a:extLst>
              <a:ext uri="{FF2B5EF4-FFF2-40B4-BE49-F238E27FC236}">
                <a16:creationId xmlns:a16="http://schemas.microsoft.com/office/drawing/2014/main" xmlns="" id="{B01A6854-A1B7-733F-45D7-B8A8D4737E42}"/>
              </a:ext>
            </a:extLst>
          </p:cNvPr>
          <p:cNvSpPr/>
          <p:nvPr/>
        </p:nvSpPr>
        <p:spPr>
          <a:xfrm rot="5400000">
            <a:off x="5418813" y="6120296"/>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3" name="TextBox 12">
            <a:extLst>
              <a:ext uri="{FF2B5EF4-FFF2-40B4-BE49-F238E27FC236}">
                <a16:creationId xmlns:a16="http://schemas.microsoft.com/office/drawing/2014/main" xmlns="" id="{243B9D8C-C72E-D206-FB88-49776C53AC29}"/>
              </a:ext>
            </a:extLst>
          </p:cNvPr>
          <p:cNvSpPr txBox="1"/>
          <p:nvPr/>
        </p:nvSpPr>
        <p:spPr>
          <a:xfrm>
            <a:off x="911424" y="6529136"/>
            <a:ext cx="9073008" cy="2616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Акт высшего органа исполнительной власти субъекта Российской Федерации</a:t>
            </a:r>
          </a:p>
        </p:txBody>
      </p:sp>
    </p:spTree>
    <p:extLst>
      <p:ext uri="{BB962C8B-B14F-4D97-AF65-F5344CB8AC3E}">
        <p14:creationId xmlns:p14="http://schemas.microsoft.com/office/powerpoint/2010/main" xmlns="" val="3806657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795E565-E86D-BE3F-AD3D-F5122CFD4A1C}"/>
            </a:ext>
          </a:extLst>
        </p:cNvPr>
        <p:cNvGrpSpPr/>
        <p:nvPr/>
      </p:nvGrpSpPr>
      <p:grpSpPr>
        <a:xfrm>
          <a:off x="0" y="0"/>
          <a:ext cx="0" cy="0"/>
          <a:chOff x="0" y="0"/>
          <a:chExt cx="0" cy="0"/>
        </a:xfrm>
      </p:grpSpPr>
      <p:sp>
        <p:nvSpPr>
          <p:cNvPr id="5" name="Содержимое 2">
            <a:extLst>
              <a:ext uri="{FF2B5EF4-FFF2-40B4-BE49-F238E27FC236}">
                <a16:creationId xmlns:a16="http://schemas.microsoft.com/office/drawing/2014/main" xmlns="" id="{B8EFA0D3-6DEF-1596-EA06-F51E61F0BE70}"/>
              </a:ext>
            </a:extLst>
          </p:cNvPr>
          <p:cNvSpPr txBox="1">
            <a:spLocks/>
          </p:cNvSpPr>
          <p:nvPr/>
        </p:nvSpPr>
        <p:spPr>
          <a:xfrm>
            <a:off x="2095472" y="1285860"/>
            <a:ext cx="8229600" cy="5217238"/>
          </a:xfrm>
          <a:prstGeom prst="rect">
            <a:avLst/>
          </a:prstGeom>
        </p:spPr>
        <p:txBody>
          <a:bodyPr vert="horz">
            <a:normAutofit/>
          </a:bodyPr>
          <a:lstStyle/>
          <a:p>
            <a:pPr marL="179388"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Заголовок 3">
            <a:extLst>
              <a:ext uri="{FF2B5EF4-FFF2-40B4-BE49-F238E27FC236}">
                <a16:creationId xmlns:a16="http://schemas.microsoft.com/office/drawing/2014/main" xmlns="" id="{1277486E-E3F8-8134-62FD-C50578CBA159}"/>
              </a:ext>
            </a:extLst>
          </p:cNvPr>
          <p:cNvSpPr>
            <a:spLocks noGrp="1"/>
          </p:cNvSpPr>
          <p:nvPr>
            <p:ph type="title"/>
          </p:nvPr>
        </p:nvSpPr>
        <p:spPr/>
        <p:txBody>
          <a:bodyPr>
            <a:normAutofit fontScale="90000"/>
          </a:bodyPr>
          <a:lstStyle/>
          <a:p>
            <a:r>
              <a:rPr lang="ru-RU" dirty="0"/>
              <a:t>ХАРАКТЕРИСТИК ОБЪЕКТА ЗАКУПКИ.</a:t>
            </a:r>
            <a:br>
              <a:rPr lang="ru-RU" dirty="0"/>
            </a:br>
            <a:r>
              <a:rPr lang="ru-RU" dirty="0"/>
              <a:t>Правило 1.</a:t>
            </a:r>
          </a:p>
        </p:txBody>
      </p:sp>
      <p:sp>
        <p:nvSpPr>
          <p:cNvPr id="6" name="Скругленный прямоугольник 5">
            <a:extLst>
              <a:ext uri="{FF2B5EF4-FFF2-40B4-BE49-F238E27FC236}">
                <a16:creationId xmlns:a16="http://schemas.microsoft.com/office/drawing/2014/main" xmlns="" id="{6B825622-24AA-BF30-9AFD-FB653076FD7A}"/>
              </a:ext>
            </a:extLst>
          </p:cNvPr>
          <p:cNvSpPr/>
          <p:nvPr/>
        </p:nvSpPr>
        <p:spPr>
          <a:xfrm>
            <a:off x="479374" y="908721"/>
            <a:ext cx="11458623"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в описании ОЗ указываются</a:t>
            </a:r>
            <a:r>
              <a:rPr kumimoji="0" lang="en-US"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 </a:t>
            </a:r>
            <a:r>
              <a:rPr kumimoji="0" lang="ru-RU"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функциональные;</a:t>
            </a:r>
            <a:r>
              <a:rPr kumimoji="0" lang="en-US"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 </a:t>
            </a:r>
            <a:r>
              <a:rPr kumimoji="0" lang="ru-RU"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технические; качественные характеристики; эксплуатационные характеристики объекта закупки (при необходимости)</a:t>
            </a:r>
          </a:p>
        </p:txBody>
      </p:sp>
      <p:graphicFrame>
        <p:nvGraphicFramePr>
          <p:cNvPr id="16" name="Схема 15">
            <a:extLst>
              <a:ext uri="{FF2B5EF4-FFF2-40B4-BE49-F238E27FC236}">
                <a16:creationId xmlns:a16="http://schemas.microsoft.com/office/drawing/2014/main" xmlns="" id="{DEC55E6F-1FA5-D1CE-1C6D-89FA9145A82E}"/>
              </a:ext>
            </a:extLst>
          </p:cNvPr>
          <p:cNvGraphicFramePr/>
          <p:nvPr/>
        </p:nvGraphicFramePr>
        <p:xfrm>
          <a:off x="479373" y="1588940"/>
          <a:ext cx="11458623" cy="4936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Стрелка вправо 28">
            <a:extLst>
              <a:ext uri="{FF2B5EF4-FFF2-40B4-BE49-F238E27FC236}">
                <a16:creationId xmlns:a16="http://schemas.microsoft.com/office/drawing/2014/main" xmlns="" id="{F9D98198-2763-A42A-5955-A7A939566DD3}"/>
              </a:ext>
            </a:extLst>
          </p:cNvPr>
          <p:cNvSpPr/>
          <p:nvPr/>
        </p:nvSpPr>
        <p:spPr>
          <a:xfrm rot="5400000">
            <a:off x="6032354" y="812536"/>
            <a:ext cx="352661" cy="1465570"/>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 name="Рисунок 1">
            <a:extLst>
              <a:ext uri="{FF2B5EF4-FFF2-40B4-BE49-F238E27FC236}">
                <a16:creationId xmlns:a16="http://schemas.microsoft.com/office/drawing/2014/main" xmlns="" id="{0A0CCEE7-A1D0-6F78-245D-BD8C21D4D11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Tree>
    <p:extLst>
      <p:ext uri="{BB962C8B-B14F-4D97-AF65-F5344CB8AC3E}">
        <p14:creationId xmlns:p14="http://schemas.microsoft.com/office/powerpoint/2010/main" xmlns="" val="2476193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a:extLst>
              <a:ext uri="{FF2B5EF4-FFF2-40B4-BE49-F238E27FC236}">
                <a16:creationId xmlns:a16="http://schemas.microsoft.com/office/drawing/2014/main" xmlns="" id="{2BE5F808-5CE6-12E5-2F2B-9EFA919C0641}"/>
              </a:ext>
            </a:extLst>
          </p:cNvPr>
          <p:cNvGraphicFramePr>
            <a:graphicFrameLocks noGrp="1"/>
          </p:cNvGraphicFramePr>
          <p:nvPr/>
        </p:nvGraphicFramePr>
        <p:xfrm>
          <a:off x="123825" y="468747"/>
          <a:ext cx="11923032" cy="5406487"/>
        </p:xfrm>
        <a:graphic>
          <a:graphicData uri="http://schemas.openxmlformats.org/drawingml/2006/table">
            <a:tbl>
              <a:tblPr>
                <a:tableStyleId>{E8B1032C-EA38-4F05-BA0D-38AFFFC7BED3}</a:tableStyleId>
              </a:tblPr>
              <a:tblGrid>
                <a:gridCol w="2895600">
                  <a:extLst>
                    <a:ext uri="{9D8B030D-6E8A-4147-A177-3AD203B41FA5}">
                      <a16:colId xmlns:a16="http://schemas.microsoft.com/office/drawing/2014/main" xmlns="" val="2750856210"/>
                    </a:ext>
                  </a:extLst>
                </a:gridCol>
                <a:gridCol w="1762125">
                  <a:extLst>
                    <a:ext uri="{9D8B030D-6E8A-4147-A177-3AD203B41FA5}">
                      <a16:colId xmlns:a16="http://schemas.microsoft.com/office/drawing/2014/main" xmlns="" val="1854005391"/>
                    </a:ext>
                  </a:extLst>
                </a:gridCol>
                <a:gridCol w="819150">
                  <a:extLst>
                    <a:ext uri="{9D8B030D-6E8A-4147-A177-3AD203B41FA5}">
                      <a16:colId xmlns:a16="http://schemas.microsoft.com/office/drawing/2014/main" xmlns="" val="3479197834"/>
                    </a:ext>
                  </a:extLst>
                </a:gridCol>
                <a:gridCol w="1962150">
                  <a:extLst>
                    <a:ext uri="{9D8B030D-6E8A-4147-A177-3AD203B41FA5}">
                      <a16:colId xmlns:a16="http://schemas.microsoft.com/office/drawing/2014/main" xmlns="" val="14358947"/>
                    </a:ext>
                  </a:extLst>
                </a:gridCol>
                <a:gridCol w="2524125">
                  <a:extLst>
                    <a:ext uri="{9D8B030D-6E8A-4147-A177-3AD203B41FA5}">
                      <a16:colId xmlns:a16="http://schemas.microsoft.com/office/drawing/2014/main" xmlns="" val="145354970"/>
                    </a:ext>
                  </a:extLst>
                </a:gridCol>
                <a:gridCol w="1959882">
                  <a:extLst>
                    <a:ext uri="{9D8B030D-6E8A-4147-A177-3AD203B41FA5}">
                      <a16:colId xmlns:a16="http://schemas.microsoft.com/office/drawing/2014/main" xmlns="" val="4255655708"/>
                    </a:ext>
                  </a:extLst>
                </a:gridCol>
              </a:tblGrid>
              <a:tr h="143381">
                <a:tc>
                  <a:txBody>
                    <a:bodyPr/>
                    <a:lstStyle/>
                    <a:p>
                      <a:pPr algn="ctr"/>
                      <a:r>
                        <a:rPr lang="ru-RU" sz="1100" kern="0" dirty="0">
                          <a:effectLst/>
                        </a:rPr>
                        <a:t>Параметр</a:t>
                      </a:r>
                      <a:r>
                        <a:rPr lang="ru-RU" sz="1100" kern="0" baseline="0" dirty="0">
                          <a:effectLst/>
                        </a:rPr>
                        <a:t> объекта закупки</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pPr algn="ctr"/>
                      <a:r>
                        <a:rPr lang="ru-RU" sz="1100" dirty="0">
                          <a:effectLst/>
                        </a:rPr>
                        <a:t>Значение параметра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gridSpan="2">
                  <a:txBody>
                    <a:bodyPr/>
                    <a:lstStyle/>
                    <a:p>
                      <a:pPr algn="ctr"/>
                      <a:r>
                        <a:rPr lang="ru-RU" sz="1100" dirty="0">
                          <a:effectLst/>
                        </a:rPr>
                        <a:t>Характеристика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hMerge="1">
                  <a:txBody>
                    <a:bodyPr/>
                    <a:lstStyle/>
                    <a:p>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1100" dirty="0">
                          <a:effectLst/>
                          <a:latin typeface="+mj-lt"/>
                          <a:ea typeface="Times New Roman" panose="02020603050405020304" pitchFamily="18" charset="0"/>
                          <a:cs typeface="Times New Roman" panose="02020603050405020304" pitchFamily="18" charset="0"/>
                        </a:rPr>
                        <a:t>Вид характеристики</a:t>
                      </a:r>
                    </a:p>
                  </a:txBody>
                  <a:tcPr marL="68580" marR="68580" marT="0" marB="0" anchor="ctr">
                    <a:solidFill>
                      <a:schemeClr val="accent4">
                        <a:lumMod val="60000"/>
                        <a:lumOff val="40000"/>
                      </a:schemeClr>
                    </a:solidFill>
                  </a:tcPr>
                </a:tc>
                <a:tc>
                  <a:txBody>
                    <a:bodyPr/>
                    <a:lstStyle/>
                    <a:p>
                      <a:pPr algn="ctr"/>
                      <a:r>
                        <a:rPr lang="ru-RU" sz="1100" dirty="0">
                          <a:effectLst/>
                          <a:latin typeface="+mj-lt"/>
                          <a:ea typeface="Times New Roman" panose="02020603050405020304" pitchFamily="18" charset="0"/>
                          <a:cs typeface="Times New Roman" panose="02020603050405020304" pitchFamily="18" charset="0"/>
                        </a:rPr>
                        <a:t>Тип характеристики</a:t>
                      </a:r>
                    </a:p>
                  </a:txBody>
                  <a:tcPr marL="68580" marR="68580" marT="0" marB="0" anchor="ctr">
                    <a:solidFill>
                      <a:schemeClr val="accent4">
                        <a:lumMod val="60000"/>
                        <a:lumOff val="40000"/>
                      </a:schemeClr>
                    </a:solidFill>
                  </a:tcPr>
                </a:tc>
                <a:extLst>
                  <a:ext uri="{0D108BD9-81ED-4DB2-BD59-A6C34878D82A}">
                    <a16:rowId xmlns:a16="http://schemas.microsoft.com/office/drawing/2014/main" xmlns="" val="2322004456"/>
                  </a:ext>
                </a:extLst>
              </a:tr>
              <a:tr h="430144">
                <a:tc>
                  <a:txBody>
                    <a:bodyPr/>
                    <a:lstStyle/>
                    <a:p>
                      <a:r>
                        <a:rPr lang="ru-RU" sz="1100" kern="0" dirty="0">
                          <a:effectLst/>
                        </a:rPr>
                        <a:t>Назначение</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для измерения температуры жидкостей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основная функция</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r>
                        <a:rPr lang="ru-RU" sz="1100" dirty="0">
                          <a:effectLst/>
                          <a:latin typeface="+mj-lt"/>
                          <a:ea typeface="Times New Roman" panose="02020603050405020304" pitchFamily="18" charset="0"/>
                          <a:cs typeface="Times New Roman" panose="02020603050405020304" pitchFamily="18" charset="0"/>
                        </a:rPr>
                        <a:t>Функциональная</a:t>
                      </a:r>
                    </a:p>
                  </a:txBody>
                  <a:tcPr marL="68580" marR="68580" marT="0" marB="0" anchor="ctr">
                    <a:solidFill>
                      <a:schemeClr val="accent3">
                        <a:lumMod val="60000"/>
                        <a:lumOff val="40000"/>
                      </a:schemeClr>
                    </a:solidFill>
                  </a:tcPr>
                </a:tc>
                <a:tc>
                  <a:txBody>
                    <a:bodyPr/>
                    <a:lstStyle/>
                    <a:p>
                      <a:pPr algn="ctr"/>
                      <a:r>
                        <a:rPr lang="ru-RU" sz="1100" dirty="0">
                          <a:effectLst/>
                          <a:latin typeface="+mj-lt"/>
                          <a:ea typeface="Times New Roman" panose="02020603050405020304" pitchFamily="18" charset="0"/>
                          <a:cs typeface="Times New Roman" panose="02020603050405020304" pitchFamily="18" charset="0"/>
                        </a:rPr>
                        <a:t>Качественная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587092301"/>
                  </a:ext>
                </a:extLst>
              </a:tr>
              <a:tr h="143381">
                <a:tc>
                  <a:txBody>
                    <a:bodyPr/>
                    <a:lstStyle/>
                    <a:p>
                      <a:r>
                        <a:rPr lang="ru-RU" sz="1100" kern="0">
                          <a:effectLst/>
                        </a:rPr>
                        <a:t>Тип</a:t>
                      </a:r>
                      <a:endParaRPr lang="ru-RU" sz="1100" b="1" kern="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кулинарный</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основная функция</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effectLst/>
                          <a:latin typeface="+mn-lt"/>
                          <a:ea typeface="Times New Roman" panose="02020603050405020304" pitchFamily="18" charset="0"/>
                          <a:cs typeface="Times New Roman" panose="02020603050405020304" pitchFamily="18" charset="0"/>
                        </a:rPr>
                        <a:t>Функциональная</a:t>
                      </a:r>
                    </a:p>
                  </a:txBody>
                  <a:tcPr marL="68580" marR="68580" marT="0" marB="0" anchor="ctr">
                    <a:solidFill>
                      <a:schemeClr val="accent3">
                        <a:lumMod val="60000"/>
                        <a:lumOff val="40000"/>
                      </a:schemeClr>
                    </a:solidFill>
                  </a:tcPr>
                </a:tc>
                <a:tc>
                  <a:txBody>
                    <a:bodyPr/>
                    <a:lstStyle/>
                    <a:p>
                      <a:pPr algn="ctr"/>
                      <a:r>
                        <a:rPr lang="ru-RU" sz="1100" dirty="0">
                          <a:effectLst/>
                          <a:latin typeface="+mj-lt"/>
                          <a:ea typeface="Times New Roman" panose="02020603050405020304" pitchFamily="18" charset="0"/>
                          <a:cs typeface="Times New Roman" panose="02020603050405020304" pitchFamily="18" charset="0"/>
                        </a:rPr>
                        <a:t>Качественная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3839878457"/>
                  </a:ext>
                </a:extLst>
              </a:tr>
              <a:tr h="573526">
                <a:tc>
                  <a:txBody>
                    <a:bodyPr/>
                    <a:lstStyle/>
                    <a:p>
                      <a:r>
                        <a:rPr lang="ru-RU" sz="1100" kern="0" dirty="0">
                          <a:effectLst/>
                        </a:rPr>
                        <a:t>Диапазон измерений температуры:</a:t>
                      </a:r>
                    </a:p>
                    <a:p>
                      <a:r>
                        <a:rPr lang="ru-RU" sz="1100" dirty="0">
                          <a:effectLst/>
                        </a:rPr>
                        <a:t>- °C</a:t>
                      </a:r>
                    </a:p>
                    <a:p>
                      <a:r>
                        <a:rPr lang="ru-RU" sz="1100" dirty="0">
                          <a:effectLst/>
                        </a:rPr>
                        <a:t>- °F</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-40...200 </a:t>
                      </a:r>
                    </a:p>
                    <a:p>
                      <a:r>
                        <a:rPr lang="ru-RU" sz="1100" dirty="0">
                          <a:effectLst/>
                        </a:rPr>
                        <a:t>-40...392</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Техническая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Количественная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2641343646"/>
                  </a:ext>
                </a:extLst>
              </a:tr>
              <a:tr h="1003670">
                <a:tc>
                  <a:txBody>
                    <a:bodyPr/>
                    <a:lstStyle/>
                    <a:p>
                      <a:r>
                        <a:rPr lang="ru-RU" sz="1100" dirty="0">
                          <a:effectLst/>
                        </a:rPr>
                        <a:t>Пределы допускаемой абсолютной погрешности измерений температуры:</a:t>
                      </a:r>
                    </a:p>
                    <a:p>
                      <a:r>
                        <a:rPr lang="ru-RU" sz="1100" dirty="0">
                          <a:effectLst/>
                        </a:rPr>
                        <a:t>- в диапазоне от -40 до -10 °С </a:t>
                      </a:r>
                      <a:r>
                        <a:rPr lang="ru-RU" sz="1100" dirty="0" err="1">
                          <a:effectLst/>
                        </a:rPr>
                        <a:t>включ</a:t>
                      </a:r>
                      <a:r>
                        <a:rPr lang="ru-RU" sz="1100" dirty="0">
                          <a:effectLst/>
                        </a:rPr>
                        <a:t>. % </a:t>
                      </a:r>
                    </a:p>
                    <a:p>
                      <a:r>
                        <a:rPr lang="ru-RU" sz="1100" dirty="0">
                          <a:effectLst/>
                        </a:rPr>
                        <a:t>- в диапазоне св. -10 до +100 °С </a:t>
                      </a:r>
                      <a:r>
                        <a:rPr lang="ru-RU" sz="1100" dirty="0" err="1">
                          <a:effectLst/>
                        </a:rPr>
                        <a:t>включ</a:t>
                      </a:r>
                      <a:r>
                        <a:rPr lang="ru-RU" sz="1100" dirty="0">
                          <a:effectLst/>
                        </a:rPr>
                        <a:t>. %</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 </a:t>
                      </a:r>
                    </a:p>
                    <a:p>
                      <a:r>
                        <a:rPr lang="ru-RU" sz="1100" dirty="0">
                          <a:effectLst/>
                        </a:rPr>
                        <a:t>±2,0</a:t>
                      </a:r>
                    </a:p>
                    <a:p>
                      <a:r>
                        <a:rPr lang="ru-RU" sz="1100" dirty="0">
                          <a:effectLst/>
                        </a:rPr>
                        <a:t>±1,0</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Техническая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Количественная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2701252198"/>
                  </a:ext>
                </a:extLst>
              </a:tr>
              <a:tr h="286763">
                <a:tc>
                  <a:txBody>
                    <a:bodyPr/>
                    <a:lstStyle/>
                    <a:p>
                      <a:r>
                        <a:rPr lang="ru-RU" sz="1100" kern="0" dirty="0">
                          <a:effectLst/>
                        </a:rPr>
                        <a:t>Единицы измерения</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°C, °F</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Качественная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Качественная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2154011394"/>
                  </a:ext>
                </a:extLst>
              </a:tr>
              <a:tr h="286763">
                <a:tc>
                  <a:txBody>
                    <a:bodyPr/>
                    <a:lstStyle/>
                    <a:p>
                      <a:r>
                        <a:rPr lang="ru-RU" sz="1100" kern="0">
                          <a:effectLst/>
                        </a:rPr>
                        <a:t>Время отклика, сек</a:t>
                      </a:r>
                      <a:endParaRPr lang="ru-RU" sz="1100" b="1" kern="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более 2 </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n-lt"/>
                          <a:ea typeface="Times New Roman" panose="02020603050405020304" pitchFamily="18" charset="0"/>
                          <a:cs typeface="Times New Roman" panose="02020603050405020304" pitchFamily="18" charset="0"/>
                        </a:rPr>
                        <a:t>Техническая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n-lt"/>
                          <a:ea typeface="Times New Roman" panose="02020603050405020304" pitchFamily="18" charset="0"/>
                          <a:cs typeface="Times New Roman" panose="02020603050405020304" pitchFamily="18" charset="0"/>
                        </a:rPr>
                        <a:t>Количественная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677084705"/>
                  </a:ext>
                </a:extLst>
              </a:tr>
              <a:tr h="286763">
                <a:tc>
                  <a:txBody>
                    <a:bodyPr/>
                    <a:lstStyle/>
                    <a:p>
                      <a:r>
                        <a:rPr lang="ru-RU" sz="1100" dirty="0">
                          <a:effectLst/>
                        </a:rPr>
                        <a:t>Автоматическое выключение прибора, мин</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более 45</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n-lt"/>
                          <a:ea typeface="Times New Roman" panose="02020603050405020304" pitchFamily="18" charset="0"/>
                          <a:cs typeface="Times New Roman" panose="02020603050405020304" pitchFamily="18" charset="0"/>
                        </a:rPr>
                        <a:t>Техническая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Количественная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3696048434"/>
                  </a:ext>
                </a:extLst>
              </a:tr>
              <a:tr h="286763">
                <a:tc>
                  <a:txBody>
                    <a:bodyPr/>
                    <a:lstStyle/>
                    <a:p>
                      <a:r>
                        <a:rPr lang="ru-RU" sz="1100">
                          <a:effectLst/>
                        </a:rPr>
                        <a:t>Элемент питания</a:t>
                      </a:r>
                      <a:endParaRPr lang="ru-RU" sz="110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батарея</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Качественная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Качественная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2065022415"/>
                  </a:ext>
                </a:extLst>
              </a:tr>
              <a:tr h="286763">
                <a:tc>
                  <a:txBody>
                    <a:bodyPr/>
                    <a:lstStyle/>
                    <a:p>
                      <a:r>
                        <a:rPr lang="ru-RU" sz="1100">
                          <a:effectLst/>
                        </a:rPr>
                        <a:t>Вес, г</a:t>
                      </a:r>
                      <a:endParaRPr lang="ru-RU" sz="110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более 17,4</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n-lt"/>
                          <a:ea typeface="Times New Roman" panose="02020603050405020304" pitchFamily="18" charset="0"/>
                          <a:cs typeface="Times New Roman" panose="02020603050405020304" pitchFamily="18" charset="0"/>
                        </a:rPr>
                        <a:t>Техническая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Количественная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763258535"/>
                  </a:ext>
                </a:extLst>
              </a:tr>
              <a:tr h="286763">
                <a:tc>
                  <a:txBody>
                    <a:bodyPr/>
                    <a:lstStyle/>
                    <a:p>
                      <a:r>
                        <a:rPr lang="ru-RU" sz="1100" dirty="0">
                          <a:effectLst/>
                        </a:rPr>
                        <a:t>Средняя наработка на отказ, ч</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a:effectLst/>
                        </a:rPr>
                        <a:t>не менее 40000</a:t>
                      </a:r>
                      <a:endParaRPr lang="ru-RU" sz="110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Эксплуатационная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Количественная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3878866618"/>
                  </a:ext>
                </a:extLst>
              </a:tr>
              <a:tr h="286763">
                <a:tc>
                  <a:txBody>
                    <a:bodyPr/>
                    <a:lstStyle/>
                    <a:p>
                      <a:r>
                        <a:rPr lang="ru-RU" sz="1100" dirty="0">
                          <a:effectLst/>
                        </a:rPr>
                        <a:t>Средний срок службы, лет</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менее 5</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n-lt"/>
                          <a:ea typeface="Times New Roman" panose="02020603050405020304" pitchFamily="18" charset="0"/>
                          <a:cs typeface="Times New Roman" panose="02020603050405020304" pitchFamily="18" charset="0"/>
                        </a:rPr>
                        <a:t>Эксплуатационная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Количественная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2403820235"/>
                  </a:ext>
                </a:extLst>
              </a:tr>
              <a:tr h="716907">
                <a:tc>
                  <a:txBody>
                    <a:bodyPr/>
                    <a:lstStyle/>
                    <a:p>
                      <a:r>
                        <a:rPr lang="ru-RU" sz="1100" dirty="0">
                          <a:effectLst/>
                        </a:rPr>
                        <a:t>Габаритные размеры, мм</a:t>
                      </a:r>
                    </a:p>
                    <a:p>
                      <a:r>
                        <a:rPr lang="ru-RU" sz="1100" dirty="0">
                          <a:effectLst/>
                        </a:rPr>
                        <a:t>- датчик температуры (диаметр × длина)</a:t>
                      </a:r>
                    </a:p>
                    <a:p>
                      <a:r>
                        <a:rPr lang="ru-RU" sz="1100" dirty="0">
                          <a:effectLst/>
                        </a:rPr>
                        <a:t>- электронный блок (длина× высота × ширина)</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 </a:t>
                      </a:r>
                    </a:p>
                    <a:p>
                      <a:r>
                        <a:rPr lang="ru-RU" sz="1100" dirty="0">
                          <a:effectLst/>
                        </a:rPr>
                        <a:t>не более Ø (от 2 до 4)×67</a:t>
                      </a:r>
                    </a:p>
                    <a:p>
                      <a:r>
                        <a:rPr lang="ru-RU" sz="1100" dirty="0">
                          <a:effectLst/>
                        </a:rPr>
                        <a:t>не более 80×20×16</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r>
                        <a:rPr lang="ru-RU" sz="1100" dirty="0">
                          <a:effectLst/>
                        </a:rPr>
                        <a:t>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r>
                        <a:rPr lang="ru-RU" sz="1100" dirty="0">
                          <a:effectLst/>
                        </a:rPr>
                        <a:t>у каждого термометра</a:t>
                      </a:r>
                      <a:r>
                        <a:rPr lang="ru-RU" sz="1100" baseline="0" dirty="0">
                          <a:effectLst/>
                        </a:rPr>
                        <a:t> сошедшего с конвейера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n-lt"/>
                          <a:ea typeface="Times New Roman" panose="02020603050405020304" pitchFamily="18" charset="0"/>
                          <a:cs typeface="Times New Roman" panose="02020603050405020304" pitchFamily="18" charset="0"/>
                        </a:rPr>
                        <a:t>Техническая</a:t>
                      </a:r>
                    </a:p>
                  </a:txBody>
                  <a:tcPr marL="68580" marR="68580" marT="0" marB="0"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mj-lt"/>
                          <a:ea typeface="Times New Roman" panose="02020603050405020304" pitchFamily="18" charset="0"/>
                          <a:cs typeface="Times New Roman" panose="02020603050405020304" pitchFamily="18" charset="0"/>
                        </a:rPr>
                        <a:t>Количественная</a:t>
                      </a: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3171762253"/>
                  </a:ext>
                </a:extLst>
              </a:tr>
            </a:tbl>
          </a:graphicData>
        </a:graphic>
      </p:graphicFrame>
      <p:graphicFrame>
        <p:nvGraphicFramePr>
          <p:cNvPr id="2" name="Таблица 1"/>
          <p:cNvGraphicFramePr>
            <a:graphicFrameLocks noGrp="1"/>
          </p:cNvGraphicFramePr>
          <p:nvPr/>
        </p:nvGraphicFramePr>
        <p:xfrm>
          <a:off x="123825" y="6442859"/>
          <a:ext cx="3314700" cy="380905"/>
        </p:xfrm>
        <a:graphic>
          <a:graphicData uri="http://schemas.openxmlformats.org/drawingml/2006/table">
            <a:tbl>
              <a:tblPr>
                <a:tableStyleId>{E8B1032C-EA38-4F05-BA0D-38AFFFC7BED3}</a:tableStyleId>
              </a:tblPr>
              <a:tblGrid>
                <a:gridCol w="1080091">
                  <a:extLst>
                    <a:ext uri="{9D8B030D-6E8A-4147-A177-3AD203B41FA5}">
                      <a16:colId xmlns:a16="http://schemas.microsoft.com/office/drawing/2014/main" xmlns="" val="1614765792"/>
                    </a:ext>
                  </a:extLst>
                </a:gridCol>
                <a:gridCol w="2234609">
                  <a:extLst>
                    <a:ext uri="{9D8B030D-6E8A-4147-A177-3AD203B41FA5}">
                      <a16:colId xmlns:a16="http://schemas.microsoft.com/office/drawing/2014/main" xmlns="" val="247188627"/>
                    </a:ext>
                  </a:extLst>
                </a:gridCol>
              </a:tblGrid>
              <a:tr h="380905">
                <a:tc>
                  <a:txBody>
                    <a:bodyPr/>
                    <a:lstStyle/>
                    <a:p>
                      <a:r>
                        <a:rPr lang="ru-RU" sz="1100" kern="0" dirty="0">
                          <a:effectLst/>
                        </a:rPr>
                        <a:t>Комплектация</a:t>
                      </a:r>
                    </a:p>
                    <a:p>
                      <a:r>
                        <a:rPr lang="ru-RU" sz="1100" kern="0" dirty="0">
                          <a:effectLst/>
                        </a:rPr>
                        <a:t> </a:t>
                      </a:r>
                      <a:endParaRPr lang="ru-RU" sz="1100" b="1" kern="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sym typeface="Symbol" panose="05050102010706020507" pitchFamily="18" charset="2"/>
                        </a:rPr>
                        <a:t></a:t>
                      </a:r>
                      <a:r>
                        <a:rPr lang="ru-RU" sz="1100" dirty="0">
                          <a:effectLst/>
                        </a:rPr>
                        <a:t> Термометр </a:t>
                      </a:r>
                    </a:p>
                    <a:p>
                      <a:r>
                        <a:rPr lang="ru-RU" sz="1100" dirty="0">
                          <a:effectLst/>
                          <a:sym typeface="Symbol" panose="05050102010706020507" pitchFamily="18" charset="2"/>
                        </a:rPr>
                        <a:t></a:t>
                      </a:r>
                      <a:r>
                        <a:rPr lang="ru-RU" sz="1100" dirty="0">
                          <a:effectLst/>
                        </a:rPr>
                        <a:t> Защитный футляр для зонда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584122481"/>
                  </a:ext>
                </a:extLst>
              </a:tr>
            </a:tbl>
          </a:graphicData>
        </a:graphic>
      </p:graphicFrame>
      <p:graphicFrame>
        <p:nvGraphicFramePr>
          <p:cNvPr id="3" name="Таблица 2"/>
          <p:cNvGraphicFramePr>
            <a:graphicFrameLocks noGrp="1"/>
          </p:cNvGraphicFramePr>
          <p:nvPr/>
        </p:nvGraphicFramePr>
        <p:xfrm>
          <a:off x="3563710" y="6153204"/>
          <a:ext cx="8483147" cy="670560"/>
        </p:xfrm>
        <a:graphic>
          <a:graphicData uri="http://schemas.openxmlformats.org/drawingml/2006/table">
            <a:tbl>
              <a:tblPr>
                <a:tableStyleId>{E8B1032C-EA38-4F05-BA0D-38AFFFC7BED3}</a:tableStyleId>
              </a:tblPr>
              <a:tblGrid>
                <a:gridCol w="6770461">
                  <a:extLst>
                    <a:ext uri="{9D8B030D-6E8A-4147-A177-3AD203B41FA5}">
                      <a16:colId xmlns:a16="http://schemas.microsoft.com/office/drawing/2014/main" xmlns="" val="39628608"/>
                    </a:ext>
                  </a:extLst>
                </a:gridCol>
                <a:gridCol w="1712686">
                  <a:extLst>
                    <a:ext uri="{9D8B030D-6E8A-4147-A177-3AD203B41FA5}">
                      <a16:colId xmlns:a16="http://schemas.microsoft.com/office/drawing/2014/main" xmlns="" val="3631716608"/>
                    </a:ext>
                  </a:extLst>
                </a:gridCol>
              </a:tblGrid>
              <a:tr h="166179">
                <a:tc>
                  <a:txBody>
                    <a:bodyPr/>
                    <a:lstStyle/>
                    <a:p>
                      <a:r>
                        <a:rPr lang="ru-RU" sz="1100" dirty="0">
                          <a:effectLst/>
                        </a:rPr>
                        <a:t>Руководство по эксплуатации на русском языке)</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988643938"/>
                  </a:ext>
                </a:extLst>
              </a:tr>
              <a:tr h="166179">
                <a:tc>
                  <a:txBody>
                    <a:bodyPr/>
                    <a:lstStyle/>
                    <a:p>
                      <a:r>
                        <a:rPr lang="ru-RU" sz="1100" dirty="0">
                          <a:effectLst/>
                        </a:rPr>
                        <a:t>Декларация о соответствии</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573481814"/>
                  </a:ext>
                </a:extLst>
              </a:tr>
              <a:tr h="166179">
                <a:tc>
                  <a:txBody>
                    <a:bodyPr/>
                    <a:lstStyle/>
                    <a:p>
                      <a:r>
                        <a:rPr lang="ru-RU" sz="1100" dirty="0">
                          <a:effectLst/>
                        </a:rPr>
                        <a:t>Свидетельство о внесении в </a:t>
                      </a:r>
                      <a:r>
                        <a:rPr lang="ru-RU" sz="1100" dirty="0" err="1">
                          <a:effectLst/>
                        </a:rPr>
                        <a:t>Госреестр</a:t>
                      </a:r>
                      <a:r>
                        <a:rPr lang="ru-RU" sz="1100" dirty="0">
                          <a:effectLst/>
                        </a:rPr>
                        <a:t> средств измерений Российской Федерации</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наличие</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143900732"/>
                  </a:ext>
                </a:extLst>
              </a:tr>
              <a:tr h="166179">
                <a:tc>
                  <a:txBody>
                    <a:bodyPr/>
                    <a:lstStyle/>
                    <a:p>
                      <a:r>
                        <a:rPr lang="ru-RU" sz="1100" dirty="0">
                          <a:effectLst/>
                        </a:rPr>
                        <a:t>Поверка</a:t>
                      </a:r>
                      <a:endParaRPr lang="ru-RU" sz="1100" dirty="0">
                        <a:effectLst/>
                        <a:latin typeface="+mj-lt"/>
                        <a:ea typeface="Times New Roman" panose="02020603050405020304" pitchFamily="18" charset="0"/>
                        <a:cs typeface="Calibri" panose="020F0502020204030204" pitchFamily="34" charset="0"/>
                      </a:endParaRPr>
                    </a:p>
                  </a:txBody>
                  <a:tcPr marL="68580" marR="68580" marT="0" marB="0" anchor="ctr">
                    <a:solidFill>
                      <a:schemeClr val="accent6">
                        <a:lumMod val="40000"/>
                        <a:lumOff val="60000"/>
                      </a:schemeClr>
                    </a:solidFill>
                  </a:tcPr>
                </a:tc>
                <a:tc>
                  <a:txBody>
                    <a:bodyPr/>
                    <a:lstStyle/>
                    <a:p>
                      <a:r>
                        <a:rPr lang="ru-RU" sz="1100" dirty="0">
                          <a:effectLst/>
                        </a:rPr>
                        <a:t>не позднее мая 2023 года</a:t>
                      </a:r>
                      <a:endParaRPr lang="ru-RU"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719636514"/>
                  </a:ext>
                </a:extLst>
              </a:tr>
            </a:tbl>
          </a:graphicData>
        </a:graphic>
      </p:graphicFrame>
      <p:grpSp>
        <p:nvGrpSpPr>
          <p:cNvPr id="4" name="Группа 3">
            <a:extLst>
              <a:ext uri="{FF2B5EF4-FFF2-40B4-BE49-F238E27FC236}">
                <a16:creationId xmlns:a16="http://schemas.microsoft.com/office/drawing/2014/main" xmlns="" id="{C02D81B5-7959-154C-3313-A119BCDA40B7}"/>
              </a:ext>
            </a:extLst>
          </p:cNvPr>
          <p:cNvGrpSpPr/>
          <p:nvPr/>
        </p:nvGrpSpPr>
        <p:grpSpPr>
          <a:xfrm>
            <a:off x="145143" y="6061627"/>
            <a:ext cx="935143" cy="194839"/>
            <a:chOff x="10192510" y="1342593"/>
            <a:chExt cx="935143" cy="467571"/>
          </a:xfrm>
        </p:grpSpPr>
        <p:sp>
          <p:nvSpPr>
            <p:cNvPr id="5" name="Прямоугольник 4">
              <a:extLst>
                <a:ext uri="{FF2B5EF4-FFF2-40B4-BE49-F238E27FC236}">
                  <a16:creationId xmlns:a16="http://schemas.microsoft.com/office/drawing/2014/main" xmlns="" id="{337622B2-CBEF-367E-AF35-B0623479C005}"/>
                </a:ext>
              </a:extLst>
            </p:cNvPr>
            <p:cNvSpPr/>
            <p:nvPr/>
          </p:nvSpPr>
          <p:spPr>
            <a:xfrm>
              <a:off x="10192510" y="1342593"/>
              <a:ext cx="935143" cy="46757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xmlns="" id="{96813F77-EF09-9547-C789-AC0B1FA63368}"/>
                </a:ext>
              </a:extLst>
            </p:cNvPr>
            <p:cNvSpPr txBox="1"/>
            <p:nvPr/>
          </p:nvSpPr>
          <p:spPr>
            <a:xfrm>
              <a:off x="10192510" y="1342593"/>
              <a:ext cx="935143" cy="46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Иные факторы</a:t>
              </a:r>
            </a:p>
          </p:txBody>
        </p:sp>
      </p:grpSp>
      <p:grpSp>
        <p:nvGrpSpPr>
          <p:cNvPr id="7" name="Группа 6">
            <a:extLst>
              <a:ext uri="{FF2B5EF4-FFF2-40B4-BE49-F238E27FC236}">
                <a16:creationId xmlns:a16="http://schemas.microsoft.com/office/drawing/2014/main" xmlns="" id="{FFCDB792-A320-4F69-AA2A-976D030574E2}"/>
              </a:ext>
            </a:extLst>
          </p:cNvPr>
          <p:cNvGrpSpPr/>
          <p:nvPr/>
        </p:nvGrpSpPr>
        <p:grpSpPr>
          <a:xfrm>
            <a:off x="123825" y="182739"/>
            <a:ext cx="1543897" cy="183759"/>
            <a:chOff x="1706081" y="1342593"/>
            <a:chExt cx="935143" cy="467571"/>
          </a:xfrm>
        </p:grpSpPr>
        <p:sp>
          <p:nvSpPr>
            <p:cNvPr id="9" name="Прямоугольник 8">
              <a:extLst>
                <a:ext uri="{FF2B5EF4-FFF2-40B4-BE49-F238E27FC236}">
                  <a16:creationId xmlns:a16="http://schemas.microsoft.com/office/drawing/2014/main" xmlns="" id="{69E31D31-B54E-0548-EF01-9AAFC54DED5C}"/>
                </a:ext>
              </a:extLst>
            </p:cNvPr>
            <p:cNvSpPr/>
            <p:nvPr/>
          </p:nvSpPr>
          <p:spPr>
            <a:xfrm>
              <a:off x="1706081" y="1342593"/>
              <a:ext cx="935143" cy="46757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xmlns="" id="{BC6E5294-7F3B-2567-07F8-000B96571066}"/>
                </a:ext>
              </a:extLst>
            </p:cNvPr>
            <p:cNvSpPr txBox="1"/>
            <p:nvPr/>
          </p:nvSpPr>
          <p:spPr>
            <a:xfrm>
              <a:off x="1706081" y="1342593"/>
              <a:ext cx="935143" cy="46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Характеристики объекта закупки</a:t>
              </a:r>
            </a:p>
          </p:txBody>
        </p:sp>
      </p:grpSp>
    </p:spTree>
    <p:extLst>
      <p:ext uri="{BB962C8B-B14F-4D97-AF65-F5344CB8AC3E}">
        <p14:creationId xmlns:p14="http://schemas.microsoft.com/office/powerpoint/2010/main" xmlns="" val="843780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xmlns="" id="{847D1A83-3623-1887-4176-DDFD4EA43535}"/>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5" name="Рисунок 4">
            <a:extLst>
              <a:ext uri="{FF2B5EF4-FFF2-40B4-BE49-F238E27FC236}">
                <a16:creationId xmlns:a16="http://schemas.microsoft.com/office/drawing/2014/main" xmlns="" id="{013EA2AA-9CEA-3A28-C2B8-96DEF3E0EF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850141" y="1324460"/>
            <a:ext cx="2489517" cy="361894"/>
          </a:xfrm>
          <a:prstGeom prst="rect">
            <a:avLst/>
          </a:prstGeom>
        </p:spPr>
      </p:pic>
      <p:pic>
        <p:nvPicPr>
          <p:cNvPr id="12" name="Рисунок 11">
            <a:extLst>
              <a:ext uri="{FF2B5EF4-FFF2-40B4-BE49-F238E27FC236}">
                <a16:creationId xmlns:a16="http://schemas.microsoft.com/office/drawing/2014/main" xmlns="" id="{B66F52B7-C77B-FAC6-97E7-C60984A1AA92}"/>
              </a:ext>
            </a:extLst>
          </p:cNvPr>
          <p:cNvPicPr>
            <a:picLocks noChangeAspect="1"/>
          </p:cNvPicPr>
          <p:nvPr/>
        </p:nvPicPr>
        <p:blipFill>
          <a:blip r:embed="rId4" cstate="print"/>
          <a:stretch>
            <a:fillRect/>
          </a:stretch>
        </p:blipFill>
        <p:spPr>
          <a:xfrm>
            <a:off x="974219" y="138387"/>
            <a:ext cx="11017860" cy="6484603"/>
          </a:xfrm>
          <a:prstGeom prst="rect">
            <a:avLst/>
          </a:prstGeom>
        </p:spPr>
      </p:pic>
      <p:sp>
        <p:nvSpPr>
          <p:cNvPr id="8" name="Прямоугольник 7"/>
          <p:cNvSpPr/>
          <p:nvPr/>
        </p:nvSpPr>
        <p:spPr>
          <a:xfrm>
            <a:off x="9263641" y="5351808"/>
            <a:ext cx="2728438"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Письмо Минфина РФ</a:t>
            </a:r>
            <a:b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от 24.11.2023 №24-06-09/113147</a:t>
            </a:r>
          </a:p>
        </p:txBody>
      </p:sp>
      <p:sp>
        <p:nvSpPr>
          <p:cNvPr id="2" name="Прямоугольник 1">
            <a:extLst>
              <a:ext uri="{FF2B5EF4-FFF2-40B4-BE49-F238E27FC236}">
                <a16:creationId xmlns:a16="http://schemas.microsoft.com/office/drawing/2014/main" xmlns="" id="{E22E68C9-902F-52E4-3E91-EE9E518993C6}"/>
              </a:ext>
            </a:extLst>
          </p:cNvPr>
          <p:cNvSpPr/>
          <p:nvPr/>
        </p:nvSpPr>
        <p:spPr>
          <a:xfrm>
            <a:off x="9263641" y="5987399"/>
            <a:ext cx="2728438"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Calibri" panose="020F0502020204030204" pitchFamily="34" charset="0"/>
              </a:rPr>
              <a:t>Определение ВС РФ</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от 18.09.2023 №310-ЭС-16627</a:t>
            </a:r>
          </a:p>
        </p:txBody>
      </p:sp>
    </p:spTree>
    <p:extLst>
      <p:ext uri="{BB962C8B-B14F-4D97-AF65-F5344CB8AC3E}">
        <p14:creationId xmlns:p14="http://schemas.microsoft.com/office/powerpoint/2010/main" xmlns="" val="4030880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525BDFB-66D5-5624-E739-D721976F24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10" name="Прямоугольник 9"/>
          <p:cNvSpPr/>
          <p:nvPr/>
        </p:nvSpPr>
        <p:spPr>
          <a:xfrm>
            <a:off x="511526" y="1010305"/>
            <a:ext cx="11299473" cy="55861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Вопрос:</a:t>
            </a:r>
            <a:r>
              <a:rPr kumimoji="0" lang="ru-RU"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u-RU" sz="17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соответствии с положениями ч. 1 ст. 18 Закона № 44-ФЗ обоснованной признается закупка, осуществляемая в соответствии с положениями ст. 19 и 22 Закона № 44-ФЗ. При этом в случае, если в составе КТРУ характеристики товара либо его описание противоречит требованиям (характеристикам, описанию), установленным государственным органом в составе ведомственного перечня, обязан ли заказчик в таком случае использовать при описании объекта закупки требования, установленные в ведомственном перечне, как приоритетные по отношении к описанию (характеристикам), содержащемуся в КТРУ. Т. е., с учетом иерархии закрепленных в Законе № 44-ФЗ положений, при котором нормирование является инструментом контроля учредителя за предельными характеристиками товаров, работ, услуг, влияющими на финансовое обеспечение деятельности подведомственных ему заказчиков (механизмом, направленным на обеспечение достижения целей эффективного использования бюджетных средств) , в то время как КТРУ является систематизированным перечнем товаров, работ, услуг, закупаемых для обеспечения государственных и муниципальных нужд, в составе которого должны учитываться требования к товарам, работам услугам, содержащимся в ведомственном перечне (см. подп. «а» п. 13 Правил формирования и ведения в ЕИС КТРУ, утвержденных постановлением Правительства РФ от 08.02.2017 №145)».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7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Ответ:</a:t>
            </a:r>
            <a:r>
              <a:rPr kumimoji="0" lang="ru-RU"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u-RU" sz="17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Департамент сообщает, что применение нормативных правовых актов по вопросам нормирования в сфере закупок и Правил использования каталога </a:t>
            </a:r>
            <a:r>
              <a:rPr kumimoji="0" lang="ru-RU" sz="17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не носит взаимоисключающий характер</a:t>
            </a:r>
            <a:r>
              <a:rPr kumimoji="0" lang="ru-RU" sz="17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соответственно, заказчики </a:t>
            </a:r>
            <a:r>
              <a:rPr kumimoji="0" lang="ru-RU" sz="17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обеспечивают соблюдение их положений при выполнении определенных действий, регулируемых соответствующим нормативным правовым актом</a:t>
            </a:r>
            <a:r>
              <a:rPr kumimoji="0" lang="ru-RU" sz="17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Департамент выражает готовность обеспечить рассмотрение конкретных предложений о внесении изменений в размещенные в каталоге позиции в случае их поступления в Минфин России». </a:t>
            </a:r>
          </a:p>
        </p:txBody>
      </p:sp>
      <p:sp>
        <p:nvSpPr>
          <p:cNvPr id="6" name="Прямоугольник 5">
            <a:extLst>
              <a:ext uri="{FF2B5EF4-FFF2-40B4-BE49-F238E27FC236}">
                <a16:creationId xmlns:a16="http://schemas.microsoft.com/office/drawing/2014/main" xmlns="" id="{21371B3D-FFE5-FF50-9AE2-93E433446373}"/>
              </a:ext>
            </a:extLst>
          </p:cNvPr>
          <p:cNvSpPr/>
          <p:nvPr/>
        </p:nvSpPr>
        <p:spPr>
          <a:xfrm>
            <a:off x="511527" y="160318"/>
            <a:ext cx="2738222"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Письмо Минфина РФ</a:t>
            </a:r>
            <a:br>
              <a:rPr kumimoji="0" lang="ru-RU"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от 24.11.2023 №24-06-09/113147</a:t>
            </a:r>
          </a:p>
        </p:txBody>
      </p:sp>
    </p:spTree>
    <p:extLst>
      <p:ext uri="{BB962C8B-B14F-4D97-AF65-F5344CB8AC3E}">
        <p14:creationId xmlns:p14="http://schemas.microsoft.com/office/powerpoint/2010/main" xmlns="" val="1974077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525BDFB-66D5-5624-E739-D721976F24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10" name="Прямоугольник 9"/>
          <p:cNvSpPr/>
          <p:nvPr/>
        </p:nvSpPr>
        <p:spPr>
          <a:xfrm>
            <a:off x="266700" y="799507"/>
            <a:ext cx="11774431"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spcBef>
                <a:spcPts val="0"/>
              </a:spcBef>
              <a:spcAft>
                <a:spcPts val="0"/>
              </a:spcAft>
            </a:pPr>
            <a:r>
              <a:rPr lang="ru-RU" sz="1600" b="0" dirty="0">
                <a:effectLst/>
              </a:rPr>
              <a:t>Таким образом, Постановлением </a:t>
            </a:r>
            <a:r>
              <a:rPr lang="ru-RU" sz="1600" dirty="0"/>
              <a:t>№</a:t>
            </a:r>
            <a:r>
              <a:rPr lang="ru-RU" sz="1600" b="0" dirty="0">
                <a:effectLst/>
              </a:rPr>
              <a:t>926 предусмотрен порядок установления требований, необходимых для формирования заказчиками ведомственного перечня. Использование точных значений, диапазона значений заказчиком при составлении описания объекта закупки в нарушение обязательного перечня отдельных видов товаров, работ, услуг, их потребительские свойства и иные характеристики, в данном случае Приказа ТФОМС РО от 19.02.2020 N 11.3-86, не предусмотрено.</a:t>
            </a:r>
          </a:p>
          <a:p>
            <a:pPr marL="0" marR="0" algn="just">
              <a:spcBef>
                <a:spcPts val="0"/>
              </a:spcBef>
              <a:spcAft>
                <a:spcPts val="0"/>
              </a:spcAft>
            </a:pPr>
            <a:r>
              <a:rPr lang="ru-RU" sz="1600" b="0" dirty="0">
                <a:effectLst/>
              </a:rPr>
              <a:t>Кроме того, предусмотренные в документации характеристики товара противоречат характеристикам, определенным указанным Приказом ТФОМС РО от 19.02.2020 N 11.3-86 (на который ссылается сам же заявитель, как на обязательный для применения им самим).</a:t>
            </a:r>
          </a:p>
          <a:p>
            <a:pPr marL="0" marR="0" algn="r">
              <a:spcBef>
                <a:spcPts val="0"/>
              </a:spcBef>
              <a:spcAft>
                <a:spcPts val="0"/>
              </a:spcAft>
            </a:pPr>
            <a:r>
              <a:rPr lang="ru-RU" sz="1600" b="0" i="1" dirty="0">
                <a:solidFill>
                  <a:srgbClr val="FF0000"/>
                </a:solidFill>
                <a:effectLst/>
              </a:rPr>
              <a:t>Постановление Пятнадцатого арбитражного апелляционного суда</a:t>
            </a:r>
            <a:br>
              <a:rPr lang="ru-RU" sz="1600" b="0" i="1" dirty="0">
                <a:solidFill>
                  <a:srgbClr val="FF0000"/>
                </a:solidFill>
                <a:effectLst/>
              </a:rPr>
            </a:br>
            <a:r>
              <a:rPr lang="ru-RU" sz="1600" b="0" i="1" dirty="0">
                <a:solidFill>
                  <a:srgbClr val="FF0000"/>
                </a:solidFill>
                <a:effectLst/>
              </a:rPr>
              <a:t>от 13.07.2021 N 15АП-10581/2021 по делу N А53-44883/2020</a:t>
            </a:r>
            <a:endParaRPr lang="ru-RU" sz="1600" b="0" dirty="0">
              <a:solidFill>
                <a:srgbClr val="FF0000"/>
              </a:solidFill>
              <a:effectLst/>
            </a:endParaRPr>
          </a:p>
        </p:txBody>
      </p:sp>
      <p:sp>
        <p:nvSpPr>
          <p:cNvPr id="6" name="Прямоугольник 5">
            <a:extLst>
              <a:ext uri="{FF2B5EF4-FFF2-40B4-BE49-F238E27FC236}">
                <a16:creationId xmlns:a16="http://schemas.microsoft.com/office/drawing/2014/main" xmlns="" id="{21371B3D-FFE5-FF50-9AE2-93E433446373}"/>
              </a:ext>
            </a:extLst>
          </p:cNvPr>
          <p:cNvSpPr/>
          <p:nvPr/>
        </p:nvSpPr>
        <p:spPr>
          <a:xfrm>
            <a:off x="511527" y="160318"/>
            <a:ext cx="2738222"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b="1" dirty="0"/>
              <a:t>Письмо Минфина РФ</a:t>
            </a:r>
            <a:br>
              <a:rPr lang="ru-RU" sz="1400" b="1" dirty="0"/>
            </a:br>
            <a:r>
              <a:rPr lang="ru-RU" sz="1400" b="1" dirty="0"/>
              <a:t>от 24.11.2023 №24-06-09/113147</a:t>
            </a:r>
          </a:p>
        </p:txBody>
      </p:sp>
      <p:sp>
        <p:nvSpPr>
          <p:cNvPr id="3" name="Прямоугольник 2">
            <a:extLst>
              <a:ext uri="{FF2B5EF4-FFF2-40B4-BE49-F238E27FC236}">
                <a16:creationId xmlns:a16="http://schemas.microsoft.com/office/drawing/2014/main" xmlns="" id="{C4F40C14-4C47-B1EC-3A31-4AB63694B4A3}"/>
              </a:ext>
            </a:extLst>
          </p:cNvPr>
          <p:cNvSpPr/>
          <p:nvPr/>
        </p:nvSpPr>
        <p:spPr>
          <a:xfrm>
            <a:off x="266699" y="3180401"/>
            <a:ext cx="11774431" cy="35394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spcBef>
                <a:spcPts val="0"/>
              </a:spcBef>
              <a:spcAft>
                <a:spcPts val="0"/>
              </a:spcAft>
            </a:pPr>
            <a:r>
              <a:rPr lang="ru-RU" sz="1600" b="0" dirty="0">
                <a:effectLst/>
              </a:rPr>
              <a:t>Жалоба мотивирована тем, что заказчик в своей работе при подготовке технического задания и аукционной документации руководствовался главенствующим нормативно-правовым актом, т.е. постановлением Правительства РФ от 08.02.2017 N 145, и предлагал потенциальным поставщикам выбрать любой подтип печати, относящийся к электрографической, а также ссылается на рост потребительских цен, полагая, что предельная стоимость, установленная на товары приказом министерства здравоохранения Красноярского края от 12.12.2016 N 103-н, должна ежегодно индексироваться с учетом официальных данных по уровню потребительских цен на непродовольственные товары по Российской Федерации. </a:t>
            </a:r>
          </a:p>
          <a:p>
            <a:pPr marL="0" marR="0" algn="just">
              <a:spcBef>
                <a:spcPts val="0"/>
              </a:spcBef>
              <a:spcAft>
                <a:spcPts val="0"/>
              </a:spcAft>
            </a:pPr>
            <a:endParaRPr lang="ru-RU" sz="1600" b="0" dirty="0">
              <a:effectLst/>
            </a:endParaRPr>
          </a:p>
          <a:p>
            <a:pPr marL="0" marR="0" algn="just">
              <a:spcBef>
                <a:spcPts val="0"/>
              </a:spcBef>
              <a:spcAft>
                <a:spcPts val="0"/>
              </a:spcAft>
            </a:pPr>
            <a:r>
              <a:rPr lang="ru-RU" sz="1600" b="0" dirty="0">
                <a:effectLst/>
              </a:rPr>
              <a:t>Доводы Л., изложенные в жалобе, суд находит необоснованными, поскольку постановлением Правительства Российской Федерации от 08.02.2017 N 145 "Об утверждении Правил формирования и ведения в Единой информационной системе в сфере закупок каталога товаров, работ, услуг для обеспечения государственных и муниципальных нужд и Правил использования каталога товаров, работ, услуг для обеспечения государственных и муниципальных нужд" каталог товаров, работ, услуг не утвержден, следовательно, нормы вышеназванного постановления не конкретизируют типы печати.</a:t>
            </a:r>
          </a:p>
          <a:p>
            <a:pPr marL="0" marR="0" algn="r">
              <a:spcBef>
                <a:spcPts val="0"/>
              </a:spcBef>
              <a:spcAft>
                <a:spcPts val="0"/>
              </a:spcAft>
            </a:pPr>
            <a:r>
              <a:rPr lang="ru-RU" sz="1600" b="0" i="1" dirty="0">
                <a:solidFill>
                  <a:srgbClr val="FF0000"/>
                </a:solidFill>
                <a:effectLst/>
              </a:rPr>
              <a:t>Решение Уярского районного суда Красноярского края от 15.04.2022 по делу N 12-34/2022</a:t>
            </a:r>
          </a:p>
          <a:p>
            <a:pPr algn="r"/>
            <a:r>
              <a:rPr lang="ru-RU" sz="1600" b="0" i="1" dirty="0">
                <a:solidFill>
                  <a:srgbClr val="FF0000"/>
                </a:solidFill>
                <a:effectLst/>
              </a:rPr>
              <a:t>Решение Норильского городского суда Красноярского края от 27.04.2022 по делу N 12-53/2022</a:t>
            </a:r>
          </a:p>
        </p:txBody>
      </p:sp>
    </p:spTree>
    <p:extLst>
      <p:ext uri="{BB962C8B-B14F-4D97-AF65-F5344CB8AC3E}">
        <p14:creationId xmlns:p14="http://schemas.microsoft.com/office/powerpoint/2010/main" xmlns="" val="3597858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525BDFB-66D5-5624-E739-D721976F24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6" name="Прямоугольник 5">
            <a:extLst>
              <a:ext uri="{FF2B5EF4-FFF2-40B4-BE49-F238E27FC236}">
                <a16:creationId xmlns:a16="http://schemas.microsoft.com/office/drawing/2014/main" xmlns="" id="{21371B3D-FFE5-FF50-9AE2-93E433446373}"/>
              </a:ext>
            </a:extLst>
          </p:cNvPr>
          <p:cNvSpPr/>
          <p:nvPr/>
        </p:nvSpPr>
        <p:spPr>
          <a:xfrm>
            <a:off x="511527" y="160318"/>
            <a:ext cx="2738222"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b="1" dirty="0"/>
              <a:t>Письмо Минфина РФ</a:t>
            </a:r>
            <a:br>
              <a:rPr lang="ru-RU" sz="1400" b="1" dirty="0"/>
            </a:br>
            <a:r>
              <a:rPr lang="ru-RU" sz="1400" b="1" dirty="0"/>
              <a:t>от 24.11.2023 №24-06-09/113147</a:t>
            </a:r>
          </a:p>
        </p:txBody>
      </p:sp>
      <p:sp>
        <p:nvSpPr>
          <p:cNvPr id="3" name="Прямоугольник 2">
            <a:extLst>
              <a:ext uri="{FF2B5EF4-FFF2-40B4-BE49-F238E27FC236}">
                <a16:creationId xmlns:a16="http://schemas.microsoft.com/office/drawing/2014/main" xmlns="" id="{C4F40C14-4C47-B1EC-3A31-4AB63694B4A3}"/>
              </a:ext>
            </a:extLst>
          </p:cNvPr>
          <p:cNvSpPr/>
          <p:nvPr/>
        </p:nvSpPr>
        <p:spPr>
          <a:xfrm>
            <a:off x="446263" y="819805"/>
            <a:ext cx="11594868" cy="57554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spcBef>
                <a:spcPts val="0"/>
              </a:spcBef>
              <a:spcAft>
                <a:spcPts val="0"/>
              </a:spcAft>
            </a:pPr>
            <a:r>
              <a:rPr lang="ru-RU" sz="1600" b="0" dirty="0">
                <a:effectLst/>
              </a:rPr>
              <a:t>В протесте на постановление прокурором указано на то, что предметом закупки являлись "Устройства периферийные с двумя или более функциями: печать данных, копирование, сканирование, прием и передача факсимильных сообщений" (код продукции - 26.20.18.000), которые в соответствии с Перечнем радиоэлектронной продукции, утвержденным Постановлением N 878 (в ред. N 3 от 25.07.2020), включены в перечень радиоэлектронной продукции; на дату размещения извещения о проведении электронного аукциона в ЕИС (12.08.2021) товару соответствовала позиция КТРУ 26.20.16.190-00000069 (версия N 6 от 15.03.2021); таким образом, на товар с кодом 26.20.18.000 распространяется запрет на установление дополнительных характеристик в соответствии с Постановлением N 878, в связи с чем, при осуществлении закупки N 0122200002521005091 у заказчика ограничено право указания в извещении дополнительных потребительских свойств, в том числе функциональных, технических, качественных, эксплуатационных характеристик товара, которые не предусмотрены каталогом; заказчиком и уполномоченным органом предъявлены дополнительные характеристики товара, не предусмотренные КТРУ, а именно: дополнительное требование в части скорости сканирования, страниц в минуту; в составе документации о закупке размещено обоснование невозможности соблюдения ограничений на допуск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обоснование неприменения ограничений, предусмотренных Постановлением N 878, основывается на неправомерно установленных дополнительных требованиях к функциональным, техническим характеристикам поставляемого товара, в том числе неправомерном объединении в один лот товаров, отсутствующих в постановлении N 878; К. при утверждении документации о закупке не соблюдены установленные законодательством запреты и ограничения, а доводы УФАС о правомерном включении в описание объекта закупки дополнительных характеристик, не предусмотренных КТРУ, и неприменении Постановления N 878 не обоснованы.</a:t>
            </a:r>
          </a:p>
          <a:p>
            <a:pPr marL="0" marR="0" algn="just">
              <a:spcBef>
                <a:spcPts val="0"/>
              </a:spcBef>
              <a:spcAft>
                <a:spcPts val="0"/>
              </a:spcAft>
            </a:pPr>
            <a:r>
              <a:rPr lang="ru-RU" sz="1600" b="1" dirty="0">
                <a:effectLst/>
              </a:rPr>
              <a:t>… заказчик указал дополнительный показатель в целях соблюдения ст. 19 ФЗ N 44-ФЗ и подготовленного в ее исполнение Ведомственным перечнем, утв. Распоряжением от 28.09.2017 N 1412; введение показателя не влияет на неприменение ограничения по Постановлению РФ N 878; факт нарушения норм права, неверного применения национального режима при осуществлении закупки отсутствует.</a:t>
            </a:r>
          </a:p>
          <a:p>
            <a:pPr marL="0" marR="0" algn="r">
              <a:spcBef>
                <a:spcPts val="0"/>
              </a:spcBef>
              <a:spcAft>
                <a:spcPts val="0"/>
              </a:spcAft>
            </a:pPr>
            <a:r>
              <a:rPr lang="ru-RU" sz="1600" b="0" i="1" dirty="0">
                <a:solidFill>
                  <a:srgbClr val="FF0000"/>
                </a:solidFill>
                <a:effectLst/>
              </a:rPr>
              <a:t>Решение Центрального районного суда города Хабаровска от 09.09.2022 N 12-1151/2022</a:t>
            </a:r>
          </a:p>
        </p:txBody>
      </p:sp>
    </p:spTree>
    <p:extLst>
      <p:ext uri="{BB962C8B-B14F-4D97-AF65-F5344CB8AC3E}">
        <p14:creationId xmlns:p14="http://schemas.microsoft.com/office/powerpoint/2010/main" xmlns="" val="125877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graphicFrame>
        <p:nvGraphicFramePr>
          <p:cNvPr id="5" name="Схема 4"/>
          <p:cNvGraphicFramePr/>
          <p:nvPr/>
        </p:nvGraphicFramePr>
        <p:xfrm>
          <a:off x="273957" y="939800"/>
          <a:ext cx="11767174"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a:extLst>
              <a:ext uri="{FF2B5EF4-FFF2-40B4-BE49-F238E27FC236}">
                <a16:creationId xmlns:a16="http://schemas.microsoft.com/office/drawing/2014/main" xmlns="" id="{3925288F-E1B1-19D3-F669-16B31F343FCF}"/>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Tree>
    <p:extLst>
      <p:ext uri="{BB962C8B-B14F-4D97-AF65-F5344CB8AC3E}">
        <p14:creationId xmlns:p14="http://schemas.microsoft.com/office/powerpoint/2010/main" xmlns="" val="354619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83029" y="955162"/>
            <a:ext cx="7089942" cy="1985978"/>
          </a:xfrm>
          <a:prstGeom prst="rect">
            <a:avLst/>
          </a:prstGeom>
          <a:ln>
            <a:solidFill>
              <a:schemeClr val="bg1">
                <a:lumMod val="75000"/>
              </a:schemeClr>
            </a:solidFill>
          </a:ln>
        </p:spPr>
      </p:pic>
      <p:sp>
        <p:nvSpPr>
          <p:cNvPr id="20" name="Заголовок 1">
            <a:extLst>
              <a:ext uri="{FF2B5EF4-FFF2-40B4-BE49-F238E27FC236}">
                <a16:creationId xmlns:a16="http://schemas.microsoft.com/office/drawing/2014/main" xmlns="" id="{B3A4F94C-79D0-442A-B1F3-7773265F83C8}"/>
              </a:ext>
            </a:extLst>
          </p:cNvPr>
          <p:cNvSpPr>
            <a:spLocks noGrp="1"/>
          </p:cNvSpPr>
          <p:nvPr>
            <p:ph type="title"/>
          </p:nvPr>
        </p:nvSpPr>
        <p:spPr>
          <a:xfrm>
            <a:off x="614537" y="88900"/>
            <a:ext cx="8581571" cy="572882"/>
          </a:xfrm>
        </p:spPr>
        <p:txBody>
          <a:bodyPr>
            <a:normAutofit/>
          </a:bodyPr>
          <a:lstStyle/>
          <a:p>
            <a:r>
              <a:rPr lang="ru-RU" dirty="0"/>
              <a:t>ОСОБЕННОСТИ ОПИСАНИЯ ОТДЕЛЬНЫХ ВИДОВ ТРУ</a:t>
            </a:r>
            <a:endParaRPr lang="ru-RU" sz="2400" dirty="0">
              <a:latin typeface="+mn-lt"/>
            </a:endParaRPr>
          </a:p>
        </p:txBody>
      </p:sp>
      <p:sp>
        <p:nvSpPr>
          <p:cNvPr id="5" name="Куб 4"/>
          <p:cNvSpPr/>
          <p:nvPr/>
        </p:nvSpPr>
        <p:spPr>
          <a:xfrm>
            <a:off x="1168400" y="1338320"/>
            <a:ext cx="1216152" cy="1216152"/>
          </a:xfrm>
          <a:prstGeom prst="cube">
            <a:avLst>
              <a:gd name="adj" fmla="val 1246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t>Товар</a:t>
            </a:r>
            <a:r>
              <a:rPr kumimoji="0" lang="en-US" sz="18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t/>
            </a:r>
            <a:br>
              <a:rPr kumimoji="0" lang="en-US" sz="18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br>
            <a:r>
              <a:rPr kumimoji="0" lang="ru-RU" sz="18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t>МДЗ</a:t>
            </a:r>
          </a:p>
        </p:txBody>
      </p:sp>
      <p:sp>
        <p:nvSpPr>
          <p:cNvPr id="6" name="Прямоугольник 5"/>
          <p:cNvSpPr/>
          <p:nvPr/>
        </p:nvSpPr>
        <p:spPr>
          <a:xfrm>
            <a:off x="862076" y="955162"/>
            <a:ext cx="2300224" cy="196583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7" name="TextBox 6"/>
          <p:cNvSpPr txBox="1"/>
          <p:nvPr/>
        </p:nvSpPr>
        <p:spPr>
          <a:xfrm rot="16200000">
            <a:off x="1973446" y="1856366"/>
            <a:ext cx="15969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Описание ОЗ</a:t>
            </a:r>
          </a:p>
        </p:txBody>
      </p:sp>
      <p:sp>
        <p:nvSpPr>
          <p:cNvPr id="11" name="Равно 10"/>
          <p:cNvSpPr/>
          <p:nvPr/>
        </p:nvSpPr>
        <p:spPr>
          <a:xfrm>
            <a:off x="3254960" y="1480880"/>
            <a:ext cx="811504" cy="81150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 name="Плюс 21"/>
          <p:cNvSpPr/>
          <p:nvPr/>
        </p:nvSpPr>
        <p:spPr>
          <a:xfrm>
            <a:off x="7277229" y="2864940"/>
            <a:ext cx="850771" cy="85077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3" name="Скругленный прямоугольник 22"/>
          <p:cNvSpPr/>
          <p:nvPr/>
        </p:nvSpPr>
        <p:spPr>
          <a:xfrm>
            <a:off x="5461000" y="3708400"/>
            <a:ext cx="6205938" cy="444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t>характеристики российского товара</a:t>
            </a:r>
          </a:p>
        </p:txBody>
      </p:sp>
      <p:sp>
        <p:nvSpPr>
          <p:cNvPr id="24" name="Скругленный прямоугольник 23"/>
          <p:cNvSpPr/>
          <p:nvPr/>
        </p:nvSpPr>
        <p:spPr>
          <a:xfrm>
            <a:off x="5461000" y="4325841"/>
            <a:ext cx="6205938" cy="136853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в описании ОЗ указываются: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функциональные;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технические;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качественные характеристики;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эксплуатационные характеристики ОЗ (при необходимости)</a:t>
            </a:r>
          </a:p>
        </p:txBody>
      </p:sp>
      <p:pic>
        <p:nvPicPr>
          <p:cNvPr id="25" name="Рисунок 24"/>
          <p:cNvPicPr>
            <a:picLocks noChangeAspect="1"/>
          </p:cNvPicPr>
          <p:nvPr/>
        </p:nvPicPr>
        <p:blipFill rotWithShape="1">
          <a:blip r:embed="rId4" cstate="print">
            <a:extLst>
              <a:ext uri="{28A0092B-C50C-407E-A947-70E740481C1C}">
                <a14:useLocalDpi xmlns:a14="http://schemas.microsoft.com/office/drawing/2010/main" xmlns="" val="0"/>
              </a:ext>
            </a:extLst>
          </a:blip>
          <a:srcRect l="5429" t="21999" r="1389" b="7519"/>
          <a:stretch/>
        </p:blipFill>
        <p:spPr>
          <a:xfrm>
            <a:off x="225933" y="3527889"/>
            <a:ext cx="5091937" cy="2166489"/>
          </a:xfrm>
          <a:prstGeom prst="rect">
            <a:avLst/>
          </a:prstGeom>
        </p:spPr>
      </p:pic>
      <p:sp>
        <p:nvSpPr>
          <p:cNvPr id="26" name="TextBox 25"/>
          <p:cNvSpPr txBox="1"/>
          <p:nvPr/>
        </p:nvSpPr>
        <p:spPr>
          <a:xfrm>
            <a:off x="353600" y="5794371"/>
            <a:ext cx="8210369" cy="954107"/>
          </a:xfrm>
          <a:prstGeom prst="rect">
            <a:avLst/>
          </a:prstGeom>
          <a:noFill/>
          <a:ln w="254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При описании объекта закупки, осуществляемой в целях выполнения минимальной доли закупок,</a:t>
            </a:r>
            <a:endParaRPr kumimoji="0" lang="en-US"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указываются характеристики российского товара, в том числе содержащиеся</a:t>
            </a:r>
            <a:endParaRPr kumimoji="0" lang="en-US"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 в КТРУ</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srgbClr val="FF0000"/>
                </a:solidFill>
                <a:effectLst/>
                <a:uLnTx/>
                <a:uFillTx/>
                <a:latin typeface="Circe" panose="020B0502020203020203" pitchFamily="34" charset="-52"/>
                <a:ea typeface="+mn-ea"/>
                <a:cs typeface="+mn-cs"/>
              </a:rPr>
              <a:t>ч. 1.1. ст. 33 44-ФЗ</a:t>
            </a:r>
            <a:endParaRPr kumimoji="0" lang="ru-RU" sz="14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endParaRPr>
          </a:p>
        </p:txBody>
      </p:sp>
      <p:pic>
        <p:nvPicPr>
          <p:cNvPr id="3" name="Рисунок 2">
            <a:extLst>
              <a:ext uri="{FF2B5EF4-FFF2-40B4-BE49-F238E27FC236}">
                <a16:creationId xmlns:a16="http://schemas.microsoft.com/office/drawing/2014/main" xmlns="" id="{AC670C42-5EE7-E636-6A01-C5DBD5EC2D5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Tree>
    <p:extLst>
      <p:ext uri="{BB962C8B-B14F-4D97-AF65-F5344CB8AC3E}">
        <p14:creationId xmlns:p14="http://schemas.microsoft.com/office/powerpoint/2010/main" xmlns="" val="2603537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5178" t="20875" r="1893" b="6846"/>
          <a:stretch/>
        </p:blipFill>
        <p:spPr>
          <a:xfrm>
            <a:off x="-1" y="965200"/>
            <a:ext cx="6821715" cy="2984500"/>
          </a:xfrm>
          <a:prstGeom prst="rect">
            <a:avLst/>
          </a:prstGeom>
        </p:spPr>
      </p:pic>
      <p:sp>
        <p:nvSpPr>
          <p:cNvPr id="8" name="Правая фигурная скобка 7"/>
          <p:cNvSpPr/>
          <p:nvPr/>
        </p:nvSpPr>
        <p:spPr>
          <a:xfrm>
            <a:off x="6763773" y="977900"/>
            <a:ext cx="368300" cy="1308100"/>
          </a:xfrm>
          <a:prstGeom prst="rightBrace">
            <a:avLst>
              <a:gd name="adj1" fmla="val 35919"/>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Прямоугольник 9"/>
          <p:cNvSpPr/>
          <p:nvPr/>
        </p:nvSpPr>
        <p:spPr>
          <a:xfrm>
            <a:off x="7454899" y="984071"/>
            <a:ext cx="4483099" cy="1200329"/>
          </a:xfrm>
          <a:prstGeom prst="rect">
            <a:avLst/>
          </a:prstGeom>
          <a:ln w="22225">
            <a:solidFill>
              <a:srgbClr val="00B05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Включение проектной документации в ОЗ закупки является надлежащим исполнением требований </a:t>
            </a:r>
            <a:r>
              <a:rPr kumimoji="0" lang="ru-RU" sz="1800" b="0" i="0" u="none" strike="noStrike" kern="1200" cap="none" spc="0" normalizeH="0" baseline="0" noProof="0" dirty="0" err="1">
                <a:ln>
                  <a:noFill/>
                </a:ln>
                <a:solidFill>
                  <a:prstClr val="black"/>
                </a:solidFill>
                <a:effectLst/>
                <a:uLnTx/>
                <a:uFillTx/>
                <a:latin typeface="Circe" panose="020B0502020203020203" pitchFamily="34" charset="-52"/>
                <a:ea typeface="+mn-ea"/>
                <a:cs typeface="+mn-cs"/>
              </a:rPr>
              <a:t>п.п</a:t>
            </a:r>
            <a:r>
              <a:rPr kumimoji="0" lang="ru-RU" sz="18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 1 - 3 ч. 1, ч. 2 ст. 33 44-ФЗ</a:t>
            </a:r>
          </a:p>
        </p:txBody>
      </p:sp>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xmlns="" val="0"/>
              </a:ext>
            </a:extLst>
          </a:blip>
          <a:srcRect t="16386" b="23681"/>
          <a:stretch/>
        </p:blipFill>
        <p:spPr>
          <a:xfrm>
            <a:off x="6750049" y="2328465"/>
            <a:ext cx="5336462" cy="1799035"/>
          </a:xfrm>
          <a:prstGeom prst="rect">
            <a:avLst/>
          </a:prstGeom>
        </p:spPr>
      </p:pic>
      <p:sp>
        <p:nvSpPr>
          <p:cNvPr id="12" name="Скругленный прямоугольник 11"/>
          <p:cNvSpPr/>
          <p:nvPr/>
        </p:nvSpPr>
        <p:spPr>
          <a:xfrm>
            <a:off x="260707" y="4271565"/>
            <a:ext cx="11743611" cy="554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t>Закупки работ по строительству, реконструкции, капитальному ремонту, сносу объекта капитального строительства</a:t>
            </a:r>
          </a:p>
        </p:txBody>
      </p:sp>
      <p:sp>
        <p:nvSpPr>
          <p:cNvPr id="14" name="Прямоугольник 13"/>
          <p:cNvSpPr/>
          <p:nvPr/>
        </p:nvSpPr>
        <p:spPr>
          <a:xfrm>
            <a:off x="362856" y="5063330"/>
            <a:ext cx="11641462" cy="1200329"/>
          </a:xfrm>
          <a:prstGeom prst="rect">
            <a:avLst/>
          </a:prstGeom>
          <a:ln w="25400">
            <a:solidFill>
              <a:schemeClr val="accent1">
                <a:shade val="5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ОЗ должно содержать проектную документацию, утвержденную в порядке, установленном законодательством о градостроительной деятельности, или типовую проектную документацию, или смету на капитальный ремонт объекта капитального строительства, за исключением случая, если подготовка таких проектных документаций, сметы в соответствии с указанным законодательством не требуется</a:t>
            </a:r>
          </a:p>
        </p:txBody>
      </p:sp>
      <p:sp>
        <p:nvSpPr>
          <p:cNvPr id="15" name="Стрелка вправо 28">
            <a:extLst>
              <a:ext uri="{FF2B5EF4-FFF2-40B4-BE49-F238E27FC236}">
                <a16:creationId xmlns:a16="http://schemas.microsoft.com/office/drawing/2014/main" xmlns="" id="{CBEC56E7-1502-4258-B62A-575E578BA9A8}"/>
              </a:ext>
            </a:extLst>
          </p:cNvPr>
          <p:cNvSpPr/>
          <p:nvPr/>
        </p:nvSpPr>
        <p:spPr>
          <a:xfrm rot="5400000">
            <a:off x="5979215" y="4299956"/>
            <a:ext cx="344778" cy="1340219"/>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 name="TextBox 15"/>
          <p:cNvSpPr txBox="1"/>
          <p:nvPr/>
        </p:nvSpPr>
        <p:spPr>
          <a:xfrm>
            <a:off x="9173886" y="6300934"/>
            <a:ext cx="24738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1" u="none" strike="noStrike" kern="1200" cap="none" spc="0" normalizeH="0" baseline="0" noProof="0" dirty="0">
                <a:ln>
                  <a:noFill/>
                </a:ln>
                <a:solidFill>
                  <a:srgbClr val="FF0000"/>
                </a:solidFill>
                <a:effectLst/>
                <a:uLnTx/>
                <a:uFillTx/>
                <a:latin typeface="Circe" panose="020B0502020203020203" pitchFamily="34" charset="-52"/>
                <a:ea typeface="+mn-ea"/>
                <a:cs typeface="+mn-cs"/>
              </a:rPr>
              <a:t>п. 8 ч. 1 ст. 33 44-ФЗ</a:t>
            </a:r>
          </a:p>
        </p:txBody>
      </p:sp>
      <p:pic>
        <p:nvPicPr>
          <p:cNvPr id="2" name="Рисунок 1">
            <a:extLst>
              <a:ext uri="{FF2B5EF4-FFF2-40B4-BE49-F238E27FC236}">
                <a16:creationId xmlns:a16="http://schemas.microsoft.com/office/drawing/2014/main" xmlns="" id="{E23E5A9B-D247-1CF6-DB41-A8B94698D1C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Tree>
    <p:extLst>
      <p:ext uri="{BB962C8B-B14F-4D97-AF65-F5344CB8AC3E}">
        <p14:creationId xmlns:p14="http://schemas.microsoft.com/office/powerpoint/2010/main" xmlns="" val="682967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graphicFrame>
        <p:nvGraphicFramePr>
          <p:cNvPr id="5" name="Схема 4"/>
          <p:cNvGraphicFramePr/>
          <p:nvPr/>
        </p:nvGraphicFramePr>
        <p:xfrm>
          <a:off x="54249" y="861419"/>
          <a:ext cx="9282112"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xmlns="" id="{F37B1E7A-CD05-97C6-7F97-B49D1ECF0E36}"/>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6" name="Прямоугольник 5">
            <a:extLst>
              <a:ext uri="{FF2B5EF4-FFF2-40B4-BE49-F238E27FC236}">
                <a16:creationId xmlns:a16="http://schemas.microsoft.com/office/drawing/2014/main" xmlns="" id="{331DF830-8DD3-58C7-4618-3460A748E2F8}"/>
              </a:ext>
            </a:extLst>
          </p:cNvPr>
          <p:cNvSpPr/>
          <p:nvPr/>
        </p:nvSpPr>
        <p:spPr>
          <a:xfrm>
            <a:off x="6797706" y="1892732"/>
            <a:ext cx="2538655" cy="4563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xmlns="" id="{56B24BDC-FEE0-FA98-E81F-AF34FF429B18}"/>
              </a:ext>
            </a:extLst>
          </p:cNvPr>
          <p:cNvSpPr txBox="1"/>
          <p:nvPr/>
        </p:nvSpPr>
        <p:spPr>
          <a:xfrm>
            <a:off x="6797706" y="1932583"/>
            <a:ext cx="2538655" cy="43396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 информации Минпромторга России, озвученной в ходе совещания 10 августа 2022 г., орган государственной власти субъекта РФ в качестве подтверждения наличия вторичного сырья в закупаемой продукции может использовать: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 письма от производителя продукции/товара с указанием массовой доли вторичного сырья;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1.1. и (или) выписки из технологической/производственной документации производителя товара/продукции;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1.2. и (или) документацию на входной поток вторичного сырья производителя товара/продукции по кодам общероссийского классификатора продукции по видам экономической деятельности ОК-034-2014 (КПЕС 2008).</a:t>
            </a:r>
          </a:p>
        </p:txBody>
      </p:sp>
      <p:sp>
        <p:nvSpPr>
          <p:cNvPr id="11" name="Стрелка вправо 28">
            <a:extLst>
              <a:ext uri="{FF2B5EF4-FFF2-40B4-BE49-F238E27FC236}">
                <a16:creationId xmlns:a16="http://schemas.microsoft.com/office/drawing/2014/main" xmlns="" id="{59D313F8-466E-FCE4-5036-13FCCCDF7A08}"/>
              </a:ext>
            </a:extLst>
          </p:cNvPr>
          <p:cNvSpPr/>
          <p:nvPr/>
        </p:nvSpPr>
        <p:spPr>
          <a:xfrm rot="5400000">
            <a:off x="7970687" y="1491462"/>
            <a:ext cx="192690" cy="570001"/>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2" name="Группа 1">
            <a:extLst>
              <a:ext uri="{FF2B5EF4-FFF2-40B4-BE49-F238E27FC236}">
                <a16:creationId xmlns:a16="http://schemas.microsoft.com/office/drawing/2014/main" xmlns="" id="{516CE553-1CA5-C75B-D604-5D1A121D8873}"/>
              </a:ext>
            </a:extLst>
          </p:cNvPr>
          <p:cNvGrpSpPr/>
          <p:nvPr/>
        </p:nvGrpSpPr>
        <p:grpSpPr>
          <a:xfrm>
            <a:off x="9704564" y="948100"/>
            <a:ext cx="2329172" cy="746335"/>
            <a:chOff x="8067763" y="891920"/>
            <a:chExt cx="2329172" cy="710113"/>
          </a:xfrm>
        </p:grpSpPr>
        <p:sp>
          <p:nvSpPr>
            <p:cNvPr id="7" name="Прямоугольник 6">
              <a:extLst>
                <a:ext uri="{FF2B5EF4-FFF2-40B4-BE49-F238E27FC236}">
                  <a16:creationId xmlns:a16="http://schemas.microsoft.com/office/drawing/2014/main" xmlns="" id="{A3AB1838-A35D-6CAF-30EC-90C52CC29CC5}"/>
                </a:ext>
              </a:extLst>
            </p:cNvPr>
            <p:cNvSpPr/>
            <p:nvPr/>
          </p:nvSpPr>
          <p:spPr>
            <a:xfrm>
              <a:off x="8067763" y="891920"/>
              <a:ext cx="2329172" cy="710113"/>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xmlns="" id="{CEE53DFC-DBD9-27DB-354C-50C9045AE4D1}"/>
                </a:ext>
              </a:extLst>
            </p:cNvPr>
            <p:cNvSpPr txBox="1"/>
            <p:nvPr/>
          </p:nvSpPr>
          <p:spPr>
            <a:xfrm>
              <a:off x="8067763" y="891920"/>
              <a:ext cx="2329172" cy="71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ru-RU"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Письмо  Минприроды России от 16.09.2022 №25-29/36428 </a:t>
              </a:r>
            </a:p>
          </p:txBody>
        </p:sp>
      </p:grpSp>
      <p:sp>
        <p:nvSpPr>
          <p:cNvPr id="9" name="Прямоугольник 8">
            <a:extLst>
              <a:ext uri="{FF2B5EF4-FFF2-40B4-BE49-F238E27FC236}">
                <a16:creationId xmlns:a16="http://schemas.microsoft.com/office/drawing/2014/main" xmlns="" id="{9D9E8C08-A95B-109B-189B-F1804CCBBC52}"/>
              </a:ext>
            </a:extLst>
          </p:cNvPr>
          <p:cNvSpPr/>
          <p:nvPr/>
        </p:nvSpPr>
        <p:spPr>
          <a:xfrm>
            <a:off x="9704565" y="1892732"/>
            <a:ext cx="2329172" cy="21236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2" name="TextBox 11">
            <a:extLst>
              <a:ext uri="{FF2B5EF4-FFF2-40B4-BE49-F238E27FC236}">
                <a16:creationId xmlns:a16="http://schemas.microsoft.com/office/drawing/2014/main" xmlns="" id="{4A353ABA-4A9F-9BC3-BFFA-2399DD44CA71}"/>
              </a:ext>
            </a:extLst>
          </p:cNvPr>
          <p:cNvSpPr txBox="1"/>
          <p:nvPr/>
        </p:nvSpPr>
        <p:spPr>
          <a:xfrm>
            <a:off x="9781069" y="1932583"/>
            <a:ext cx="2252668"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Полагаем, что установление заказчиком доли вторичного сырья, которая равна 0%, нецелесообразным и бессмысленным, в том числе по причине необходимости постепенного переформатирования рынка на производство продукции, имеющей в своем содержании вторичное сырье.</a:t>
            </a:r>
          </a:p>
        </p:txBody>
      </p:sp>
      <p:grpSp>
        <p:nvGrpSpPr>
          <p:cNvPr id="13" name="Группа 12">
            <a:extLst>
              <a:ext uri="{FF2B5EF4-FFF2-40B4-BE49-F238E27FC236}">
                <a16:creationId xmlns:a16="http://schemas.microsoft.com/office/drawing/2014/main" xmlns="" id="{6C5BF50F-6A72-A2BE-9D73-F7D6A9D82822}"/>
              </a:ext>
            </a:extLst>
          </p:cNvPr>
          <p:cNvGrpSpPr/>
          <p:nvPr/>
        </p:nvGrpSpPr>
        <p:grpSpPr>
          <a:xfrm>
            <a:off x="9286631" y="1283691"/>
            <a:ext cx="494438" cy="91440"/>
            <a:chOff x="6309687" y="399264"/>
            <a:chExt cx="494438" cy="91440"/>
          </a:xfrm>
        </p:grpSpPr>
        <p:sp>
          <p:nvSpPr>
            <p:cNvPr id="14" name="Прямая соединительная линия 3">
              <a:extLst>
                <a:ext uri="{FF2B5EF4-FFF2-40B4-BE49-F238E27FC236}">
                  <a16:creationId xmlns:a16="http://schemas.microsoft.com/office/drawing/2014/main" xmlns="" id="{5509D700-353C-D2A3-497B-6497DCE7B8AA}"/>
                </a:ext>
              </a:extLst>
            </p:cNvPr>
            <p:cNvSpPr/>
            <p:nvPr/>
          </p:nvSpPr>
          <p:spPr>
            <a:xfrm>
              <a:off x="6309687" y="399264"/>
              <a:ext cx="494438" cy="91440"/>
            </a:xfrm>
            <a:custGeom>
              <a:avLst/>
              <a:gdLst/>
              <a:ahLst/>
              <a:cxnLst/>
              <a:rect l="0" t="0" r="0" b="0"/>
              <a:pathLst>
                <a:path>
                  <a:moveTo>
                    <a:pt x="0" y="45720"/>
                  </a:moveTo>
                  <a:lnTo>
                    <a:pt x="494438" y="45720"/>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pitchFamily="34" charset="0"/>
                <a:ea typeface="+mn-ea"/>
                <a:cs typeface="+mn-cs"/>
              </a:endParaRPr>
            </a:p>
          </p:txBody>
        </p:sp>
        <p:sp>
          <p:nvSpPr>
            <p:cNvPr id="15" name="Прямая соединительная линия 4">
              <a:extLst>
                <a:ext uri="{FF2B5EF4-FFF2-40B4-BE49-F238E27FC236}">
                  <a16:creationId xmlns:a16="http://schemas.microsoft.com/office/drawing/2014/main" xmlns="" id="{AC4ED2E6-8E76-6346-CA38-3BC3428F5147}"/>
                </a:ext>
              </a:extLst>
            </p:cNvPr>
            <p:cNvSpPr txBox="1"/>
            <p:nvPr/>
          </p:nvSpPr>
          <p:spPr>
            <a:xfrm>
              <a:off x="6544545" y="432623"/>
              <a:ext cx="24721" cy="247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ru-RU" sz="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pitchFamily="34" charset="0"/>
                <a:ea typeface="+mn-ea"/>
                <a:cs typeface="+mn-cs"/>
              </a:endParaRPr>
            </a:p>
          </p:txBody>
        </p:sp>
      </p:grpSp>
      <p:sp>
        <p:nvSpPr>
          <p:cNvPr id="16" name="Стрелка вправо 28">
            <a:extLst>
              <a:ext uri="{FF2B5EF4-FFF2-40B4-BE49-F238E27FC236}">
                <a16:creationId xmlns:a16="http://schemas.microsoft.com/office/drawing/2014/main" xmlns="" id="{FE06AAB3-4A2C-2895-E264-D5ED2B8ADCD9}"/>
              </a:ext>
            </a:extLst>
          </p:cNvPr>
          <p:cNvSpPr/>
          <p:nvPr/>
        </p:nvSpPr>
        <p:spPr>
          <a:xfrm rot="5400000">
            <a:off x="10772805" y="1491463"/>
            <a:ext cx="192690" cy="570001"/>
          </a:xfrm>
          <a:prstGeom prst="rightArrow">
            <a:avLst>
              <a:gd name="adj1" fmla="val 46279"/>
              <a:gd name="adj2" fmla="val 587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0" name="TextBox 19">
            <a:extLst>
              <a:ext uri="{FF2B5EF4-FFF2-40B4-BE49-F238E27FC236}">
                <a16:creationId xmlns:a16="http://schemas.microsoft.com/office/drawing/2014/main" xmlns="" id="{AA78B6BD-EF32-C4F7-36F8-44AC59451E72}"/>
              </a:ext>
            </a:extLst>
          </p:cNvPr>
          <p:cNvSpPr txBox="1"/>
          <p:nvPr/>
        </p:nvSpPr>
        <p:spPr>
          <a:xfrm>
            <a:off x="9704564" y="4147571"/>
            <a:ext cx="2329172" cy="2308324"/>
          </a:xfrm>
          <a:prstGeom prst="rect">
            <a:avLst/>
          </a:prstGeom>
          <a:noFill/>
          <a:ln>
            <a:solidFill>
              <a:srgbClr val="FF5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Также необходимо отметить, что Постановлением №1224 не установлена обязанность участников закупки предоставлять в составе заявки информацию о доле вторичного сырья, использованного при производстве предлагаемого к поставке товара.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России от 26.04.2023 №24-06-06/38438</a:t>
            </a:r>
          </a:p>
        </p:txBody>
      </p:sp>
      <p:sp>
        <p:nvSpPr>
          <p:cNvPr id="17" name="TextBox 16">
            <a:extLst>
              <a:ext uri="{FF2B5EF4-FFF2-40B4-BE49-F238E27FC236}">
                <a16:creationId xmlns:a16="http://schemas.microsoft.com/office/drawing/2014/main" xmlns="" id="{1A7C72F8-2E4C-ACB7-5840-656D14D07D94}"/>
              </a:ext>
            </a:extLst>
          </p:cNvPr>
          <p:cNvSpPr txBox="1"/>
          <p:nvPr/>
        </p:nvSpPr>
        <p:spPr>
          <a:xfrm>
            <a:off x="7933508" y="6522739"/>
            <a:ext cx="4100227" cy="276999"/>
          </a:xfrm>
          <a:prstGeom prst="rect">
            <a:avLst/>
          </a:prstGeom>
          <a:noFill/>
        </p:spPr>
        <p:txBody>
          <a:bodyPr wrap="square">
            <a:spAutoFit/>
          </a:bodyPr>
          <a:lstStyle/>
          <a:p>
            <a:pPr algn="r"/>
            <a:r>
              <a:rPr lang="ru-RU" sz="1200" i="1" dirty="0">
                <a:solidFill>
                  <a:srgbClr val="FF0000"/>
                </a:solidFill>
              </a:rPr>
              <a:t>Письмо Минфина России от 27.12.2023 N 24-03-08/126782</a:t>
            </a:r>
          </a:p>
        </p:txBody>
      </p:sp>
    </p:spTree>
    <p:extLst>
      <p:ext uri="{BB962C8B-B14F-4D97-AF65-F5344CB8AC3E}">
        <p14:creationId xmlns:p14="http://schemas.microsoft.com/office/powerpoint/2010/main" xmlns="" val="95824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500" dirty="0"/>
              <a:t>статья 15 46-ФЗ (в ред. от 25.12.2023)</a:t>
            </a:r>
          </a:p>
        </p:txBody>
      </p:sp>
      <p:pic>
        <p:nvPicPr>
          <p:cNvPr id="7" name="Рисунок 6">
            <a:extLst>
              <a:ext uri="{FF2B5EF4-FFF2-40B4-BE49-F238E27FC236}">
                <a16:creationId xmlns:a16="http://schemas.microsoft.com/office/drawing/2014/main" xmlns="" id="{3E08E39A-5512-4E49-63F9-F39BDBA8D7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
        <p:nvSpPr>
          <p:cNvPr id="9" name="TextBox 8">
            <a:extLst>
              <a:ext uri="{FF2B5EF4-FFF2-40B4-BE49-F238E27FC236}">
                <a16:creationId xmlns:a16="http://schemas.microsoft.com/office/drawing/2014/main" xmlns="" id="{7B5F2592-4B89-424D-58D5-23F6C96847D0}"/>
              </a:ext>
            </a:extLst>
          </p:cNvPr>
          <p:cNvSpPr txBox="1"/>
          <p:nvPr/>
        </p:nvSpPr>
        <p:spPr>
          <a:xfrm>
            <a:off x="317102" y="862980"/>
            <a:ext cx="11644169" cy="43704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defRPr/>
            </a:pPr>
            <a:r>
              <a:rPr lang="ru-RU" sz="1300" dirty="0">
                <a:solidFill>
                  <a:prstClr val="black"/>
                </a:solidFill>
              </a:rPr>
              <a:t>2.1 Установить, что в 2024 году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Правительство Российской Федерации вправе предусматривать иные случаи осуществления закупок товаров, работ, услуг для государственных и (или) муниципальных нужд у единственного поставщика (подрядчика, исполнителя), а также определять порядок осуществления закупок в указанных случаях. Заказчик заключает контракт с таким поставщиком (подрядчиком, исполнителем) не позднее 31 декабря 2024 года.</a:t>
            </a:r>
          </a:p>
          <a:p>
            <a:pPr lvl="0">
              <a:defRPr/>
            </a:pPr>
            <a:r>
              <a:rPr lang="ru-RU" sz="1300" dirty="0">
                <a:solidFill>
                  <a:prstClr val="black"/>
                </a:solidFill>
              </a:rPr>
              <a:t>2.2 Установить, что в 2024 году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и установленным в соответствии с частью 2.1 настоящей статьи, Правительство Российской Федерации вправе утвердить:</a:t>
            </a:r>
          </a:p>
          <a:p>
            <a:pPr marL="342900" lvl="0" indent="-342900">
              <a:buAutoNum type="arabicParenR"/>
              <a:defRPr/>
            </a:pPr>
            <a:r>
              <a:rPr lang="ru-RU" sz="1100" dirty="0">
                <a:solidFill>
                  <a:prstClr val="black"/>
                </a:solidFill>
              </a:rPr>
              <a:t>перечень товаров, работ, услуг, в отношении которых высший исполнительный орган субъекта Российской Федерации может определить случаи осуществления закупок этих товаров, работ, услуг для нужд соответствующего субъекта Российской Федерации и (или) муниципальных нужд муниципальных образований, находящихся на его территории, у единственного поставщика (подрядчика, исполнителя). Заказчик заключает контракт с таким поставщиком (подрядчиком, исполнителем) не позднее 31 декабря 2024 года;</a:t>
            </a:r>
          </a:p>
          <a:p>
            <a:pPr marL="342900" lvl="0" indent="-342900">
              <a:buAutoNum type="arabicParenR"/>
              <a:defRPr/>
            </a:pPr>
            <a:r>
              <a:rPr lang="ru-RU" sz="1100" dirty="0">
                <a:solidFill>
                  <a:prstClr val="black"/>
                </a:solidFill>
              </a:rPr>
              <a:t>порядок осуществления закупок товаров, работ, услуг, включенных в перечень, указанный в пункте 1 настоящей части.</a:t>
            </a:r>
          </a:p>
          <a:p>
            <a:pPr lvl="0">
              <a:defRPr/>
            </a:pPr>
            <a:r>
              <a:rPr lang="ru-RU" sz="1300" dirty="0">
                <a:solidFill>
                  <a:prstClr val="black"/>
                </a:solidFill>
              </a:rPr>
              <a:t>2.3 Установить, что в 2024 году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и установленным в соответствии с частями 2.1 и 2.2 настоящей статьи, высший исполнительный орган субъекта Российской Федерации - города федерального значения Москвы вправе предусматривать иные случаи осуществления закупок товаров, работ, услуг для обеспечения нужд субъекта Российской Федерации - города федерального значения Москвы и муниципальных нужд внутригородских муниципальных образований субъекта Российской Федерации - города федерального значения Москвы у единственного поставщика (подрядчика, исполнителя), а также определять порядок осуществления закупок в указанных случаях. Заказчик заключает контракт с таким поставщиком (подрядчиком, исполнителем) не позднее 31 декабря 2024 года.</a:t>
            </a:r>
          </a:p>
          <a:p>
            <a:pPr lvl="0" algn="r">
              <a:defRPr/>
            </a:pPr>
            <a:endParaRPr lang="ru-RU" sz="1300" i="1" dirty="0">
              <a:solidFill>
                <a:srgbClr val="FF0000"/>
              </a:solidFill>
            </a:endParaRPr>
          </a:p>
          <a:p>
            <a:pPr lvl="0" algn="r">
              <a:defRPr/>
            </a:pPr>
            <a:r>
              <a:rPr lang="ru-RU" sz="1300" i="1" dirty="0">
                <a:solidFill>
                  <a:srgbClr val="FF0000"/>
                </a:solidFill>
              </a:rPr>
              <a:t>Федеральный закон от 25.12.2023 №625-ФЗ «О внесении изменений в статью 98 Федерального закона «О государственном контроле (надзоре) и муниципальном контроле в Российской Федерации» и отдельные законодательные акты Российской Федерации»</a:t>
            </a:r>
            <a:endPar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xmlns="" id="{270EA29B-3AF5-BB55-308C-451C8678C7D8}"/>
              </a:ext>
            </a:extLst>
          </p:cNvPr>
          <p:cNvSpPr txBox="1"/>
          <p:nvPr/>
        </p:nvSpPr>
        <p:spPr>
          <a:xfrm>
            <a:off x="317102" y="5671854"/>
            <a:ext cx="11644169"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rPr>
              <a:t>Постановление Правительства РФ от 10.03.2022 №339 «О случаях осуществления закупок товаров, работ, услуг для государственных и (или) муниципальных нужд у единственного поставщика (подрядчика, исполнителя) и порядке их осуществления» (</a:t>
            </a:r>
            <a:r>
              <a:rPr lang="ru-RU" sz="1200" dirty="0">
                <a:solidFill>
                  <a:prstClr val="black"/>
                </a:solidFill>
              </a:rPr>
              <a:t>в редакции Постановление Правительства РФ от 29.12.2023 №2368 «О внесении изменений в постановление Правительства Российской Федерации от 10 марта 2022 г. №339», в ступило в силу с 07.01.2024).</a:t>
            </a: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12" name="Полилиния: фигура 11">
            <a:extLst>
              <a:ext uri="{FF2B5EF4-FFF2-40B4-BE49-F238E27FC236}">
                <a16:creationId xmlns:a16="http://schemas.microsoft.com/office/drawing/2014/main" xmlns="" id="{7E173E72-60E7-9669-40FC-95C2F939EE71}"/>
              </a:ext>
            </a:extLst>
          </p:cNvPr>
          <p:cNvSpPr/>
          <p:nvPr/>
        </p:nvSpPr>
        <p:spPr>
          <a:xfrm>
            <a:off x="312420" y="1121229"/>
            <a:ext cx="11644168" cy="365760"/>
          </a:xfrm>
          <a:custGeom>
            <a:avLst/>
            <a:gdLst>
              <a:gd name="connsiteX0" fmla="*/ 8595360 w 11460480"/>
              <a:gd name="connsiteY0" fmla="*/ 144780 h 365760"/>
              <a:gd name="connsiteX1" fmla="*/ 8595360 w 11460480"/>
              <a:gd name="connsiteY1" fmla="*/ 0 h 365760"/>
              <a:gd name="connsiteX2" fmla="*/ 11460480 w 11460480"/>
              <a:gd name="connsiteY2" fmla="*/ 0 h 365760"/>
              <a:gd name="connsiteX3" fmla="*/ 11460480 w 11460480"/>
              <a:gd name="connsiteY3" fmla="*/ 365760 h 365760"/>
              <a:gd name="connsiteX4" fmla="*/ 0 w 11460480"/>
              <a:gd name="connsiteY4" fmla="*/ 365760 h 365760"/>
              <a:gd name="connsiteX5" fmla="*/ 0 w 11460480"/>
              <a:gd name="connsiteY5" fmla="*/ 182880 h 365760"/>
              <a:gd name="connsiteX6" fmla="*/ 8595360 w 11460480"/>
              <a:gd name="connsiteY6" fmla="*/ 144780 h 365760"/>
              <a:gd name="connsiteX0" fmla="*/ 8595360 w 11460480"/>
              <a:gd name="connsiteY0" fmla="*/ 144780 h 365760"/>
              <a:gd name="connsiteX1" fmla="*/ 8375054 w 11460480"/>
              <a:gd name="connsiteY1" fmla="*/ 9525 h 365760"/>
              <a:gd name="connsiteX2" fmla="*/ 11460480 w 11460480"/>
              <a:gd name="connsiteY2" fmla="*/ 0 h 365760"/>
              <a:gd name="connsiteX3" fmla="*/ 11460480 w 11460480"/>
              <a:gd name="connsiteY3" fmla="*/ 365760 h 365760"/>
              <a:gd name="connsiteX4" fmla="*/ 0 w 11460480"/>
              <a:gd name="connsiteY4" fmla="*/ 365760 h 365760"/>
              <a:gd name="connsiteX5" fmla="*/ 0 w 11460480"/>
              <a:gd name="connsiteY5" fmla="*/ 182880 h 365760"/>
              <a:gd name="connsiteX6" fmla="*/ 8595360 w 11460480"/>
              <a:gd name="connsiteY6" fmla="*/ 144780 h 365760"/>
              <a:gd name="connsiteX0" fmla="*/ 8595360 w 11460480"/>
              <a:gd name="connsiteY0" fmla="*/ 178118 h 365760"/>
              <a:gd name="connsiteX1" fmla="*/ 8375054 w 11460480"/>
              <a:gd name="connsiteY1" fmla="*/ 9525 h 365760"/>
              <a:gd name="connsiteX2" fmla="*/ 11460480 w 11460480"/>
              <a:gd name="connsiteY2" fmla="*/ 0 h 365760"/>
              <a:gd name="connsiteX3" fmla="*/ 11460480 w 11460480"/>
              <a:gd name="connsiteY3" fmla="*/ 365760 h 365760"/>
              <a:gd name="connsiteX4" fmla="*/ 0 w 11460480"/>
              <a:gd name="connsiteY4" fmla="*/ 365760 h 365760"/>
              <a:gd name="connsiteX5" fmla="*/ 0 w 11460480"/>
              <a:gd name="connsiteY5" fmla="*/ 182880 h 365760"/>
              <a:gd name="connsiteX6" fmla="*/ 8595360 w 11460480"/>
              <a:gd name="connsiteY6" fmla="*/ 178118 h 365760"/>
              <a:gd name="connsiteX0" fmla="*/ 8375054 w 11460480"/>
              <a:gd name="connsiteY0" fmla="*/ 182880 h 365760"/>
              <a:gd name="connsiteX1" fmla="*/ 8375054 w 11460480"/>
              <a:gd name="connsiteY1" fmla="*/ 9525 h 365760"/>
              <a:gd name="connsiteX2" fmla="*/ 11460480 w 11460480"/>
              <a:gd name="connsiteY2" fmla="*/ 0 h 365760"/>
              <a:gd name="connsiteX3" fmla="*/ 11460480 w 11460480"/>
              <a:gd name="connsiteY3" fmla="*/ 365760 h 365760"/>
              <a:gd name="connsiteX4" fmla="*/ 0 w 11460480"/>
              <a:gd name="connsiteY4" fmla="*/ 365760 h 365760"/>
              <a:gd name="connsiteX5" fmla="*/ 0 w 11460480"/>
              <a:gd name="connsiteY5" fmla="*/ 182880 h 365760"/>
              <a:gd name="connsiteX6" fmla="*/ 8375054 w 11460480"/>
              <a:gd name="connsiteY6" fmla="*/ 18288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0480" h="365760">
                <a:moveTo>
                  <a:pt x="8375054" y="182880"/>
                </a:moveTo>
                <a:lnTo>
                  <a:pt x="8375054" y="9525"/>
                </a:lnTo>
                <a:lnTo>
                  <a:pt x="11460480" y="0"/>
                </a:lnTo>
                <a:lnTo>
                  <a:pt x="11460480" y="365760"/>
                </a:lnTo>
                <a:lnTo>
                  <a:pt x="0" y="365760"/>
                </a:lnTo>
                <a:lnTo>
                  <a:pt x="0" y="182880"/>
                </a:lnTo>
                <a:lnTo>
                  <a:pt x="8375054" y="18288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Соединитель: уступ 13">
            <a:extLst>
              <a:ext uri="{FF2B5EF4-FFF2-40B4-BE49-F238E27FC236}">
                <a16:creationId xmlns:a16="http://schemas.microsoft.com/office/drawing/2014/main" xmlns="" id="{2108B2E6-805B-8C17-02EE-4E8C4586BD22}"/>
              </a:ext>
            </a:extLst>
          </p:cNvPr>
          <p:cNvCxnSpPr>
            <a:endCxn id="8" idx="3"/>
          </p:cNvCxnSpPr>
          <p:nvPr/>
        </p:nvCxnSpPr>
        <p:spPr>
          <a:xfrm rot="16200000" flipH="1">
            <a:off x="9610208" y="3643956"/>
            <a:ext cx="4697443" cy="4683"/>
          </a:xfrm>
          <a:prstGeom prst="bentConnector4">
            <a:avLst>
              <a:gd name="adj1" fmla="val -158"/>
              <a:gd name="adj2" fmla="val 293591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26239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sp>
        <p:nvSpPr>
          <p:cNvPr id="7" name="TextBox 6">
            <a:extLst>
              <a:ext uri="{FF2B5EF4-FFF2-40B4-BE49-F238E27FC236}">
                <a16:creationId xmlns:a16="http://schemas.microsoft.com/office/drawing/2014/main" xmlns="" id="{E8C885C5-A2D3-AD55-A875-928BB80C73F3}"/>
              </a:ext>
            </a:extLst>
          </p:cNvPr>
          <p:cNvSpPr txBox="1"/>
          <p:nvPr/>
        </p:nvSpPr>
        <p:spPr>
          <a:xfrm>
            <a:off x="263352" y="836712"/>
            <a:ext cx="11665296"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Документом устанавливаются особенности описания отдельных видов товаров, являющихся объектом закупки для обеспечения государственных и муниципальных нужд, при закупках которых предъявляются экологические требования (далее - товары).</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К товарам относятся:</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а) изделия из бумаги бытового и санитарно-гигиенического назначения - туалетная бумага, полотенца бумажные, платки носовые бумажные, скатерти бумажные, салфетки разного назначения;</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б) твердые поверхностные покрытия и элементы благоустройства - покрытия из переработанных материалов, тротуарная плитка, бордюры, ограждения;</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мягкие покрытия - резиновая плитка, покрытия из резиновой крошки, мягкая кровля или иные гидроизоляционные материалы;</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г) контейнеры и урны для мусора;</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д) удобрения органические, </a:t>
            </a:r>
            <a:r>
              <a:rPr kumimoji="0" lang="ru-RU"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почвогрунт</a:t>
            </a: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и грунт, пригодный для технических целей.</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описании объекта закупки, относящегося к товарам, указывается доля вторичного сырья, использованного при производстве товара.</a:t>
            </a:r>
          </a:p>
        </p:txBody>
      </p:sp>
      <p:sp>
        <p:nvSpPr>
          <p:cNvPr id="8" name="Прямоугольник: скругленные углы 7">
            <a:extLst>
              <a:ext uri="{FF2B5EF4-FFF2-40B4-BE49-F238E27FC236}">
                <a16:creationId xmlns:a16="http://schemas.microsoft.com/office/drawing/2014/main" xmlns="" id="{4A20CC40-0655-C7E0-FC00-9D20DB6B1B13}"/>
              </a:ext>
            </a:extLst>
          </p:cNvPr>
          <p:cNvSpPr/>
          <p:nvPr/>
        </p:nvSpPr>
        <p:spPr>
          <a:xfrm>
            <a:off x="263352" y="4807030"/>
            <a:ext cx="11547648" cy="1418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Министерству промышленности и торговли РФ ежегодно, начиная с 2024 года, не позднее 1 сентября, представляет в Правительство РФ согласованные с Министерством природных ресурсов и экологии РФ предложения о видах товаров, являющихся объектом закупки для обеспечения государственных и муниципальных нужд, при закупках которых предъявляются экологические требования, а также о минимальной доле вторичного сырья, использованного при их производстве</a:t>
            </a:r>
          </a:p>
        </p:txBody>
      </p:sp>
      <p:pic>
        <p:nvPicPr>
          <p:cNvPr id="9" name="Рисунок 8">
            <a:extLst>
              <a:ext uri="{FF2B5EF4-FFF2-40B4-BE49-F238E27FC236}">
                <a16:creationId xmlns:a16="http://schemas.microsoft.com/office/drawing/2014/main" xmlns="" id="{445345E4-0BD3-5607-91FF-7C4590AA05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4" name="TextBox 3">
            <a:extLst>
              <a:ext uri="{FF2B5EF4-FFF2-40B4-BE49-F238E27FC236}">
                <a16:creationId xmlns:a16="http://schemas.microsoft.com/office/drawing/2014/main" xmlns="" id="{5EC622B3-576E-2308-3EFD-43430BC6D5D3}"/>
              </a:ext>
            </a:extLst>
          </p:cNvPr>
          <p:cNvSpPr txBox="1"/>
          <p:nvPr/>
        </p:nvSpPr>
        <p:spPr>
          <a:xfrm>
            <a:off x="4511824" y="6361402"/>
            <a:ext cx="7416824" cy="369332"/>
          </a:xfrm>
          <a:prstGeom prst="rect">
            <a:avLst/>
          </a:prstGeom>
          <a:noFill/>
          <a:ln>
            <a:solidFill>
              <a:srgbClr val="FF0000"/>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Постановление Правительства РФ от 08.07.2022 №1224 (с 01.01.2023) </a:t>
            </a:r>
          </a:p>
        </p:txBody>
      </p:sp>
    </p:spTree>
    <p:extLst>
      <p:ext uri="{BB962C8B-B14F-4D97-AF65-F5344CB8AC3E}">
        <p14:creationId xmlns:p14="http://schemas.microsoft.com/office/powerpoint/2010/main" xmlns="" val="642674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9" name="Рисунок 8">
            <a:extLst>
              <a:ext uri="{FF2B5EF4-FFF2-40B4-BE49-F238E27FC236}">
                <a16:creationId xmlns:a16="http://schemas.microsoft.com/office/drawing/2014/main" xmlns="" id="{445345E4-0BD3-5607-91FF-7C4590AA05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4" name="TextBox 3">
            <a:extLst>
              <a:ext uri="{FF2B5EF4-FFF2-40B4-BE49-F238E27FC236}">
                <a16:creationId xmlns:a16="http://schemas.microsoft.com/office/drawing/2014/main" xmlns="" id="{5EC622B3-576E-2308-3EFD-43430BC6D5D3}"/>
              </a:ext>
            </a:extLst>
          </p:cNvPr>
          <p:cNvSpPr txBox="1"/>
          <p:nvPr/>
        </p:nvSpPr>
        <p:spPr>
          <a:xfrm>
            <a:off x="268412" y="5877272"/>
            <a:ext cx="11752865" cy="461665"/>
          </a:xfrm>
          <a:prstGeom prst="rect">
            <a:avLst/>
          </a:prstGeom>
          <a:noFill/>
          <a:ln>
            <a:solidFill>
              <a:srgbClr val="FF0000"/>
            </a:solidFill>
          </a:ln>
        </p:spPr>
        <p:txBody>
          <a:bodyPr wrap="square">
            <a:spAutoFit/>
          </a:bodyPr>
          <a:lstStyle/>
          <a:p>
            <a:pPr algn="r"/>
            <a:r>
              <a:rPr lang="ru-RU" sz="1200" b="0" i="1" dirty="0">
                <a:solidFill>
                  <a:srgbClr val="FF0000"/>
                </a:solidFill>
                <a:effectLst/>
                <a:latin typeface="+mj-lt"/>
              </a:rPr>
              <a:t>ст. 26, Федеральный закон от 23.11.2009 №261-ФЗ «Об энергосбережении и о повышении энергетической эффективности</a:t>
            </a:r>
          </a:p>
          <a:p>
            <a:pPr algn="r"/>
            <a:r>
              <a:rPr lang="ru-RU" sz="1200" b="0" i="1" dirty="0">
                <a:solidFill>
                  <a:srgbClr val="FF0000"/>
                </a:solidFill>
                <a:effectLst/>
                <a:latin typeface="+mj-lt"/>
              </a:rPr>
              <a:t>и о внесении изменений в отдельные законодательные акты Российской Федерации»</a:t>
            </a:r>
          </a:p>
        </p:txBody>
      </p:sp>
      <p:sp>
        <p:nvSpPr>
          <p:cNvPr id="2" name="TextBox 1">
            <a:extLst>
              <a:ext uri="{FF2B5EF4-FFF2-40B4-BE49-F238E27FC236}">
                <a16:creationId xmlns:a16="http://schemas.microsoft.com/office/drawing/2014/main" xmlns="" id="{A44173A9-1462-57BC-832E-05C03609A01A}"/>
              </a:ext>
            </a:extLst>
          </p:cNvPr>
          <p:cNvSpPr txBox="1"/>
          <p:nvPr/>
        </p:nvSpPr>
        <p:spPr>
          <a:xfrm>
            <a:off x="263352" y="824886"/>
            <a:ext cx="11757925" cy="4693593"/>
          </a:xfrm>
          <a:prstGeom prst="rect">
            <a:avLst/>
          </a:prstGeom>
          <a:noFill/>
          <a:ln>
            <a:solidFill>
              <a:srgbClr val="FF0000"/>
            </a:solidFill>
          </a:ln>
        </p:spPr>
        <p:txBody>
          <a:bodyPr wrap="square" rtlCol="0">
            <a:spAutoFit/>
          </a:bodyPr>
          <a:lstStyle/>
          <a:p>
            <a:r>
              <a:rPr lang="ru-RU" sz="1300" dirty="0"/>
              <a:t>1. Государственные или муниципальные заказчики, уполномоченные органы, уполномоченные учреждения обязаны осуществлять закупки товаров, работ, услуг для обеспечения государственных и муниципальных нужд в соответствии с требованиями энергетической эффективности этих товаров, работ, услуг.</a:t>
            </a:r>
          </a:p>
          <a:p>
            <a:r>
              <a:rPr lang="ru-RU" sz="1300" dirty="0"/>
              <a:t>2. Требования энергетической эффективности товаров, работ, услуг при осуществлении закупок для обеспечения государственных и муниципальных нужд устанавливаются уполномоченным федеральным органом исполнительной власти в соответствии с правилами, утвержденными Правительством РФ. Правительство РФ вправе установить первоочередные требования в составе указанных правил.</a:t>
            </a:r>
          </a:p>
          <a:p>
            <a:r>
              <a:rPr lang="ru-RU" sz="1300" dirty="0"/>
              <a:t>3. Требования энергетической эффективности товаров, работ, услуг при осуществлении закупок для обеспечения государственных и муниципальных нужд включают в себя, в частности:</a:t>
            </a:r>
          </a:p>
          <a:p>
            <a:r>
              <a:rPr lang="ru-RU" sz="1300" dirty="0"/>
              <a:t>	1) указание на виды и категории товаров, работ, услуг, на которые распространяются такие требования;</a:t>
            </a:r>
          </a:p>
          <a:p>
            <a:r>
              <a:rPr lang="ru-RU" sz="1300" dirty="0"/>
              <a:t>	2) требования к значению классов энергетической эффективности товаров;</a:t>
            </a:r>
          </a:p>
          <a:p>
            <a:r>
              <a:rPr lang="ru-RU" sz="1300" dirty="0"/>
              <a:t>	3) требования к характеристикам, параметрам товаров, работ, услуг, влияющим на объем используемых энергетических ресурсов;</a:t>
            </a:r>
          </a:p>
          <a:p>
            <a:r>
              <a:rPr lang="ru-RU" sz="1300" dirty="0"/>
              <a:t>	4) иные показатели, отражающие энергетическую эффективность товаров, работ, услуг.</a:t>
            </a:r>
          </a:p>
          <a:p>
            <a:r>
              <a:rPr lang="ru-RU" sz="1300" dirty="0"/>
              <a:t>4. Требованиями энергетической эффективности товаров, работ, услуг при осуществлении закупок для обеспечения государственных и муниципальных нужд может устанавливаться запрет или ограничение закупок товаров, работ, услуг, результатами которых может явиться непроизводительный расход энергетических ресурсов.</a:t>
            </a:r>
          </a:p>
          <a:p>
            <a:r>
              <a:rPr lang="ru-RU" sz="1300" dirty="0"/>
              <a:t>5. Государственные или муниципальные заказчики, уполномоченные органы, уполномоченные учреждения в целях соблюдения требований энергетической эффективности товаров, работ, услуг при принятии решений о видах, категориях товаров, работ, услуг, закупаемых для обеспечения государственных и муниципальных нужд, и (или) при установлении требований к указанным товарам, работам, услугам должны учитывать следующие положения:</a:t>
            </a:r>
          </a:p>
          <a:p>
            <a:r>
              <a:rPr lang="ru-RU" sz="1300" dirty="0"/>
              <a:t>	1) товары, работы, услуги, закупаемые для обеспечения государственных и муниципальных нужд, должны обеспечивать достижение максимально возможных энергосбережения, энергетической эффективности;</a:t>
            </a:r>
          </a:p>
          <a:p>
            <a:r>
              <a:rPr lang="ru-RU" sz="1300" dirty="0"/>
              <a:t>	2) товары, работы, услуги, закупаемые для обеспечения государственных и муниципальных нужд, должны обеспечивать снижение затрат заказчика, определенных исходя из предполагаемой цены товаров, работ, услуг в совокупности с расходами, связанными с использованием товаров, работ, услуг (в том числе с расходами на энергетические ресурсы), с учетом ожидаемой и достигаемой при использовании соответствующих товаров, работ, услуг экономии (в том числе экономии энергетических ресурсов).</a:t>
            </a:r>
          </a:p>
        </p:txBody>
      </p:sp>
    </p:spTree>
    <p:extLst>
      <p:ext uri="{BB962C8B-B14F-4D97-AF65-F5344CB8AC3E}">
        <p14:creationId xmlns:p14="http://schemas.microsoft.com/office/powerpoint/2010/main" xmlns="" val="359080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9" name="Рисунок 8">
            <a:extLst>
              <a:ext uri="{FF2B5EF4-FFF2-40B4-BE49-F238E27FC236}">
                <a16:creationId xmlns:a16="http://schemas.microsoft.com/office/drawing/2014/main" xmlns="" id="{445345E4-0BD3-5607-91FF-7C4590AA05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graphicFrame>
        <p:nvGraphicFramePr>
          <p:cNvPr id="5" name="Схема 4">
            <a:extLst>
              <a:ext uri="{FF2B5EF4-FFF2-40B4-BE49-F238E27FC236}">
                <a16:creationId xmlns:a16="http://schemas.microsoft.com/office/drawing/2014/main" xmlns="" id="{6F515A4D-AB84-7AFD-C0DF-BAF05CAEEA0C}"/>
              </a:ext>
            </a:extLst>
          </p:cNvPr>
          <p:cNvGraphicFramePr/>
          <p:nvPr/>
        </p:nvGraphicFramePr>
        <p:xfrm>
          <a:off x="335360" y="980728"/>
          <a:ext cx="115932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Группа 1">
            <a:extLst>
              <a:ext uri="{FF2B5EF4-FFF2-40B4-BE49-F238E27FC236}">
                <a16:creationId xmlns:a16="http://schemas.microsoft.com/office/drawing/2014/main" xmlns="" id="{5EA7C6D4-8336-52C2-EF9D-9D1F15101C1E}"/>
              </a:ext>
            </a:extLst>
          </p:cNvPr>
          <p:cNvGrpSpPr/>
          <p:nvPr/>
        </p:nvGrpSpPr>
        <p:grpSpPr>
          <a:xfrm>
            <a:off x="6132004" y="4845267"/>
            <a:ext cx="2794792" cy="672666"/>
            <a:chOff x="5783841" y="4714425"/>
            <a:chExt cx="2794792" cy="672666"/>
          </a:xfrm>
        </p:grpSpPr>
        <p:sp>
          <p:nvSpPr>
            <p:cNvPr id="4" name="Прямоугольник: скругленные углы 3">
              <a:extLst>
                <a:ext uri="{FF2B5EF4-FFF2-40B4-BE49-F238E27FC236}">
                  <a16:creationId xmlns:a16="http://schemas.microsoft.com/office/drawing/2014/main" xmlns="" id="{13933495-4E64-401A-AE68-13DE4600A73E}"/>
                </a:ext>
              </a:extLst>
            </p:cNvPr>
            <p:cNvSpPr/>
            <p:nvPr/>
          </p:nvSpPr>
          <p:spPr>
            <a:xfrm>
              <a:off x="5783841" y="4714425"/>
              <a:ext cx="2794792" cy="672666"/>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endParaRPr lang="ru-RU"/>
            </a:p>
          </p:txBody>
        </p:sp>
        <p:sp>
          <p:nvSpPr>
            <p:cNvPr id="6" name="Прямоугольник: скругленные углы 4">
              <a:extLst>
                <a:ext uri="{FF2B5EF4-FFF2-40B4-BE49-F238E27FC236}">
                  <a16:creationId xmlns:a16="http://schemas.microsoft.com/office/drawing/2014/main" xmlns="" id="{45E1BA8F-6C73-475E-9A04-1C12BECF078E}"/>
                </a:ext>
              </a:extLst>
            </p:cNvPr>
            <p:cNvSpPr txBox="1"/>
            <p:nvPr/>
          </p:nvSpPr>
          <p:spPr>
            <a:xfrm>
              <a:off x="5803543" y="4734127"/>
              <a:ext cx="2755388" cy="633262"/>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b="0" kern="1200" dirty="0"/>
                <a:t>Приказ Минпромторга России от 06.11.2018 №4404</a:t>
              </a:r>
            </a:p>
          </p:txBody>
        </p:sp>
      </p:grpSp>
    </p:spTree>
    <p:extLst>
      <p:ext uri="{BB962C8B-B14F-4D97-AF65-F5344CB8AC3E}">
        <p14:creationId xmlns:p14="http://schemas.microsoft.com/office/powerpoint/2010/main" xmlns="" val="16847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9" name="Рисунок 8">
            <a:extLst>
              <a:ext uri="{FF2B5EF4-FFF2-40B4-BE49-F238E27FC236}">
                <a16:creationId xmlns:a16="http://schemas.microsoft.com/office/drawing/2014/main" xmlns="" id="{445345E4-0BD3-5607-91FF-7C4590AA05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grpSp>
        <p:nvGrpSpPr>
          <p:cNvPr id="7" name="Группа 6">
            <a:extLst>
              <a:ext uri="{FF2B5EF4-FFF2-40B4-BE49-F238E27FC236}">
                <a16:creationId xmlns:a16="http://schemas.microsoft.com/office/drawing/2014/main" xmlns="" id="{B5B45914-6C4F-3EAA-B0B0-2A5E9A06D122}"/>
              </a:ext>
            </a:extLst>
          </p:cNvPr>
          <p:cNvGrpSpPr/>
          <p:nvPr/>
        </p:nvGrpSpPr>
        <p:grpSpPr>
          <a:xfrm>
            <a:off x="273919" y="932233"/>
            <a:ext cx="2819476" cy="494105"/>
            <a:chOff x="8734480" y="1743044"/>
            <a:chExt cx="2819476" cy="494105"/>
          </a:xfrm>
        </p:grpSpPr>
        <p:sp>
          <p:nvSpPr>
            <p:cNvPr id="8" name="Прямоугольник: скругленные углы 7">
              <a:extLst>
                <a:ext uri="{FF2B5EF4-FFF2-40B4-BE49-F238E27FC236}">
                  <a16:creationId xmlns:a16="http://schemas.microsoft.com/office/drawing/2014/main" xmlns="" id="{F90159F0-C6CB-CF1F-884F-976F19B3E791}"/>
                </a:ext>
              </a:extLst>
            </p:cNvPr>
            <p:cNvSpPr/>
            <p:nvPr/>
          </p:nvSpPr>
          <p:spPr>
            <a:xfrm>
              <a:off x="8734480" y="1743044"/>
              <a:ext cx="2819476" cy="4941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a:p>
          </p:txBody>
        </p:sp>
        <p:sp>
          <p:nvSpPr>
            <p:cNvPr id="10" name="Прямоугольник: скругленные углы 4">
              <a:extLst>
                <a:ext uri="{FF2B5EF4-FFF2-40B4-BE49-F238E27FC236}">
                  <a16:creationId xmlns:a16="http://schemas.microsoft.com/office/drawing/2014/main" xmlns="" id="{7F0B5C0E-7E8F-D3F5-EA70-2EB9CD93AF53}"/>
                </a:ext>
              </a:extLst>
            </p:cNvPr>
            <p:cNvSpPr txBox="1"/>
            <p:nvPr/>
          </p:nvSpPr>
          <p:spPr>
            <a:xfrm>
              <a:off x="8748952" y="1757516"/>
              <a:ext cx="2790532" cy="465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Первоочередные требования </a:t>
              </a:r>
            </a:p>
          </p:txBody>
        </p:sp>
      </p:grpSp>
      <p:sp>
        <p:nvSpPr>
          <p:cNvPr id="14" name="TextBox 13">
            <a:extLst>
              <a:ext uri="{FF2B5EF4-FFF2-40B4-BE49-F238E27FC236}">
                <a16:creationId xmlns:a16="http://schemas.microsoft.com/office/drawing/2014/main" xmlns="" id="{89371540-FCF1-17E9-342C-FB418B696C77}"/>
              </a:ext>
            </a:extLst>
          </p:cNvPr>
          <p:cNvSpPr txBox="1"/>
          <p:nvPr/>
        </p:nvSpPr>
        <p:spPr>
          <a:xfrm>
            <a:off x="288391" y="1680407"/>
            <a:ext cx="11713109" cy="3862596"/>
          </a:xfrm>
          <a:prstGeom prst="rect">
            <a:avLst/>
          </a:prstGeom>
          <a:noFill/>
          <a:ln>
            <a:solidFill>
              <a:srgbClr val="0070C0"/>
            </a:solidFill>
          </a:ln>
        </p:spPr>
        <p:txBody>
          <a:bodyPr wrap="square">
            <a:spAutoFit/>
          </a:bodyPr>
          <a:lstStyle/>
          <a:p>
            <a:r>
              <a:rPr lang="ru-RU" sz="1300" dirty="0"/>
              <a:t>а) для бытовых энергопотребляющих устройств, в отношении которых уполномоченным федеральным органом исполнительной власти определены классы энергетической эффективности (за исключением ламп электрических бытовых и телевизоров), - наличие класса энергетической эффективности не ниже первых двух наивысших классов;</a:t>
            </a:r>
          </a:p>
          <a:p>
            <a:r>
              <a:rPr lang="ru-RU" sz="1300" dirty="0"/>
              <a:t>е) для ламп электрических, работающих от электрической сети переменного тока напряжением 220 В:</a:t>
            </a:r>
          </a:p>
          <a:p>
            <a:pPr lvl="1"/>
            <a:r>
              <a:rPr lang="ru-RU" sz="1100" dirty="0"/>
              <a:t>наличие класса энергетической эффективности не ниже первых двух наивысших классов, в отношении которых уполномоченным федеральным органом исполнительной власти определены классы энергетической эффективности;</a:t>
            </a:r>
          </a:p>
          <a:p>
            <a:pPr lvl="1"/>
            <a:r>
              <a:rPr lang="ru-RU" sz="1100" dirty="0"/>
              <a:t>запрет на приобретение </a:t>
            </a:r>
            <a:r>
              <a:rPr lang="ru-RU" sz="1100" dirty="0" err="1"/>
              <a:t>двухцокольных</a:t>
            </a:r>
            <a:r>
              <a:rPr lang="ru-RU" sz="1100" dirty="0"/>
              <a:t> люминесцентных ламп диаметром 26 - 38 мм с люминофором </a:t>
            </a:r>
            <a:r>
              <a:rPr lang="ru-RU" sz="1100" dirty="0" err="1"/>
              <a:t>галофосфат</a:t>
            </a:r>
            <a:r>
              <a:rPr lang="ru-RU" sz="1100" dirty="0"/>
              <a:t> кальция и индексом цветопередачи менее 80 с цоколем G13;</a:t>
            </a:r>
          </a:p>
          <a:p>
            <a:pPr lvl="1"/>
            <a:r>
              <a:rPr lang="ru-RU" sz="1100" dirty="0"/>
              <a:t>запрет на приобретение дуговых ртутных люминесцентных ламп;</a:t>
            </a:r>
          </a:p>
          <a:p>
            <a:pPr lvl="1"/>
            <a:r>
              <a:rPr lang="ru-RU" sz="1100" dirty="0"/>
              <a:t>запрет на приобретение ламп люминесцентных со встроенным пускорегулирующим аппаратом (компактных люминесцентных ламп), за исключением случаев, когда для освещения в соответствии с санитарными правилами и нормами, устанавливающими требования к искусственному и смешанному освещению, не могут применяться светодиодные источники света;</a:t>
            </a:r>
          </a:p>
          <a:p>
            <a:r>
              <a:rPr lang="ru-RU" sz="1300" dirty="0"/>
              <a:t>ж) для светильников для наружного освещения и светильников для освещения жилых и общественных зданий, а также пускорегулирующих устройств:</a:t>
            </a:r>
          </a:p>
          <a:p>
            <a:pPr lvl="1"/>
            <a:r>
              <a:rPr lang="ru-RU" sz="1100" dirty="0"/>
              <a:t>запрет на приобретение неэлектронных пускорегулирующих аппаратов для трубчатых люминесцентных ламп;</a:t>
            </a:r>
          </a:p>
          <a:p>
            <a:pPr lvl="1"/>
            <a:r>
              <a:rPr lang="ru-RU" sz="1100" dirty="0"/>
              <a:t>запрет на приобретение светильников для дуговых ртутных люминесцентных ламп;</a:t>
            </a:r>
          </a:p>
          <a:p>
            <a:pPr lvl="1"/>
            <a:r>
              <a:rPr lang="ru-RU" sz="1100" dirty="0"/>
              <a:t>запрет на приобретение светильников для </a:t>
            </a:r>
            <a:r>
              <a:rPr lang="ru-RU" sz="1100" dirty="0" err="1"/>
              <a:t>двухцокольных</a:t>
            </a:r>
            <a:r>
              <a:rPr lang="ru-RU" sz="1100" dirty="0"/>
              <a:t> люминесцентных ламп с цоколем G13, за исключением случаев, когда для освещения в соответствии с санитарными правилами и нормами, устанавливающими требования к искусственному и смешанному освещению, не могут применяться светодиодные источники света;</a:t>
            </a:r>
          </a:p>
          <a:p>
            <a:r>
              <a:rPr lang="ru-RU" sz="1300" dirty="0"/>
              <a:t>з) для работ, услуг по проектированию, строительству (реконструкции) многоквартирных домов, в том числе при выполнении в рамках одного контракта работ по проектированию, строительству (реконструкции) и вводу в эксплуатацию многоквартирного дома:</a:t>
            </a:r>
          </a:p>
          <a:p>
            <a:pPr lvl="1"/>
            <a:r>
              <a:rPr lang="ru-RU" sz="1100" dirty="0"/>
              <a:t>подготовка проектной документации для строительства (реконструкции) многоквартирных домов класса энергетической эффективности не ниже первых пяти наивысших классов;</a:t>
            </a:r>
          </a:p>
          <a:p>
            <a:pPr lvl="1"/>
            <a:r>
              <a:rPr lang="ru-RU" sz="1100" dirty="0"/>
              <a:t>строительство многоквартирных домов класса энергетической эффективности не ниже первых пяти наивысших классов;</a:t>
            </a:r>
          </a:p>
          <a:p>
            <a:pPr lvl="1"/>
            <a:r>
              <a:rPr lang="ru-RU" sz="1100" dirty="0"/>
              <a:t>реконструкция многоквартирных домов с получением класса энергетической эффективности не ниже первых пяти наивысших классов;</a:t>
            </a:r>
          </a:p>
        </p:txBody>
      </p:sp>
      <p:sp>
        <p:nvSpPr>
          <p:cNvPr id="15" name="Прямоугольник 14">
            <a:extLst>
              <a:ext uri="{FF2B5EF4-FFF2-40B4-BE49-F238E27FC236}">
                <a16:creationId xmlns:a16="http://schemas.microsoft.com/office/drawing/2014/main" xmlns="" id="{0386A196-65DA-3986-FEAD-59FF6EC13240}"/>
              </a:ext>
            </a:extLst>
          </p:cNvPr>
          <p:cNvSpPr/>
          <p:nvPr/>
        </p:nvSpPr>
        <p:spPr>
          <a:xfrm>
            <a:off x="355600" y="1730534"/>
            <a:ext cx="11455400" cy="5808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a:extLst>
              <a:ext uri="{FF2B5EF4-FFF2-40B4-BE49-F238E27FC236}">
                <a16:creationId xmlns:a16="http://schemas.microsoft.com/office/drawing/2014/main" xmlns="" id="{29CB1E6F-A0FA-10E0-829A-6CA5B76C56D3}"/>
              </a:ext>
            </a:extLst>
          </p:cNvPr>
          <p:cNvGrpSpPr/>
          <p:nvPr/>
        </p:nvGrpSpPr>
        <p:grpSpPr>
          <a:xfrm>
            <a:off x="4521329" y="5939604"/>
            <a:ext cx="3726465" cy="812800"/>
            <a:chOff x="5796644" y="4016225"/>
            <a:chExt cx="2836053" cy="1402291"/>
          </a:xfrm>
        </p:grpSpPr>
        <p:sp>
          <p:nvSpPr>
            <p:cNvPr id="17" name="Прямоугольник: скругленные углы 16">
              <a:extLst>
                <a:ext uri="{FF2B5EF4-FFF2-40B4-BE49-F238E27FC236}">
                  <a16:creationId xmlns:a16="http://schemas.microsoft.com/office/drawing/2014/main" xmlns="" id="{227AD857-7819-2835-FBB8-1F9D1B956ACF}"/>
                </a:ext>
              </a:extLst>
            </p:cNvPr>
            <p:cNvSpPr/>
            <p:nvPr/>
          </p:nvSpPr>
          <p:spPr>
            <a:xfrm>
              <a:off x="5796644" y="4016225"/>
              <a:ext cx="2836053" cy="140229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ru-RU"/>
            </a:p>
          </p:txBody>
        </p:sp>
        <p:sp>
          <p:nvSpPr>
            <p:cNvPr id="18" name="Прямоугольник: скругленные углы 8">
              <a:extLst>
                <a:ext uri="{FF2B5EF4-FFF2-40B4-BE49-F238E27FC236}">
                  <a16:creationId xmlns:a16="http://schemas.microsoft.com/office/drawing/2014/main" xmlns="" id="{FBA25904-7295-A97B-9922-581D661151D5}"/>
                </a:ext>
              </a:extLst>
            </p:cNvPr>
            <p:cNvSpPr txBox="1"/>
            <p:nvPr/>
          </p:nvSpPr>
          <p:spPr>
            <a:xfrm>
              <a:off x="5837716" y="4057297"/>
              <a:ext cx="2753909" cy="1320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t>Приказ Минэкономразвития РФ от 09.03.2011 №88 </a:t>
              </a:r>
              <a:endParaRPr lang="ru-RU" sz="2000" kern="1200" dirty="0"/>
            </a:p>
          </p:txBody>
        </p:sp>
      </p:grpSp>
      <p:sp>
        <p:nvSpPr>
          <p:cNvPr id="19" name="Прямоугольник: скругленные углы 4">
            <a:extLst>
              <a:ext uri="{FF2B5EF4-FFF2-40B4-BE49-F238E27FC236}">
                <a16:creationId xmlns:a16="http://schemas.microsoft.com/office/drawing/2014/main" xmlns="" id="{8C3721C1-5F2E-C907-03DE-16A2D14A25DB}"/>
              </a:ext>
            </a:extLst>
          </p:cNvPr>
          <p:cNvSpPr txBox="1"/>
          <p:nvPr/>
        </p:nvSpPr>
        <p:spPr>
          <a:xfrm>
            <a:off x="325677" y="5956602"/>
            <a:ext cx="3618531" cy="361894"/>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200" b="0" kern="1200" dirty="0"/>
              <a:t>Приказ Минпромторга России от 06.11.2018 №4404</a:t>
            </a:r>
          </a:p>
        </p:txBody>
      </p:sp>
      <p:cxnSp>
        <p:nvCxnSpPr>
          <p:cNvPr id="21" name="Соединитель: уступ 20">
            <a:extLst>
              <a:ext uri="{FF2B5EF4-FFF2-40B4-BE49-F238E27FC236}">
                <a16:creationId xmlns:a16="http://schemas.microsoft.com/office/drawing/2014/main" xmlns="" id="{588EC850-8182-3E8F-1ADE-40E2D71764AD}"/>
              </a:ext>
            </a:extLst>
          </p:cNvPr>
          <p:cNvCxnSpPr>
            <a:cxnSpLocks/>
            <a:stCxn id="15" idx="1"/>
            <a:endCxn id="19" idx="1"/>
          </p:cNvCxnSpPr>
          <p:nvPr/>
        </p:nvCxnSpPr>
        <p:spPr>
          <a:xfrm rot="10800000" flipV="1">
            <a:off x="325678" y="2020967"/>
            <a:ext cx="29923" cy="4116582"/>
          </a:xfrm>
          <a:prstGeom prst="bentConnector3">
            <a:avLst>
              <a:gd name="adj1" fmla="val 86396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Прямая со стрелкой 22">
            <a:extLst>
              <a:ext uri="{FF2B5EF4-FFF2-40B4-BE49-F238E27FC236}">
                <a16:creationId xmlns:a16="http://schemas.microsoft.com/office/drawing/2014/main" xmlns="" id="{5DF343FB-BA7B-B398-97FF-70F00F00F7D2}"/>
              </a:ext>
            </a:extLst>
          </p:cNvPr>
          <p:cNvCxnSpPr>
            <a:stCxn id="19" idx="3"/>
          </p:cNvCxnSpPr>
          <p:nvPr/>
        </p:nvCxnSpPr>
        <p:spPr>
          <a:xfrm>
            <a:off x="3944208" y="6137549"/>
            <a:ext cx="577121"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7" name="TextBox 26">
            <a:extLst>
              <a:ext uri="{FF2B5EF4-FFF2-40B4-BE49-F238E27FC236}">
                <a16:creationId xmlns:a16="http://schemas.microsoft.com/office/drawing/2014/main" xmlns="" id="{1D77C3C5-EFD6-BE5E-50A0-4F57235DC37A}"/>
              </a:ext>
            </a:extLst>
          </p:cNvPr>
          <p:cNvSpPr txBox="1"/>
          <p:nvPr/>
        </p:nvSpPr>
        <p:spPr>
          <a:xfrm>
            <a:off x="8489949" y="5643930"/>
            <a:ext cx="3515199" cy="1107996"/>
          </a:xfrm>
          <a:prstGeom prst="rect">
            <a:avLst/>
          </a:prstGeom>
          <a:noFill/>
          <a:ln>
            <a:solidFill>
              <a:srgbClr val="FFC000"/>
            </a:solidFill>
          </a:ln>
        </p:spPr>
        <p:txBody>
          <a:bodyPr wrap="square">
            <a:spAutoFit/>
          </a:bodyPr>
          <a:lstStyle/>
          <a:p>
            <a:r>
              <a:rPr lang="ru-RU" sz="1100" dirty="0"/>
              <a:t>С 1 января 2012 г. поставляемые для государственных и муниципальных нужд товары, в отношении которых уполномоченным федеральным органом исполнительной власти утверждены классы энергетической эффективности, должны иметь класс энергетической эффективности не ниже класса "A".</a:t>
            </a:r>
          </a:p>
        </p:txBody>
      </p:sp>
      <p:cxnSp>
        <p:nvCxnSpPr>
          <p:cNvPr id="32" name="Прямая со стрелкой 31">
            <a:extLst>
              <a:ext uri="{FF2B5EF4-FFF2-40B4-BE49-F238E27FC236}">
                <a16:creationId xmlns:a16="http://schemas.microsoft.com/office/drawing/2014/main" xmlns="" id="{1874E057-212C-82C1-CCB4-F17B42381FDA}"/>
              </a:ext>
            </a:extLst>
          </p:cNvPr>
          <p:cNvCxnSpPr>
            <a:cxnSpLocks/>
          </p:cNvCxnSpPr>
          <p:nvPr/>
        </p:nvCxnSpPr>
        <p:spPr>
          <a:xfrm>
            <a:off x="8247794" y="6062663"/>
            <a:ext cx="24215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58755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9" name="Рисунок 8">
            <a:extLst>
              <a:ext uri="{FF2B5EF4-FFF2-40B4-BE49-F238E27FC236}">
                <a16:creationId xmlns:a16="http://schemas.microsoft.com/office/drawing/2014/main" xmlns="" id="{445345E4-0BD3-5607-91FF-7C4590AA05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grpSp>
        <p:nvGrpSpPr>
          <p:cNvPr id="2" name="Группа 1">
            <a:extLst>
              <a:ext uri="{FF2B5EF4-FFF2-40B4-BE49-F238E27FC236}">
                <a16:creationId xmlns:a16="http://schemas.microsoft.com/office/drawing/2014/main" xmlns="" id="{CECAC000-E0DC-1E49-EC9E-D5EEF79E236E}"/>
              </a:ext>
            </a:extLst>
          </p:cNvPr>
          <p:cNvGrpSpPr/>
          <p:nvPr/>
        </p:nvGrpSpPr>
        <p:grpSpPr>
          <a:xfrm>
            <a:off x="182163" y="835555"/>
            <a:ext cx="3948327" cy="967845"/>
            <a:chOff x="5423" y="4016225"/>
            <a:chExt cx="2836053" cy="1402291"/>
          </a:xfrm>
        </p:grpSpPr>
        <p:sp>
          <p:nvSpPr>
            <p:cNvPr id="12" name="Прямоугольник: скругленные углы 11">
              <a:extLst>
                <a:ext uri="{FF2B5EF4-FFF2-40B4-BE49-F238E27FC236}">
                  <a16:creationId xmlns:a16="http://schemas.microsoft.com/office/drawing/2014/main" xmlns="" id="{361EF3A2-7FFB-DC29-69DA-28E0E2ACE896}"/>
                </a:ext>
              </a:extLst>
            </p:cNvPr>
            <p:cNvSpPr/>
            <p:nvPr/>
          </p:nvSpPr>
          <p:spPr>
            <a:xfrm>
              <a:off x="5423" y="4016225"/>
              <a:ext cx="2836053" cy="140229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ru-RU"/>
            </a:p>
          </p:txBody>
        </p:sp>
        <p:sp>
          <p:nvSpPr>
            <p:cNvPr id="13" name="Прямоугольник: скругленные углы 4">
              <a:extLst>
                <a:ext uri="{FF2B5EF4-FFF2-40B4-BE49-F238E27FC236}">
                  <a16:creationId xmlns:a16="http://schemas.microsoft.com/office/drawing/2014/main" xmlns="" id="{6E96B36D-19AE-EDBB-ADB0-4914647CA22E}"/>
                </a:ext>
              </a:extLst>
            </p:cNvPr>
            <p:cNvSpPr txBox="1"/>
            <p:nvPr/>
          </p:nvSpPr>
          <p:spPr>
            <a:xfrm>
              <a:off x="46495" y="4057297"/>
              <a:ext cx="2753909" cy="1320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t>Приказ Минэкономразвития России от 22.03.2021 №131</a:t>
              </a:r>
              <a:endParaRPr lang="ru-RU" sz="2000" kern="1200" dirty="0"/>
            </a:p>
          </p:txBody>
        </p:sp>
      </p:grpSp>
      <p:grpSp>
        <p:nvGrpSpPr>
          <p:cNvPr id="4" name="Группа 3">
            <a:extLst>
              <a:ext uri="{FF2B5EF4-FFF2-40B4-BE49-F238E27FC236}">
                <a16:creationId xmlns:a16="http://schemas.microsoft.com/office/drawing/2014/main" xmlns="" id="{A9CF3CFC-F038-ECBF-5D2B-C6BCF0DD51E3}"/>
              </a:ext>
            </a:extLst>
          </p:cNvPr>
          <p:cNvGrpSpPr/>
          <p:nvPr/>
        </p:nvGrpSpPr>
        <p:grpSpPr>
          <a:xfrm>
            <a:off x="4187671" y="835555"/>
            <a:ext cx="3873842" cy="967845"/>
            <a:chOff x="2901033" y="4016225"/>
            <a:chExt cx="2836053" cy="1402291"/>
          </a:xfrm>
        </p:grpSpPr>
        <p:sp>
          <p:nvSpPr>
            <p:cNvPr id="10" name="Прямоугольник: скругленные углы 9">
              <a:extLst>
                <a:ext uri="{FF2B5EF4-FFF2-40B4-BE49-F238E27FC236}">
                  <a16:creationId xmlns:a16="http://schemas.microsoft.com/office/drawing/2014/main" xmlns="" id="{FAA9C11D-B78E-3AF0-259B-31E5784662FE}"/>
                </a:ext>
              </a:extLst>
            </p:cNvPr>
            <p:cNvSpPr/>
            <p:nvPr/>
          </p:nvSpPr>
          <p:spPr>
            <a:xfrm>
              <a:off x="2901033" y="4016225"/>
              <a:ext cx="2836053" cy="140229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ru-RU"/>
            </a:p>
          </p:txBody>
        </p:sp>
        <p:sp>
          <p:nvSpPr>
            <p:cNvPr id="11" name="Прямоугольник: скругленные углы 6">
              <a:extLst>
                <a:ext uri="{FF2B5EF4-FFF2-40B4-BE49-F238E27FC236}">
                  <a16:creationId xmlns:a16="http://schemas.microsoft.com/office/drawing/2014/main" xmlns="" id="{6181F74B-343E-26B3-AB85-6D52C6A999CB}"/>
                </a:ext>
              </a:extLst>
            </p:cNvPr>
            <p:cNvSpPr txBox="1"/>
            <p:nvPr/>
          </p:nvSpPr>
          <p:spPr>
            <a:xfrm>
              <a:off x="2942105" y="4057297"/>
              <a:ext cx="2753909" cy="1320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t>Приказ Минэкономразвития России от 04.06.2010 №229 </a:t>
              </a:r>
              <a:endParaRPr lang="ru-RU" sz="2000" kern="1200" dirty="0"/>
            </a:p>
          </p:txBody>
        </p:sp>
      </p:grpSp>
      <p:grpSp>
        <p:nvGrpSpPr>
          <p:cNvPr id="6" name="Группа 5">
            <a:extLst>
              <a:ext uri="{FF2B5EF4-FFF2-40B4-BE49-F238E27FC236}">
                <a16:creationId xmlns:a16="http://schemas.microsoft.com/office/drawing/2014/main" xmlns="" id="{675A3276-72C9-DA57-9B06-5725960A0407}"/>
              </a:ext>
            </a:extLst>
          </p:cNvPr>
          <p:cNvGrpSpPr/>
          <p:nvPr/>
        </p:nvGrpSpPr>
        <p:grpSpPr>
          <a:xfrm>
            <a:off x="8242300" y="1358900"/>
            <a:ext cx="3726465" cy="812800"/>
            <a:chOff x="5796644" y="4016225"/>
            <a:chExt cx="2836053" cy="1402291"/>
          </a:xfrm>
        </p:grpSpPr>
        <p:sp>
          <p:nvSpPr>
            <p:cNvPr id="7" name="Прямоугольник: скругленные углы 6">
              <a:extLst>
                <a:ext uri="{FF2B5EF4-FFF2-40B4-BE49-F238E27FC236}">
                  <a16:creationId xmlns:a16="http://schemas.microsoft.com/office/drawing/2014/main" xmlns="" id="{4964400D-C4F3-44A9-E0E8-2456C09BBE5A}"/>
                </a:ext>
              </a:extLst>
            </p:cNvPr>
            <p:cNvSpPr/>
            <p:nvPr/>
          </p:nvSpPr>
          <p:spPr>
            <a:xfrm>
              <a:off x="5796644" y="4016225"/>
              <a:ext cx="2836053" cy="140229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ru-RU"/>
            </a:p>
          </p:txBody>
        </p:sp>
        <p:sp>
          <p:nvSpPr>
            <p:cNvPr id="8" name="Прямоугольник: скругленные углы 8">
              <a:extLst>
                <a:ext uri="{FF2B5EF4-FFF2-40B4-BE49-F238E27FC236}">
                  <a16:creationId xmlns:a16="http://schemas.microsoft.com/office/drawing/2014/main" xmlns="" id="{7A89C7A7-1C7F-B58D-B20C-20D21C67E186}"/>
                </a:ext>
              </a:extLst>
            </p:cNvPr>
            <p:cNvSpPr txBox="1"/>
            <p:nvPr/>
          </p:nvSpPr>
          <p:spPr>
            <a:xfrm>
              <a:off x="5837716" y="4057297"/>
              <a:ext cx="2753909" cy="1320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t>Приказ Минэкономразвития РФ от 09.03.2011 №88 </a:t>
              </a:r>
              <a:endParaRPr lang="ru-RU" sz="2000" kern="1200" dirty="0"/>
            </a:p>
          </p:txBody>
        </p:sp>
      </p:grpSp>
      <p:sp>
        <p:nvSpPr>
          <p:cNvPr id="15" name="TextBox 14">
            <a:extLst>
              <a:ext uri="{FF2B5EF4-FFF2-40B4-BE49-F238E27FC236}">
                <a16:creationId xmlns:a16="http://schemas.microsoft.com/office/drawing/2014/main" xmlns="" id="{C4C4AABD-98F1-B617-CF04-EDBC6B852DA3}"/>
              </a:ext>
            </a:extLst>
          </p:cNvPr>
          <p:cNvSpPr txBox="1"/>
          <p:nvPr/>
        </p:nvSpPr>
        <p:spPr>
          <a:xfrm>
            <a:off x="239343" y="1968811"/>
            <a:ext cx="3833967" cy="4339650"/>
          </a:xfrm>
          <a:prstGeom prst="rect">
            <a:avLst/>
          </a:prstGeom>
          <a:noFill/>
        </p:spPr>
        <p:txBody>
          <a:bodyPr wrap="square">
            <a:spAutoFit/>
          </a:bodyPr>
          <a:lstStyle/>
          <a:p>
            <a:pPr marL="171450" indent="-171450" algn="just">
              <a:buFont typeface="Arial" panose="020B0604020202020204" pitchFamily="34" charset="0"/>
              <a:buChar char="•"/>
            </a:pPr>
            <a:r>
              <a:rPr lang="ru-RU" sz="1200" b="1" dirty="0">
                <a:effectLst/>
                <a:latin typeface="+mj-lt"/>
              </a:rPr>
              <a:t>I. Требования энергетической эффективности</a:t>
            </a:r>
            <a:r>
              <a:rPr lang="ru-RU" sz="1200" dirty="0">
                <a:effectLst/>
                <a:latin typeface="+mj-lt"/>
              </a:rPr>
              <a:t> </a:t>
            </a:r>
            <a:r>
              <a:rPr lang="ru-RU" sz="1200" b="1" dirty="0">
                <a:effectLst/>
                <a:latin typeface="+mj-lt"/>
              </a:rPr>
              <a:t>в отношении двигателей электрических асинхронных (код</a:t>
            </a:r>
            <a:r>
              <a:rPr lang="ru-RU" sz="1200" dirty="0">
                <a:effectLst/>
                <a:latin typeface="+mj-lt"/>
              </a:rPr>
              <a:t> </a:t>
            </a:r>
            <a:r>
              <a:rPr lang="ru-RU" sz="1200" b="1" dirty="0">
                <a:effectLst/>
                <a:latin typeface="+mj-lt"/>
              </a:rPr>
              <a:t>по Общероссийскому классификатору продукции по видам</a:t>
            </a:r>
            <a:r>
              <a:rPr lang="ru-RU" sz="1200" dirty="0">
                <a:effectLst/>
                <a:latin typeface="+mj-lt"/>
              </a:rPr>
              <a:t> </a:t>
            </a:r>
            <a:r>
              <a:rPr lang="ru-RU" sz="1200" b="1" dirty="0">
                <a:effectLst/>
                <a:latin typeface="+mj-lt"/>
              </a:rPr>
              <a:t>экономической деятельности ОК 034-2014 (КПЕС 2008)</a:t>
            </a:r>
            <a:r>
              <a:rPr lang="ru-RU" sz="1200" dirty="0">
                <a:effectLst/>
                <a:latin typeface="+mj-lt"/>
              </a:rPr>
              <a:t> </a:t>
            </a:r>
            <a:r>
              <a:rPr lang="ru-RU" sz="1200" b="1" dirty="0">
                <a:effectLst/>
                <a:latin typeface="+mj-lt"/>
              </a:rPr>
              <a:t>27.11.23, 27.11.24, 27.11.25)</a:t>
            </a:r>
          </a:p>
          <a:p>
            <a:pPr marL="171450" indent="-171450" algn="just">
              <a:buFont typeface="Arial" panose="020B0604020202020204" pitchFamily="34" charset="0"/>
              <a:buChar char="•"/>
            </a:pPr>
            <a:r>
              <a:rPr lang="ru-RU" sz="1200" b="1" dirty="0">
                <a:effectLst/>
                <a:latin typeface="+mj-lt"/>
              </a:rPr>
              <a:t>II. Требования энергетической эффективности</a:t>
            </a:r>
            <a:r>
              <a:rPr lang="ru-RU" sz="1200" dirty="0">
                <a:effectLst/>
                <a:latin typeface="+mj-lt"/>
              </a:rPr>
              <a:t> </a:t>
            </a:r>
            <a:r>
              <a:rPr lang="ru-RU" sz="1200" b="1" dirty="0">
                <a:effectLst/>
                <a:latin typeface="+mj-lt"/>
              </a:rPr>
              <a:t>в отношении телевизоров (код по Общероссийскому</a:t>
            </a:r>
            <a:r>
              <a:rPr lang="ru-RU" sz="1200" dirty="0">
                <a:effectLst/>
                <a:latin typeface="+mj-lt"/>
              </a:rPr>
              <a:t> </a:t>
            </a:r>
            <a:r>
              <a:rPr lang="ru-RU" sz="1200" b="1" dirty="0">
                <a:effectLst/>
                <a:latin typeface="+mj-lt"/>
              </a:rPr>
              <a:t>классификатору продукции по видам экономической</a:t>
            </a:r>
            <a:r>
              <a:rPr lang="ru-RU" sz="1200" dirty="0">
                <a:effectLst/>
                <a:latin typeface="+mj-lt"/>
              </a:rPr>
              <a:t> </a:t>
            </a:r>
            <a:r>
              <a:rPr lang="ru-RU" sz="1200" b="1" dirty="0">
                <a:effectLst/>
                <a:latin typeface="+mj-lt"/>
              </a:rPr>
              <a:t>деятельности ОК 034-2014 (КПЕС 2008) 26.40.20)</a:t>
            </a:r>
            <a:r>
              <a:rPr lang="ru-RU" sz="1200" dirty="0">
                <a:effectLst/>
                <a:latin typeface="+mj-lt"/>
              </a:rPr>
              <a:t> </a:t>
            </a:r>
          </a:p>
          <a:p>
            <a:pPr marL="171450" indent="-171450" algn="just">
              <a:buFont typeface="Arial" panose="020B0604020202020204" pitchFamily="34" charset="0"/>
              <a:buChar char="•"/>
            </a:pPr>
            <a:r>
              <a:rPr lang="ru-RU" sz="1200" b="1" dirty="0">
                <a:effectLst/>
                <a:latin typeface="+mj-lt"/>
              </a:rPr>
              <a:t>III. Требования энергетической эффективности в отношении</a:t>
            </a:r>
            <a:r>
              <a:rPr lang="ru-RU" sz="1200" dirty="0">
                <a:effectLst/>
                <a:latin typeface="+mj-lt"/>
              </a:rPr>
              <a:t> </a:t>
            </a:r>
            <a:r>
              <a:rPr lang="ru-RU" sz="1200" b="1" dirty="0">
                <a:effectLst/>
                <a:latin typeface="+mj-lt"/>
              </a:rPr>
              <a:t>насосов для воды (код по Общероссийскому классификатору</a:t>
            </a:r>
            <a:r>
              <a:rPr lang="ru-RU" sz="1200" dirty="0">
                <a:effectLst/>
                <a:latin typeface="+mj-lt"/>
              </a:rPr>
              <a:t> </a:t>
            </a:r>
            <a:r>
              <a:rPr lang="ru-RU" sz="1200" b="1" dirty="0">
                <a:effectLst/>
                <a:latin typeface="+mj-lt"/>
              </a:rPr>
              <a:t>продукции по видам экономической деятельности ОК 034-2014</a:t>
            </a:r>
            <a:r>
              <a:rPr lang="ru-RU" sz="1200" dirty="0">
                <a:effectLst/>
                <a:latin typeface="+mj-lt"/>
              </a:rPr>
              <a:t> </a:t>
            </a:r>
            <a:r>
              <a:rPr lang="ru-RU" sz="1200" b="1" dirty="0">
                <a:effectLst/>
                <a:latin typeface="+mj-lt"/>
              </a:rPr>
              <a:t>(КПЕС 2008) 28.13)</a:t>
            </a:r>
            <a:r>
              <a:rPr lang="ru-RU" sz="1200" dirty="0">
                <a:effectLst/>
                <a:latin typeface="+mj-lt"/>
              </a:rPr>
              <a:t> </a:t>
            </a:r>
          </a:p>
          <a:p>
            <a:pPr marL="171450" indent="-171450" algn="just">
              <a:buFont typeface="Arial" panose="020B0604020202020204" pitchFamily="34" charset="0"/>
              <a:buChar char="•"/>
            </a:pPr>
            <a:r>
              <a:rPr lang="ru-RU" sz="1200" b="1" dirty="0">
                <a:effectLst/>
                <a:latin typeface="+mj-lt"/>
              </a:rPr>
              <a:t>IV. Требования энергетической эффективности в отношении</a:t>
            </a:r>
            <a:r>
              <a:rPr lang="ru-RU" sz="1200" dirty="0">
                <a:effectLst/>
                <a:latin typeface="+mj-lt"/>
              </a:rPr>
              <a:t> </a:t>
            </a:r>
            <a:r>
              <a:rPr lang="ru-RU" sz="1200" b="1" dirty="0">
                <a:effectLst/>
                <a:latin typeface="+mj-lt"/>
              </a:rPr>
              <a:t>кондиционеров воздуха и комнатных вентиляторов (код</a:t>
            </a:r>
            <a:r>
              <a:rPr lang="ru-RU" sz="1200" dirty="0">
                <a:effectLst/>
                <a:latin typeface="+mj-lt"/>
              </a:rPr>
              <a:t> </a:t>
            </a:r>
            <a:r>
              <a:rPr lang="ru-RU" sz="1200" b="1" dirty="0">
                <a:effectLst/>
                <a:latin typeface="+mj-lt"/>
              </a:rPr>
              <a:t>по Общероссийскому классификатору продукции по видам</a:t>
            </a:r>
            <a:r>
              <a:rPr lang="ru-RU" sz="1200" dirty="0">
                <a:effectLst/>
                <a:latin typeface="+mj-lt"/>
              </a:rPr>
              <a:t> </a:t>
            </a:r>
            <a:r>
              <a:rPr lang="ru-RU" sz="1200" b="1" dirty="0">
                <a:effectLst/>
                <a:latin typeface="+mj-lt"/>
              </a:rPr>
              <a:t>экономической деятельности ОК 034-2014 (КПЕС 2008)</a:t>
            </a:r>
            <a:r>
              <a:rPr lang="ru-RU" sz="1200" dirty="0">
                <a:effectLst/>
                <a:latin typeface="+mj-lt"/>
              </a:rPr>
              <a:t> </a:t>
            </a:r>
            <a:r>
              <a:rPr lang="ru-RU" sz="1200" b="1" dirty="0">
                <a:effectLst/>
                <a:latin typeface="+mj-lt"/>
              </a:rPr>
              <a:t>27.51.15.110, 28.25.12)</a:t>
            </a:r>
            <a:r>
              <a:rPr lang="ru-RU" sz="1200" dirty="0">
                <a:effectLst/>
                <a:latin typeface="+mj-lt"/>
              </a:rPr>
              <a:t> </a:t>
            </a:r>
          </a:p>
          <a:p>
            <a:pPr marL="171450" indent="-171450" algn="just">
              <a:buFont typeface="Arial" panose="020B0604020202020204" pitchFamily="34" charset="0"/>
              <a:buChar char="•"/>
            </a:pPr>
            <a:r>
              <a:rPr lang="ru-RU" sz="1200" dirty="0">
                <a:effectLst/>
                <a:latin typeface="+mj-lt"/>
              </a:rPr>
              <a:t> </a:t>
            </a:r>
          </a:p>
        </p:txBody>
      </p:sp>
      <p:sp>
        <p:nvSpPr>
          <p:cNvPr id="16" name="TextBox 15">
            <a:extLst>
              <a:ext uri="{FF2B5EF4-FFF2-40B4-BE49-F238E27FC236}">
                <a16:creationId xmlns:a16="http://schemas.microsoft.com/office/drawing/2014/main" xmlns="" id="{2D20534B-374A-0589-8402-F57FB59F0FB1}"/>
              </a:ext>
            </a:extLst>
          </p:cNvPr>
          <p:cNvSpPr txBox="1"/>
          <p:nvPr/>
        </p:nvSpPr>
        <p:spPr>
          <a:xfrm>
            <a:off x="4187670" y="1968811"/>
            <a:ext cx="3833967" cy="3231654"/>
          </a:xfrm>
          <a:prstGeom prst="rect">
            <a:avLst/>
          </a:prstGeom>
          <a:noFill/>
        </p:spPr>
        <p:txBody>
          <a:bodyPr wrap="square">
            <a:spAutoFit/>
          </a:bodyPr>
          <a:lstStyle/>
          <a:p>
            <a:pPr marL="171450" indent="-171450" algn="just">
              <a:buFont typeface="Arial" panose="020B0604020202020204" pitchFamily="34" charset="0"/>
              <a:buChar char="•"/>
            </a:pPr>
            <a:r>
              <a:rPr lang="ru-RU" sz="1200" b="1" dirty="0">
                <a:effectLst/>
                <a:latin typeface="+mj-lt"/>
              </a:rPr>
              <a:t>I. Требования энергетической эффективности в отношении</a:t>
            </a:r>
            <a:r>
              <a:rPr lang="en-US" sz="1200" b="1" dirty="0">
                <a:effectLst/>
                <a:latin typeface="+mj-lt"/>
              </a:rPr>
              <a:t> </a:t>
            </a:r>
            <a:r>
              <a:rPr lang="ru-RU" sz="1200" b="1" dirty="0">
                <a:effectLst/>
                <a:latin typeface="+mj-lt"/>
              </a:rPr>
              <a:t>товаров, используемых для создания инженерно-технических</a:t>
            </a:r>
            <a:r>
              <a:rPr lang="en-US" sz="1200" b="1" dirty="0">
                <a:effectLst/>
                <a:latin typeface="+mj-lt"/>
              </a:rPr>
              <a:t> </a:t>
            </a:r>
            <a:r>
              <a:rPr lang="ru-RU" sz="1200" b="1" dirty="0">
                <a:effectLst/>
                <a:latin typeface="+mj-lt"/>
              </a:rPr>
              <a:t>систем </a:t>
            </a:r>
            <a:r>
              <a:rPr lang="ru-RU" sz="1200" b="1" dirty="0" err="1">
                <a:effectLst/>
                <a:latin typeface="+mj-lt"/>
              </a:rPr>
              <a:t>ресурсоснабжения</a:t>
            </a:r>
            <a:r>
              <a:rPr lang="ru-RU" sz="1200" b="1" dirty="0">
                <a:effectLst/>
                <a:latin typeface="+mj-lt"/>
              </a:rPr>
              <a:t> зданий, строений, сооружений</a:t>
            </a:r>
            <a:endParaRPr lang="en-US" sz="1200" b="1" dirty="0">
              <a:effectLst/>
              <a:latin typeface="+mj-lt"/>
            </a:endParaRPr>
          </a:p>
          <a:p>
            <a:pPr marL="171450" indent="-171450" algn="just">
              <a:buFont typeface="Arial" panose="020B0604020202020204" pitchFamily="34" charset="0"/>
              <a:buChar char="•"/>
            </a:pPr>
            <a:r>
              <a:rPr lang="ru-RU" sz="1200" b="1" dirty="0">
                <a:effectLst/>
                <a:latin typeface="+mj-lt"/>
              </a:rPr>
              <a:t>II. Требования энергетической эффективности</a:t>
            </a:r>
            <a:r>
              <a:rPr lang="en-US" sz="1200" b="1" dirty="0">
                <a:effectLst/>
                <a:latin typeface="+mj-lt"/>
              </a:rPr>
              <a:t> </a:t>
            </a:r>
            <a:r>
              <a:rPr lang="ru-RU" sz="1200" b="1" dirty="0">
                <a:effectLst/>
                <a:latin typeface="+mj-lt"/>
              </a:rPr>
              <a:t>в отношении материалов, используемых для создания элементов</a:t>
            </a:r>
            <a:r>
              <a:rPr lang="en-US" sz="1200" b="1" dirty="0">
                <a:effectLst/>
                <a:latin typeface="+mj-lt"/>
              </a:rPr>
              <a:t> </a:t>
            </a:r>
            <a:r>
              <a:rPr lang="ru-RU" sz="1200" b="1" dirty="0">
                <a:effectLst/>
                <a:latin typeface="+mj-lt"/>
              </a:rPr>
              <a:t>конструкций зданий, строений, сооружений</a:t>
            </a:r>
          </a:p>
          <a:p>
            <a:pPr marL="171450" indent="-171450" algn="just">
              <a:buFont typeface="Arial" panose="020B0604020202020204" pitchFamily="34" charset="0"/>
              <a:buChar char="•"/>
            </a:pPr>
            <a:r>
              <a:rPr lang="ru-RU" sz="1200" b="1" dirty="0">
                <a:effectLst/>
                <a:latin typeface="+mj-lt"/>
              </a:rPr>
              <a:t>III. Иные требования энергетической эффективности</a:t>
            </a:r>
            <a:r>
              <a:rPr lang="en-US" sz="1200" b="1" dirty="0">
                <a:effectLst/>
                <a:latin typeface="+mj-lt"/>
              </a:rPr>
              <a:t> </a:t>
            </a:r>
            <a:r>
              <a:rPr lang="ru-RU" sz="1200" b="1" dirty="0">
                <a:effectLst/>
                <a:latin typeface="+mj-lt"/>
              </a:rPr>
              <a:t>в отношении товаров, используемых для создания элементов</a:t>
            </a:r>
            <a:r>
              <a:rPr lang="en-US" sz="1200" b="1" dirty="0">
                <a:effectLst/>
                <a:latin typeface="+mj-lt"/>
              </a:rPr>
              <a:t> </a:t>
            </a:r>
            <a:r>
              <a:rPr lang="ru-RU" sz="1200" b="1" dirty="0">
                <a:effectLst/>
                <a:latin typeface="+mj-lt"/>
              </a:rPr>
              <a:t>конструкций зданий, строений, сооружений, в том числе</a:t>
            </a:r>
            <a:r>
              <a:rPr lang="en-US" sz="1200" b="1" dirty="0">
                <a:effectLst/>
                <a:latin typeface="+mj-lt"/>
              </a:rPr>
              <a:t> </a:t>
            </a:r>
            <a:r>
              <a:rPr lang="ru-RU" sz="1200" b="1" dirty="0">
                <a:effectLst/>
                <a:latin typeface="+mj-lt"/>
              </a:rPr>
              <a:t>инженерных систем </a:t>
            </a:r>
            <a:r>
              <a:rPr lang="ru-RU" sz="1200" b="1" dirty="0" err="1">
                <a:effectLst/>
                <a:latin typeface="+mj-lt"/>
              </a:rPr>
              <a:t>ресурсоснабжения</a:t>
            </a:r>
            <a:endParaRPr lang="ru-RU" sz="1200" b="1" dirty="0">
              <a:effectLst/>
              <a:latin typeface="+mj-lt"/>
            </a:endParaRPr>
          </a:p>
          <a:p>
            <a:pPr marL="171450" indent="-171450" algn="just">
              <a:buFont typeface="Arial" panose="020B0604020202020204" pitchFamily="34" charset="0"/>
              <a:buChar char="•"/>
            </a:pPr>
            <a:r>
              <a:rPr lang="ru-RU" sz="1200" b="1" dirty="0">
                <a:effectLst/>
                <a:latin typeface="+mj-lt"/>
              </a:rPr>
              <a:t>IV. Ограничения на размещение заказов на поставки товаров,</a:t>
            </a:r>
            <a:r>
              <a:rPr lang="en-US" sz="1200" b="1" dirty="0">
                <a:effectLst/>
                <a:latin typeface="+mj-lt"/>
              </a:rPr>
              <a:t> </a:t>
            </a:r>
            <a:r>
              <a:rPr lang="ru-RU" sz="1200" b="1" dirty="0">
                <a:effectLst/>
                <a:latin typeface="+mj-lt"/>
              </a:rPr>
              <a:t>результатами которых может явиться непроизводительный</a:t>
            </a:r>
            <a:r>
              <a:rPr lang="en-US" sz="1200" b="1" dirty="0">
                <a:effectLst/>
                <a:latin typeface="+mj-lt"/>
              </a:rPr>
              <a:t> </a:t>
            </a:r>
            <a:r>
              <a:rPr lang="ru-RU" sz="1200" b="1" dirty="0">
                <a:effectLst/>
                <a:latin typeface="+mj-lt"/>
              </a:rPr>
              <a:t>расход энергетических ресурсов</a:t>
            </a:r>
          </a:p>
        </p:txBody>
      </p:sp>
      <p:sp>
        <p:nvSpPr>
          <p:cNvPr id="17" name="TextBox 16">
            <a:extLst>
              <a:ext uri="{FF2B5EF4-FFF2-40B4-BE49-F238E27FC236}">
                <a16:creationId xmlns:a16="http://schemas.microsoft.com/office/drawing/2014/main" xmlns="" id="{8C4E03F5-DD4A-E222-6EE9-86B6DC198EA4}"/>
              </a:ext>
            </a:extLst>
          </p:cNvPr>
          <p:cNvSpPr txBox="1"/>
          <p:nvPr/>
        </p:nvSpPr>
        <p:spPr>
          <a:xfrm>
            <a:off x="8242300" y="2245331"/>
            <a:ext cx="3710357" cy="4555093"/>
          </a:xfrm>
          <a:prstGeom prst="rect">
            <a:avLst/>
          </a:prstGeom>
          <a:noFill/>
        </p:spPr>
        <p:txBody>
          <a:bodyPr wrap="square">
            <a:spAutoFit/>
          </a:bodyPr>
          <a:lstStyle/>
          <a:p>
            <a:pPr marL="171450" indent="-171450" algn="just">
              <a:buFont typeface="Arial" panose="020B0604020202020204" pitchFamily="34" charset="0"/>
              <a:buChar char="•"/>
            </a:pPr>
            <a:r>
              <a:rPr lang="ru-RU" sz="1000" b="1" dirty="0">
                <a:effectLst/>
                <a:latin typeface="+mj-lt"/>
              </a:rPr>
              <a:t>1. До 1 января 2012 г. поставляемые для государственных и муниципальных нужд товары, указанные в приложении N 1 к Приказу Минпромторга России от 7 сентября 2010 г. N 769 "О категориях товаров, которые должны содержать информацию о классе их энергетической эффективности в технической документации, прилагаемой к этим товарам, маркировке и на этикетках, а также о характеристиках товаров с указанием категорий товаров, на которые в соответствии с требованиями Федерального закона "Об энергосбережении и о повышении энергетической эффективности и о внесении изменений в отдельные законодательные акты РФ" не распространяются требования о включении информации об их энергетической эффективности в техническую документацию, прилагаемую к товарам, маркировку и на этикетку" (зарегистрирован Министерством юстиции Российской Федерации 4 октября 2010 г., регистрационный N 18603), в отношении которых уполномоченным федеральным органом исполнительной власти утверждены классы энергетической эффективности, должны иметь класс энергетической эффективности не ниже класса "B".</a:t>
            </a:r>
          </a:p>
          <a:p>
            <a:pPr marL="171450" indent="-171450" algn="just">
              <a:buFont typeface="Arial" panose="020B0604020202020204" pitchFamily="34" charset="0"/>
              <a:buChar char="•"/>
            </a:pPr>
            <a:r>
              <a:rPr lang="ru-RU" sz="1000" b="1" dirty="0">
                <a:effectLst/>
                <a:latin typeface="+mj-lt"/>
              </a:rPr>
              <a:t>2. С 1 января 2012 г. поставляемые для государственных и муниципальных нужд товары, в отношении которых уполномоченным федеральным органом исполнительной власти утверждены классы энергетической эффективности, должны иметь класс энергетической эффективности не ниже класса "A".</a:t>
            </a:r>
          </a:p>
        </p:txBody>
      </p:sp>
      <p:sp>
        <p:nvSpPr>
          <p:cNvPr id="22" name="Прямоугольник: скругленные углы 4">
            <a:extLst>
              <a:ext uri="{FF2B5EF4-FFF2-40B4-BE49-F238E27FC236}">
                <a16:creationId xmlns:a16="http://schemas.microsoft.com/office/drawing/2014/main" xmlns="" id="{78C5EC70-749D-F3E0-D865-238678E9FE42}"/>
              </a:ext>
            </a:extLst>
          </p:cNvPr>
          <p:cNvSpPr txBox="1"/>
          <p:nvPr/>
        </p:nvSpPr>
        <p:spPr>
          <a:xfrm>
            <a:off x="8296266" y="863902"/>
            <a:ext cx="3618531" cy="361894"/>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200" b="0" kern="1200" dirty="0"/>
              <a:t>Приказ Минпромторга России от 06.11.2018 №4404</a:t>
            </a:r>
          </a:p>
        </p:txBody>
      </p:sp>
    </p:spTree>
    <p:extLst>
      <p:ext uri="{BB962C8B-B14F-4D97-AF65-F5344CB8AC3E}">
        <p14:creationId xmlns:p14="http://schemas.microsoft.com/office/powerpoint/2010/main" xmlns="" val="2158561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a:extLst>
              <a:ext uri="{FF2B5EF4-FFF2-40B4-BE49-F238E27FC236}">
                <a16:creationId xmlns:a16="http://schemas.microsoft.com/office/drawing/2014/main" xmlns="" id="{DE6721F6-E871-D51A-F9A6-76C66652FE60}"/>
              </a:ext>
            </a:extLst>
          </p:cNvPr>
          <p:cNvCxnSpPr>
            <a:cxnSpLocks/>
          </p:cNvCxnSpPr>
          <p:nvPr/>
        </p:nvCxnSpPr>
        <p:spPr>
          <a:xfrm>
            <a:off x="648413" y="0"/>
            <a:ext cx="0" cy="6858000"/>
          </a:xfrm>
          <a:prstGeom prst="line">
            <a:avLst/>
          </a:prstGeom>
          <a:ln w="28575">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pic>
        <p:nvPicPr>
          <p:cNvPr id="7" name="Рисунок 6">
            <a:extLst>
              <a:ext uri="{FF2B5EF4-FFF2-40B4-BE49-F238E27FC236}">
                <a16:creationId xmlns:a16="http://schemas.microsoft.com/office/drawing/2014/main" xmlns="" id="{BDC74F8B-FB57-A52B-A630-A1A81B58C2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50141" y="1324460"/>
            <a:ext cx="2489517" cy="361894"/>
          </a:xfrm>
          <a:prstGeom prst="rect">
            <a:avLst/>
          </a:prstGeom>
        </p:spPr>
      </p:pic>
      <p:graphicFrame>
        <p:nvGraphicFramePr>
          <p:cNvPr id="9" name="Таблица 8">
            <a:extLst>
              <a:ext uri="{FF2B5EF4-FFF2-40B4-BE49-F238E27FC236}">
                <a16:creationId xmlns:a16="http://schemas.microsoft.com/office/drawing/2014/main" xmlns="" id="{74D87CFE-6FD0-A13E-7B8B-4CFBE274D103}"/>
              </a:ext>
            </a:extLst>
          </p:cNvPr>
          <p:cNvGraphicFramePr>
            <a:graphicFrameLocks noGrp="1"/>
          </p:cNvGraphicFramePr>
          <p:nvPr/>
        </p:nvGraphicFramePr>
        <p:xfrm>
          <a:off x="847350" y="93890"/>
          <a:ext cx="7033903" cy="6581580"/>
        </p:xfrm>
        <a:graphic>
          <a:graphicData uri="http://schemas.openxmlformats.org/drawingml/2006/table">
            <a:tbl>
              <a:tblPr firstRow="1">
                <a:tableStyleId>{5C22544A-7EE6-4342-B048-85BDC9FD1C3A}</a:tableStyleId>
              </a:tblPr>
              <a:tblGrid>
                <a:gridCol w="2790450">
                  <a:extLst>
                    <a:ext uri="{9D8B030D-6E8A-4147-A177-3AD203B41FA5}">
                      <a16:colId xmlns:a16="http://schemas.microsoft.com/office/drawing/2014/main" xmlns="" val="1664800268"/>
                    </a:ext>
                  </a:extLst>
                </a:gridCol>
                <a:gridCol w="4243453">
                  <a:extLst>
                    <a:ext uri="{9D8B030D-6E8A-4147-A177-3AD203B41FA5}">
                      <a16:colId xmlns:a16="http://schemas.microsoft.com/office/drawing/2014/main" xmlns="" val="1483092776"/>
                    </a:ext>
                  </a:extLst>
                </a:gridCol>
              </a:tblGrid>
              <a:tr h="154178">
                <a:tc>
                  <a:txBody>
                    <a:bodyPr/>
                    <a:lstStyle/>
                    <a:p>
                      <a:pPr algn="ctr">
                        <a:lnSpc>
                          <a:spcPct val="107000"/>
                        </a:lnSpc>
                      </a:pPr>
                      <a:r>
                        <a:rPr lang="ru-RU" sz="1000" kern="100" dirty="0">
                          <a:effectLst/>
                        </a:rPr>
                        <a:t>Вид товара</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gn="ctr">
                        <a:lnSpc>
                          <a:spcPct val="107000"/>
                        </a:lnSpc>
                      </a:pPr>
                      <a:r>
                        <a:rPr lang="ru-RU" sz="1000" kern="100" dirty="0">
                          <a:effectLst/>
                        </a:rPr>
                        <a:t>Наименования категорий товара и их характеристики</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1375398452"/>
                  </a:ext>
                </a:extLst>
              </a:tr>
              <a:tr h="279575">
                <a:tc rowSpan="5">
                  <a:txBody>
                    <a:bodyPr/>
                    <a:lstStyle/>
                    <a:p>
                      <a:pPr>
                        <a:lnSpc>
                          <a:spcPct val="107000"/>
                        </a:lnSpc>
                      </a:pPr>
                      <a:r>
                        <a:rPr lang="ru-RU" sz="1000" kern="100" dirty="0">
                          <a:effectLst/>
                        </a:rPr>
                        <a:t>Электрические бытовые холодильные приборы</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r>
                        <a:rPr lang="ru-RU" sz="1000" kern="100" dirty="0">
                          <a:effectLst/>
                        </a:rPr>
                        <a:t>комбинированные холодильники-морозильники бытовые компрессионные с раздельными наружными дверьми общей вместимостью не более 800 литров</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3032512761"/>
                  </a:ext>
                </a:extLst>
              </a:tr>
              <a:tr h="154178">
                <a:tc vMerge="1">
                  <a:txBody>
                    <a:bodyPr/>
                    <a:lstStyle/>
                    <a:p>
                      <a:endParaRPr lang="ru-RU"/>
                    </a:p>
                  </a:txBody>
                  <a:tcPr/>
                </a:tc>
                <a:tc>
                  <a:txBody>
                    <a:bodyPr/>
                    <a:lstStyle/>
                    <a:p>
                      <a:pPr>
                        <a:lnSpc>
                          <a:spcPct val="107000"/>
                        </a:lnSpc>
                      </a:pPr>
                      <a:r>
                        <a:rPr lang="ru-RU" sz="1000" kern="100">
                          <a:effectLst/>
                        </a:rPr>
                        <a:t>холодильники бытовые компрессионные вместимостью не более 800 литров</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577326480"/>
                  </a:ext>
                </a:extLst>
              </a:tr>
              <a:tr h="279575">
                <a:tc vMerge="1">
                  <a:txBody>
                    <a:bodyPr/>
                    <a:lstStyle/>
                    <a:p>
                      <a:endParaRPr lang="ru-RU"/>
                    </a:p>
                  </a:txBody>
                  <a:tcPr/>
                </a:tc>
                <a:tc>
                  <a:txBody>
                    <a:bodyPr/>
                    <a:lstStyle/>
                    <a:p>
                      <a:pPr>
                        <a:lnSpc>
                          <a:spcPct val="107000"/>
                        </a:lnSpc>
                      </a:pPr>
                      <a:r>
                        <a:rPr lang="ru-RU" sz="1000" kern="100" dirty="0">
                          <a:effectLst/>
                        </a:rPr>
                        <a:t>холодильники бытовые компрессионные вместимостью не более 800 литров встраиваемого типа, кроме автомобильных</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449354627"/>
                  </a:ext>
                </a:extLst>
              </a:tr>
              <a:tr h="154178">
                <a:tc vMerge="1">
                  <a:txBody>
                    <a:bodyPr/>
                    <a:lstStyle/>
                    <a:p>
                      <a:endParaRPr lang="ru-RU"/>
                    </a:p>
                  </a:txBody>
                  <a:tcPr/>
                </a:tc>
                <a:tc>
                  <a:txBody>
                    <a:bodyPr/>
                    <a:lstStyle/>
                    <a:p>
                      <a:pPr>
                        <a:lnSpc>
                          <a:spcPct val="107000"/>
                        </a:lnSpc>
                      </a:pPr>
                      <a:r>
                        <a:rPr lang="ru-RU" sz="1000" kern="100" dirty="0">
                          <a:effectLst/>
                        </a:rPr>
                        <a:t>морозильники бытовые типа "ларь" вместимостью не более 400 литров</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2470693073"/>
                  </a:ext>
                </a:extLst>
              </a:tr>
              <a:tr h="154178">
                <a:tc vMerge="1">
                  <a:txBody>
                    <a:bodyPr/>
                    <a:lstStyle/>
                    <a:p>
                      <a:endParaRPr lang="ru-RU"/>
                    </a:p>
                  </a:txBody>
                  <a:tcPr/>
                </a:tc>
                <a:tc>
                  <a:txBody>
                    <a:bodyPr/>
                    <a:lstStyle/>
                    <a:p>
                      <a:pPr>
                        <a:lnSpc>
                          <a:spcPct val="107000"/>
                        </a:lnSpc>
                      </a:pPr>
                      <a:r>
                        <a:rPr lang="ru-RU" sz="1000" kern="100">
                          <a:effectLst/>
                        </a:rPr>
                        <a:t>морозильные шкафы бытовые вертикального типа вместимостью не более 500 литров</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3815048965"/>
                  </a:ext>
                </a:extLst>
              </a:tr>
              <a:tr h="279575">
                <a:tc rowSpan="2">
                  <a:txBody>
                    <a:bodyPr/>
                    <a:lstStyle/>
                    <a:p>
                      <a:pPr>
                        <a:lnSpc>
                          <a:spcPct val="107000"/>
                        </a:lnSpc>
                      </a:pPr>
                      <a:r>
                        <a:rPr lang="ru-RU" sz="1000" kern="100" dirty="0">
                          <a:effectLst/>
                        </a:rPr>
                        <a:t>Электрические бытовые стиральные машины</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r>
                        <a:rPr lang="ru-RU" sz="1000" kern="100" dirty="0">
                          <a:effectLst/>
                        </a:rPr>
                        <a:t>машины стиральные полностью автоматические емкостью не более 6 килограммов сухого белья (включая машины со встроенным центробежным отжимным устройством)</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401512320"/>
                  </a:ext>
                </a:extLst>
              </a:tr>
              <a:tr h="404972">
                <a:tc vMerge="1">
                  <a:txBody>
                    <a:bodyPr/>
                    <a:lstStyle/>
                    <a:p>
                      <a:endParaRPr lang="ru-RU"/>
                    </a:p>
                  </a:txBody>
                  <a:tcPr/>
                </a:tc>
                <a:tc>
                  <a:txBody>
                    <a:bodyPr/>
                    <a:lstStyle/>
                    <a:p>
                      <a:pPr>
                        <a:lnSpc>
                          <a:spcPct val="107000"/>
                        </a:lnSpc>
                      </a:pPr>
                      <a:r>
                        <a:rPr lang="ru-RU" sz="1000" kern="100" dirty="0">
                          <a:effectLst/>
                        </a:rPr>
                        <a:t>машины стиральные полностью автоматические емкостью более 6 килограммов сухого белья, но не более 10 килограммов (включая машины со встроенным центробежным отжимным устройством)</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583058983"/>
                  </a:ext>
                </a:extLst>
              </a:tr>
              <a:tr h="279575">
                <a:tc>
                  <a:txBody>
                    <a:bodyPr/>
                    <a:lstStyle/>
                    <a:p>
                      <a:pPr>
                        <a:lnSpc>
                          <a:spcPct val="107000"/>
                        </a:lnSpc>
                      </a:pPr>
                      <a:r>
                        <a:rPr lang="ru-RU" sz="1000" kern="100">
                          <a:effectLst/>
                        </a:rPr>
                        <a:t>Электрические бытовые комбинированные стирально-сушильные машины</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r>
                        <a:rPr lang="ru-RU" sz="1000" kern="100" dirty="0">
                          <a:effectLst/>
                        </a:rPr>
                        <a:t>центробежные сушилки для белья</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3360033713"/>
                  </a:ext>
                </a:extLst>
              </a:tr>
              <a:tr h="154178">
                <a:tc>
                  <a:txBody>
                    <a:bodyPr/>
                    <a:lstStyle/>
                    <a:p>
                      <a:pPr>
                        <a:lnSpc>
                          <a:spcPct val="107000"/>
                        </a:lnSpc>
                      </a:pPr>
                      <a:r>
                        <a:rPr lang="ru-RU" sz="1000" kern="100">
                          <a:effectLst/>
                        </a:rPr>
                        <a:t>Электрические бытовые кондиционеры</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3315214153"/>
                  </a:ext>
                </a:extLst>
              </a:tr>
              <a:tr h="154178">
                <a:tc>
                  <a:txBody>
                    <a:bodyPr/>
                    <a:lstStyle/>
                    <a:p>
                      <a:pPr>
                        <a:lnSpc>
                          <a:spcPct val="107000"/>
                        </a:lnSpc>
                      </a:pPr>
                      <a:r>
                        <a:rPr lang="ru-RU" sz="1000" kern="100">
                          <a:effectLst/>
                        </a:rPr>
                        <a:t>Электрические бытовые посудомоечные машины</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r>
                        <a:rPr lang="ru-RU" sz="1000" kern="100" dirty="0">
                          <a:effectLst/>
                        </a:rPr>
                        <a:t>электрические бытовые посудомоечные машины</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3667762064"/>
                  </a:ext>
                </a:extLst>
              </a:tr>
              <a:tr h="279575">
                <a:tc rowSpan="4">
                  <a:txBody>
                    <a:bodyPr/>
                    <a:lstStyle/>
                    <a:p>
                      <a:pPr>
                        <a:lnSpc>
                          <a:spcPct val="107000"/>
                        </a:lnSpc>
                      </a:pPr>
                      <a:r>
                        <a:rPr lang="ru-RU" sz="1000" kern="100">
                          <a:effectLst/>
                        </a:rPr>
                        <a:t>Лампы электрические общего назначения</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r>
                        <a:rPr lang="ru-RU" sz="1000" kern="100" dirty="0">
                          <a:effectLst/>
                        </a:rPr>
                        <a:t>лампы накаливания нормально-осветительные, местного и наружного освещения на напряжение свыше 50 Вольт, мощностью не более 100 Ватт</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1426656780"/>
                  </a:ext>
                </a:extLst>
              </a:tr>
              <a:tr h="279575">
                <a:tc vMerge="1">
                  <a:txBody>
                    <a:bodyPr/>
                    <a:lstStyle/>
                    <a:p>
                      <a:endParaRPr lang="ru-RU"/>
                    </a:p>
                  </a:txBody>
                  <a:tcPr/>
                </a:tc>
                <a:tc>
                  <a:txBody>
                    <a:bodyPr/>
                    <a:lstStyle/>
                    <a:p>
                      <a:pPr>
                        <a:lnSpc>
                          <a:spcPct val="107000"/>
                        </a:lnSpc>
                      </a:pPr>
                      <a:r>
                        <a:rPr lang="ru-RU" sz="1000" kern="100" dirty="0">
                          <a:effectLst/>
                        </a:rPr>
                        <a:t>лампы накаливания декоративные в прозрачной колбе на напряжение свыше 50 Вольт, мощностью не более 100 Ватт</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3740367377"/>
                  </a:ext>
                </a:extLst>
              </a:tr>
              <a:tr h="279575">
                <a:tc vMerge="1">
                  <a:txBody>
                    <a:bodyPr/>
                    <a:lstStyle/>
                    <a:p>
                      <a:endParaRPr lang="ru-RU"/>
                    </a:p>
                  </a:txBody>
                  <a:tcPr/>
                </a:tc>
                <a:tc>
                  <a:txBody>
                    <a:bodyPr/>
                    <a:lstStyle/>
                    <a:p>
                      <a:pPr>
                        <a:lnSpc>
                          <a:spcPct val="107000"/>
                        </a:lnSpc>
                      </a:pPr>
                      <a:r>
                        <a:rPr lang="ru-RU" sz="1000" kern="100">
                          <a:effectLst/>
                        </a:rPr>
                        <a:t>лампы накаливания кварцевые с галогенным циклом для целей освещения на напряжение более 50 Вольт, мощностью не более 100 Ватт</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2837789449"/>
                  </a:ext>
                </a:extLst>
              </a:tr>
              <a:tr h="279575">
                <a:tc vMerge="1">
                  <a:txBody>
                    <a:bodyPr/>
                    <a:lstStyle/>
                    <a:p>
                      <a:endParaRPr lang="ru-RU"/>
                    </a:p>
                  </a:txBody>
                  <a:tcPr/>
                </a:tc>
                <a:tc>
                  <a:txBody>
                    <a:bodyPr/>
                    <a:lstStyle/>
                    <a:p>
                      <a:pPr>
                        <a:lnSpc>
                          <a:spcPct val="107000"/>
                        </a:lnSpc>
                      </a:pPr>
                      <a:r>
                        <a:rPr lang="ru-RU" sz="1000" kern="100" dirty="0">
                          <a:effectLst/>
                        </a:rPr>
                        <a:t>лампы люминесцентные низкого давления, в том числе трубчатые фигурные, на напряжение свыше 50 Вольт любой мощности</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2901672541"/>
                  </a:ext>
                </a:extLst>
              </a:tr>
              <a:tr h="154178">
                <a:tc>
                  <a:txBody>
                    <a:bodyPr/>
                    <a:lstStyle/>
                    <a:p>
                      <a:pPr>
                        <a:lnSpc>
                          <a:spcPct val="107000"/>
                        </a:lnSpc>
                      </a:pPr>
                      <a:r>
                        <a:rPr lang="ru-RU" sz="1000" kern="100">
                          <a:effectLst/>
                        </a:rPr>
                        <a:t>Телевизоры</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347195737"/>
                  </a:ext>
                </a:extLst>
              </a:tr>
              <a:tr h="279575">
                <a:tc rowSpan="2">
                  <a:txBody>
                    <a:bodyPr/>
                    <a:lstStyle/>
                    <a:p>
                      <a:pPr>
                        <a:lnSpc>
                          <a:spcPct val="107000"/>
                        </a:lnSpc>
                      </a:pPr>
                      <a:r>
                        <a:rPr lang="ru-RU" sz="1000" kern="100" dirty="0" err="1">
                          <a:effectLst/>
                        </a:rPr>
                        <a:t>Электродуховые</a:t>
                      </a:r>
                      <a:r>
                        <a:rPr lang="ru-RU" sz="1000" kern="100" dirty="0">
                          <a:effectLst/>
                        </a:rPr>
                        <a:t> шкафы</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r>
                        <a:rPr lang="ru-RU" sz="1000" kern="100" dirty="0">
                          <a:effectLst/>
                        </a:rPr>
                        <a:t>электрические духовые и жарочные шкафы (духовки) бытовые, емкостью более 12 литров, но не более 35 литров</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2243535376"/>
                  </a:ext>
                </a:extLst>
              </a:tr>
              <a:tr h="279575">
                <a:tc vMerge="1">
                  <a:txBody>
                    <a:bodyPr/>
                    <a:lstStyle/>
                    <a:p>
                      <a:endParaRPr lang="ru-RU"/>
                    </a:p>
                  </a:txBody>
                  <a:tcPr/>
                </a:tc>
                <a:tc>
                  <a:txBody>
                    <a:bodyPr/>
                    <a:lstStyle/>
                    <a:p>
                      <a:pPr>
                        <a:lnSpc>
                          <a:spcPct val="107000"/>
                        </a:lnSpc>
                      </a:pPr>
                      <a:r>
                        <a:rPr lang="ru-RU" sz="1000" kern="100">
                          <a:effectLst/>
                        </a:rPr>
                        <a:t>электрические духовые и жарочные шкафы (духовки) бытовые, емкостью более 35 литров, но не более 65 литров</a:t>
                      </a:r>
                      <a:endParaRPr lang="ru-RU"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7458167"/>
                  </a:ext>
                </a:extLst>
              </a:tr>
              <a:tr h="404972">
                <a:tc>
                  <a:txBody>
                    <a:bodyPr/>
                    <a:lstStyle/>
                    <a:p>
                      <a:pPr>
                        <a:lnSpc>
                          <a:spcPct val="107000"/>
                        </a:lnSpc>
                      </a:pPr>
                      <a:r>
                        <a:rPr lang="ru-RU" sz="1000" kern="100" dirty="0">
                          <a:effectLst/>
                        </a:rPr>
                        <a:t>Лифты, предназначенные для перевозки людей (за исключением лифтов, предназначенных для использования в производственных целях)</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tc>
                  <a:txBody>
                    <a:bodyPr/>
                    <a:lstStyle/>
                    <a:p>
                      <a:pPr>
                        <a:lnSpc>
                          <a:spcPct val="107000"/>
                        </a:lnSpc>
                      </a:pPr>
                      <a:r>
                        <a:rPr lang="ru-RU" sz="1000" kern="100" dirty="0">
                          <a:effectLst/>
                        </a:rPr>
                        <a:t>лифты пассажирские с электроприводом (кроме лифтов для гражданской авиации) для жилых, общественных и промышленных зданий</a:t>
                      </a:r>
                      <a:endParaRPr lang="ru-RU"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826" marR="13826" marT="22746" marB="22746"/>
                </a:tc>
                <a:extLst>
                  <a:ext uri="{0D108BD9-81ED-4DB2-BD59-A6C34878D82A}">
                    <a16:rowId xmlns:a16="http://schemas.microsoft.com/office/drawing/2014/main" xmlns="" val="2359462321"/>
                  </a:ext>
                </a:extLst>
              </a:tr>
            </a:tbl>
          </a:graphicData>
        </a:graphic>
      </p:graphicFrame>
      <p:grpSp>
        <p:nvGrpSpPr>
          <p:cNvPr id="10" name="Группа 9">
            <a:extLst>
              <a:ext uri="{FF2B5EF4-FFF2-40B4-BE49-F238E27FC236}">
                <a16:creationId xmlns:a16="http://schemas.microsoft.com/office/drawing/2014/main" xmlns="" id="{8F33F7D3-6F1A-C5C3-CE3F-EF0432EB7514}"/>
              </a:ext>
            </a:extLst>
          </p:cNvPr>
          <p:cNvGrpSpPr/>
          <p:nvPr/>
        </p:nvGrpSpPr>
        <p:grpSpPr>
          <a:xfrm>
            <a:off x="8242300" y="614288"/>
            <a:ext cx="3726465" cy="812800"/>
            <a:chOff x="5796644" y="4016225"/>
            <a:chExt cx="2836053" cy="1402291"/>
          </a:xfrm>
        </p:grpSpPr>
        <p:sp>
          <p:nvSpPr>
            <p:cNvPr id="11" name="Прямоугольник: скругленные углы 10">
              <a:extLst>
                <a:ext uri="{FF2B5EF4-FFF2-40B4-BE49-F238E27FC236}">
                  <a16:creationId xmlns:a16="http://schemas.microsoft.com/office/drawing/2014/main" xmlns="" id="{22C19F6F-11D2-6A83-F5AB-61DFFFEF751D}"/>
                </a:ext>
              </a:extLst>
            </p:cNvPr>
            <p:cNvSpPr/>
            <p:nvPr/>
          </p:nvSpPr>
          <p:spPr>
            <a:xfrm>
              <a:off x="5796644" y="4016225"/>
              <a:ext cx="2836053" cy="140229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ru-RU"/>
            </a:p>
          </p:txBody>
        </p:sp>
        <p:sp>
          <p:nvSpPr>
            <p:cNvPr id="13" name="Прямоугольник: скругленные углы 8">
              <a:extLst>
                <a:ext uri="{FF2B5EF4-FFF2-40B4-BE49-F238E27FC236}">
                  <a16:creationId xmlns:a16="http://schemas.microsoft.com/office/drawing/2014/main" xmlns="" id="{4E20766F-398E-648D-F3DE-2FC2DDCDA6A8}"/>
                </a:ext>
              </a:extLst>
            </p:cNvPr>
            <p:cNvSpPr txBox="1"/>
            <p:nvPr/>
          </p:nvSpPr>
          <p:spPr>
            <a:xfrm>
              <a:off x="5837716" y="4057297"/>
              <a:ext cx="2753909" cy="1320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t>Приказ Минэкономразвития РФ от 09.03.2011 №88 </a:t>
              </a:r>
              <a:endParaRPr lang="ru-RU" sz="2000" kern="1200" dirty="0"/>
            </a:p>
          </p:txBody>
        </p:sp>
      </p:grpSp>
      <p:sp>
        <p:nvSpPr>
          <p:cNvPr id="15" name="TextBox 14">
            <a:extLst>
              <a:ext uri="{FF2B5EF4-FFF2-40B4-BE49-F238E27FC236}">
                <a16:creationId xmlns:a16="http://schemas.microsoft.com/office/drawing/2014/main" xmlns="" id="{8E19DD60-0EE5-3234-404C-D64D78151FF3}"/>
              </a:ext>
            </a:extLst>
          </p:cNvPr>
          <p:cNvSpPr txBox="1"/>
          <p:nvPr/>
        </p:nvSpPr>
        <p:spPr>
          <a:xfrm>
            <a:off x="8242300" y="1500719"/>
            <a:ext cx="3710357" cy="4247317"/>
          </a:xfrm>
          <a:prstGeom prst="rect">
            <a:avLst/>
          </a:prstGeom>
          <a:noFill/>
          <a:ln>
            <a:solidFill>
              <a:srgbClr val="FFC000"/>
            </a:solidFill>
          </a:ln>
        </p:spPr>
        <p:txBody>
          <a:bodyPr wrap="square">
            <a:spAutoFit/>
          </a:bodyPr>
          <a:lstStyle/>
          <a:p>
            <a:pPr marL="171450" indent="-171450" algn="just">
              <a:buFont typeface="Arial" panose="020B0604020202020204" pitchFamily="34" charset="0"/>
              <a:buChar char="•"/>
            </a:pPr>
            <a:r>
              <a:rPr lang="ru-RU" sz="1000" dirty="0">
                <a:effectLst/>
                <a:latin typeface="+mj-lt"/>
              </a:rPr>
              <a:t>1. До 1 января 2012 г. поставляемые для государственных и муниципальных нужд товары, указанные в приложении N 1 к Приказу Минпромторга России от 7 сентября 2010 г. N 769 "О категориях товаров, которые должны содержать информацию о классе их энергетической эффективности в технической документации, прилагаемой к этим товарам, маркировке и на этикетках, а также о характеристиках товаров с указанием категорий товаров, на которые в соответствии с требованиями Федерального закона "Об энергосбережении и о повышении энергетической эффективности и о внесении изменений в отдельные законодательные акты РФ" не распространяются требования о включении информации об их энергетической эффективности в техническую документацию, прилагаемую к товарам, маркировку и на этикетку" (зарегистрирован Министерством юстиции Российской Федерации 4 октября 2010 г., регистрационный N 18603), в отношении которых уполномоченным федеральным органом исполнительной власти утверждены классы энергетической эффективности, должны иметь класс энергетической эффективности не ниже класса "B".</a:t>
            </a:r>
          </a:p>
          <a:p>
            <a:pPr marL="171450" indent="-171450" algn="just">
              <a:buFont typeface="Arial" panose="020B0604020202020204" pitchFamily="34" charset="0"/>
              <a:buChar char="•"/>
            </a:pPr>
            <a:r>
              <a:rPr lang="ru-RU" sz="1000" b="1" dirty="0">
                <a:effectLst/>
                <a:latin typeface="+mj-lt"/>
              </a:rPr>
              <a:t>2. С 1 января 2012 г. поставляемые для государственных и муниципальных нужд товары, в отношении которых уполномоченным федеральным органом исполнительной власти утверждены классы энергетической эффективности, должны иметь класс энергетической эффективности не ниже класса "A".</a:t>
            </a:r>
          </a:p>
        </p:txBody>
      </p:sp>
      <p:sp>
        <p:nvSpPr>
          <p:cNvPr id="16" name="Прямоугольник: скругленные углы 4">
            <a:extLst>
              <a:ext uri="{FF2B5EF4-FFF2-40B4-BE49-F238E27FC236}">
                <a16:creationId xmlns:a16="http://schemas.microsoft.com/office/drawing/2014/main" xmlns="" id="{C627FAA4-0542-8D4D-9891-F4FD5293FE4E}"/>
              </a:ext>
            </a:extLst>
          </p:cNvPr>
          <p:cNvSpPr txBox="1"/>
          <p:nvPr/>
        </p:nvSpPr>
        <p:spPr>
          <a:xfrm>
            <a:off x="8296266" y="119290"/>
            <a:ext cx="3618531" cy="36189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200" b="0" kern="1200" dirty="0"/>
              <a:t>Приказ Минпромторга России от 06.11.2018 №4404</a:t>
            </a:r>
          </a:p>
        </p:txBody>
      </p:sp>
      <p:sp>
        <p:nvSpPr>
          <p:cNvPr id="17" name="Прямоугольник 16">
            <a:extLst>
              <a:ext uri="{FF2B5EF4-FFF2-40B4-BE49-F238E27FC236}">
                <a16:creationId xmlns:a16="http://schemas.microsoft.com/office/drawing/2014/main" xmlns="" id="{87623810-C3A8-A85A-C72C-38D35BF8069F}"/>
              </a:ext>
            </a:extLst>
          </p:cNvPr>
          <p:cNvSpPr/>
          <p:nvPr/>
        </p:nvSpPr>
        <p:spPr>
          <a:xfrm>
            <a:off x="847349" y="106287"/>
            <a:ext cx="7033899" cy="6581580"/>
          </a:xfrm>
          <a:prstGeom prst="rect">
            <a:avLst/>
          </a:prstGeom>
          <a:noFill/>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noFill/>
            </a:endParaRPr>
          </a:p>
        </p:txBody>
      </p:sp>
      <p:cxnSp>
        <p:nvCxnSpPr>
          <p:cNvPr id="19" name="Соединитель: уступ 18">
            <a:extLst>
              <a:ext uri="{FF2B5EF4-FFF2-40B4-BE49-F238E27FC236}">
                <a16:creationId xmlns:a16="http://schemas.microsoft.com/office/drawing/2014/main" xmlns="" id="{8A6AE073-DC27-EEE7-BE4B-ABFA23A766C3}"/>
              </a:ext>
            </a:extLst>
          </p:cNvPr>
          <p:cNvCxnSpPr>
            <a:stCxn id="16" idx="1"/>
          </p:cNvCxnSpPr>
          <p:nvPr/>
        </p:nvCxnSpPr>
        <p:spPr>
          <a:xfrm rot="10800000" flipV="1">
            <a:off x="7881248" y="300236"/>
            <a:ext cx="415018" cy="314051"/>
          </a:xfrm>
          <a:prstGeom prst="bentConnector3">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xmlns="" id="{083B78A6-6824-2E0B-F99B-465B321269B7}"/>
              </a:ext>
            </a:extLst>
          </p:cNvPr>
          <p:cNvSpPr/>
          <p:nvPr/>
        </p:nvSpPr>
        <p:spPr>
          <a:xfrm>
            <a:off x="847343" y="5252382"/>
            <a:ext cx="2766711" cy="2177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xmlns="" id="{251776E6-F03D-0AF4-0D6A-69358EA18C5C}"/>
              </a:ext>
            </a:extLst>
          </p:cNvPr>
          <p:cNvSpPr/>
          <p:nvPr/>
        </p:nvSpPr>
        <p:spPr>
          <a:xfrm>
            <a:off x="847343" y="3385455"/>
            <a:ext cx="2766711" cy="2177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a:extLst>
              <a:ext uri="{FF2B5EF4-FFF2-40B4-BE49-F238E27FC236}">
                <a16:creationId xmlns:a16="http://schemas.microsoft.com/office/drawing/2014/main" xmlns="" id="{C15C791D-E667-07B8-B633-8DD320D9C663}"/>
              </a:ext>
            </a:extLst>
          </p:cNvPr>
          <p:cNvGrpSpPr/>
          <p:nvPr/>
        </p:nvGrpSpPr>
        <p:grpSpPr>
          <a:xfrm>
            <a:off x="8296268" y="5900968"/>
            <a:ext cx="3672497" cy="786899"/>
            <a:chOff x="5423" y="4016225"/>
            <a:chExt cx="2836053" cy="1402291"/>
          </a:xfrm>
        </p:grpSpPr>
        <p:sp>
          <p:nvSpPr>
            <p:cNvPr id="23" name="Прямоугольник: скругленные углы 22">
              <a:extLst>
                <a:ext uri="{FF2B5EF4-FFF2-40B4-BE49-F238E27FC236}">
                  <a16:creationId xmlns:a16="http://schemas.microsoft.com/office/drawing/2014/main" xmlns="" id="{B2220841-0016-0602-D6EF-79298DF534E4}"/>
                </a:ext>
              </a:extLst>
            </p:cNvPr>
            <p:cNvSpPr/>
            <p:nvPr/>
          </p:nvSpPr>
          <p:spPr>
            <a:xfrm>
              <a:off x="5423" y="4016225"/>
              <a:ext cx="2836053" cy="1402291"/>
            </a:xfrm>
            <a:prstGeom prst="roundRect">
              <a:avLst>
                <a:gd name="adj" fmla="val 10000"/>
              </a:avLst>
            </a:prstGeom>
          </p:spPr>
          <p:style>
            <a:lnRef idx="1">
              <a:schemeClr val="accent4"/>
            </a:lnRef>
            <a:fillRef idx="3">
              <a:schemeClr val="accent4"/>
            </a:fillRef>
            <a:effectRef idx="2">
              <a:schemeClr val="accent4"/>
            </a:effectRef>
            <a:fontRef idx="minor">
              <a:schemeClr val="lt1"/>
            </a:fontRef>
          </p:style>
          <p:txBody>
            <a:bodyPr/>
            <a:lstStyle/>
            <a:p>
              <a:endParaRPr lang="ru-RU"/>
            </a:p>
          </p:txBody>
        </p:sp>
        <p:sp>
          <p:nvSpPr>
            <p:cNvPr id="24" name="Прямоугольник: скругленные углы 4">
              <a:extLst>
                <a:ext uri="{FF2B5EF4-FFF2-40B4-BE49-F238E27FC236}">
                  <a16:creationId xmlns:a16="http://schemas.microsoft.com/office/drawing/2014/main" xmlns="" id="{1A032996-41B6-B394-3504-ED8DFA13164A}"/>
                </a:ext>
              </a:extLst>
            </p:cNvPr>
            <p:cNvSpPr txBox="1"/>
            <p:nvPr/>
          </p:nvSpPr>
          <p:spPr>
            <a:xfrm>
              <a:off x="46495" y="4057297"/>
              <a:ext cx="2753909" cy="1320147"/>
            </a:xfrm>
            <a:prstGeom prst="rect">
              <a:avLst/>
            </a:prstGeom>
            <a:noFill/>
          </p:spPr>
          <p:style>
            <a:lnRef idx="1">
              <a:schemeClr val="accent4"/>
            </a:lnRef>
            <a:fillRef idx="3">
              <a:schemeClr val="accent4"/>
            </a:fillRef>
            <a:effectRef idx="2">
              <a:schemeClr val="accent4"/>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t>Приказ Минэкономразвития России от 22.03.2021 №131</a:t>
              </a:r>
              <a:endParaRPr lang="ru-RU" sz="2000" kern="1200" dirty="0"/>
            </a:p>
          </p:txBody>
        </p:sp>
      </p:grpSp>
      <p:cxnSp>
        <p:nvCxnSpPr>
          <p:cNvPr id="26" name="Соединитель: уступ 25">
            <a:extLst>
              <a:ext uri="{FF2B5EF4-FFF2-40B4-BE49-F238E27FC236}">
                <a16:creationId xmlns:a16="http://schemas.microsoft.com/office/drawing/2014/main" xmlns="" id="{F5CF9547-E673-34B8-617D-8F4C91A48F5A}"/>
              </a:ext>
            </a:extLst>
          </p:cNvPr>
          <p:cNvCxnSpPr>
            <a:stCxn id="21" idx="3"/>
            <a:endCxn id="23" idx="1"/>
          </p:cNvCxnSpPr>
          <p:nvPr/>
        </p:nvCxnSpPr>
        <p:spPr>
          <a:xfrm>
            <a:off x="3614054" y="3494312"/>
            <a:ext cx="4682214" cy="2800106"/>
          </a:xfrm>
          <a:prstGeom prst="bent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Соединитель: уступ 28">
            <a:extLst>
              <a:ext uri="{FF2B5EF4-FFF2-40B4-BE49-F238E27FC236}">
                <a16:creationId xmlns:a16="http://schemas.microsoft.com/office/drawing/2014/main" xmlns="" id="{D5934C33-C644-A990-AA55-8E1710E53852}"/>
              </a:ext>
            </a:extLst>
          </p:cNvPr>
          <p:cNvCxnSpPr>
            <a:stCxn id="20" idx="3"/>
          </p:cNvCxnSpPr>
          <p:nvPr/>
        </p:nvCxnSpPr>
        <p:spPr>
          <a:xfrm>
            <a:off x="3614054" y="5361239"/>
            <a:ext cx="4682212" cy="1113246"/>
          </a:xfrm>
          <a:prstGeom prst="bentConnector3">
            <a:avLst>
              <a:gd name="adj1" fmla="val 9222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 name="Соединитель: уступ 31">
            <a:extLst>
              <a:ext uri="{FF2B5EF4-FFF2-40B4-BE49-F238E27FC236}">
                <a16:creationId xmlns:a16="http://schemas.microsoft.com/office/drawing/2014/main" xmlns="" id="{8ABF188A-B45E-0D58-30B2-12FF33E3B0C7}"/>
              </a:ext>
            </a:extLst>
          </p:cNvPr>
          <p:cNvCxnSpPr/>
          <p:nvPr/>
        </p:nvCxnSpPr>
        <p:spPr>
          <a:xfrm>
            <a:off x="7881248" y="2750166"/>
            <a:ext cx="361052" cy="254291"/>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xmlns="" val="3084304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9" name="Рисунок 8">
            <a:extLst>
              <a:ext uri="{FF2B5EF4-FFF2-40B4-BE49-F238E27FC236}">
                <a16:creationId xmlns:a16="http://schemas.microsoft.com/office/drawing/2014/main" xmlns="" id="{445345E4-0BD3-5607-91FF-7C4590AA05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grpSp>
        <p:nvGrpSpPr>
          <p:cNvPr id="2" name="Группа 1">
            <a:extLst>
              <a:ext uri="{FF2B5EF4-FFF2-40B4-BE49-F238E27FC236}">
                <a16:creationId xmlns:a16="http://schemas.microsoft.com/office/drawing/2014/main" xmlns="" id="{61F3F5D0-195A-8C6F-36CB-5C37FE67AECB}"/>
              </a:ext>
            </a:extLst>
          </p:cNvPr>
          <p:cNvGrpSpPr/>
          <p:nvPr/>
        </p:nvGrpSpPr>
        <p:grpSpPr>
          <a:xfrm>
            <a:off x="335360" y="853109"/>
            <a:ext cx="2836053" cy="1402291"/>
            <a:chOff x="8751811" y="2445921"/>
            <a:chExt cx="2836053" cy="1402291"/>
          </a:xfrm>
        </p:grpSpPr>
        <p:sp>
          <p:nvSpPr>
            <p:cNvPr id="4" name="Прямоугольник: скругленные углы 3">
              <a:extLst>
                <a:ext uri="{FF2B5EF4-FFF2-40B4-BE49-F238E27FC236}">
                  <a16:creationId xmlns:a16="http://schemas.microsoft.com/office/drawing/2014/main" xmlns="" id="{594F5D01-2061-75CD-F7E2-8531187CAD42}"/>
                </a:ext>
              </a:extLst>
            </p:cNvPr>
            <p:cNvSpPr/>
            <p:nvPr/>
          </p:nvSpPr>
          <p:spPr>
            <a:xfrm>
              <a:off x="8751811" y="2445921"/>
              <a:ext cx="2836053" cy="1402291"/>
            </a:xfrm>
            <a:prstGeom prst="roundRect">
              <a:avLst>
                <a:gd name="adj" fmla="val 10000"/>
              </a:avLst>
            </a:prstGeom>
          </p:spPr>
          <p:style>
            <a:lnRef idx="3">
              <a:schemeClr val="lt1"/>
            </a:lnRef>
            <a:fillRef idx="1">
              <a:schemeClr val="accent4"/>
            </a:fillRef>
            <a:effectRef idx="1">
              <a:schemeClr val="accent4"/>
            </a:effectRef>
            <a:fontRef idx="minor">
              <a:schemeClr val="lt1"/>
            </a:fontRef>
          </p:style>
          <p:txBody>
            <a:bodyPr/>
            <a:lstStyle/>
            <a:p>
              <a:endParaRPr lang="ru-RU"/>
            </a:p>
          </p:txBody>
        </p:sp>
        <p:sp>
          <p:nvSpPr>
            <p:cNvPr id="6" name="Прямоугольник: скругленные углы 4">
              <a:extLst>
                <a:ext uri="{FF2B5EF4-FFF2-40B4-BE49-F238E27FC236}">
                  <a16:creationId xmlns:a16="http://schemas.microsoft.com/office/drawing/2014/main" xmlns="" id="{9319057B-6F3A-AB53-D165-4682ABE4C8C4}"/>
                </a:ext>
              </a:extLst>
            </p:cNvPr>
            <p:cNvSpPr txBox="1"/>
            <p:nvPr/>
          </p:nvSpPr>
          <p:spPr>
            <a:xfrm>
              <a:off x="8792883" y="2486993"/>
              <a:ext cx="2753909" cy="1320147"/>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Первоочередные требования </a:t>
              </a:r>
            </a:p>
          </p:txBody>
        </p:sp>
      </p:grpSp>
      <p:grpSp>
        <p:nvGrpSpPr>
          <p:cNvPr id="7" name="Группа 6">
            <a:extLst>
              <a:ext uri="{FF2B5EF4-FFF2-40B4-BE49-F238E27FC236}">
                <a16:creationId xmlns:a16="http://schemas.microsoft.com/office/drawing/2014/main" xmlns="" id="{25D87E9F-9A54-967B-99D8-27DC3D488C70}"/>
              </a:ext>
            </a:extLst>
          </p:cNvPr>
          <p:cNvGrpSpPr/>
          <p:nvPr/>
        </p:nvGrpSpPr>
        <p:grpSpPr>
          <a:xfrm>
            <a:off x="3349487" y="853109"/>
            <a:ext cx="5588885" cy="1402291"/>
            <a:chOff x="8751811" y="2445921"/>
            <a:chExt cx="2836053" cy="1402291"/>
          </a:xfrm>
        </p:grpSpPr>
        <p:sp>
          <p:nvSpPr>
            <p:cNvPr id="8" name="Прямоугольник: скругленные углы 7">
              <a:extLst>
                <a:ext uri="{FF2B5EF4-FFF2-40B4-BE49-F238E27FC236}">
                  <a16:creationId xmlns:a16="http://schemas.microsoft.com/office/drawing/2014/main" xmlns="" id="{03A45B43-3C80-DE7B-A85A-3B5EC753D59C}"/>
                </a:ext>
              </a:extLst>
            </p:cNvPr>
            <p:cNvSpPr/>
            <p:nvPr/>
          </p:nvSpPr>
          <p:spPr>
            <a:xfrm>
              <a:off x="8751811" y="2445921"/>
              <a:ext cx="2836053" cy="1402291"/>
            </a:xfrm>
            <a:prstGeom prst="roundRect">
              <a:avLst>
                <a:gd name="adj" fmla="val 10000"/>
              </a:avLst>
            </a:prstGeom>
          </p:spPr>
          <p:style>
            <a:lnRef idx="3">
              <a:schemeClr val="lt1"/>
            </a:lnRef>
            <a:fillRef idx="1">
              <a:schemeClr val="accent6"/>
            </a:fillRef>
            <a:effectRef idx="1">
              <a:schemeClr val="accent6"/>
            </a:effectRef>
            <a:fontRef idx="minor">
              <a:schemeClr val="lt1"/>
            </a:fontRef>
          </p:style>
          <p:txBody>
            <a:bodyPr/>
            <a:lstStyle/>
            <a:p>
              <a:endParaRPr lang="ru-RU"/>
            </a:p>
          </p:txBody>
        </p:sp>
        <p:sp>
          <p:nvSpPr>
            <p:cNvPr id="10" name="Прямоугольник: скругленные углы 4">
              <a:extLst>
                <a:ext uri="{FF2B5EF4-FFF2-40B4-BE49-F238E27FC236}">
                  <a16:creationId xmlns:a16="http://schemas.microsoft.com/office/drawing/2014/main" xmlns="" id="{7673899B-8C13-D255-DA97-57609AA2C287}"/>
                </a:ext>
              </a:extLst>
            </p:cNvPr>
            <p:cNvSpPr txBox="1"/>
            <p:nvPr/>
          </p:nvSpPr>
          <p:spPr>
            <a:xfrm>
              <a:off x="8792883" y="2486993"/>
              <a:ext cx="2753909" cy="1320147"/>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1200" kern="1200" dirty="0"/>
                <a:t>для бытовых энергопотребляющих устройств, в отношении которых уполномоченным федеральным органом исполнительной власти определены классы энергетической эффективности (за исключением ламп электрических бытовых)</a:t>
              </a:r>
            </a:p>
          </p:txBody>
        </p:sp>
      </p:grpSp>
      <p:grpSp>
        <p:nvGrpSpPr>
          <p:cNvPr id="13" name="Группа 12">
            <a:extLst>
              <a:ext uri="{FF2B5EF4-FFF2-40B4-BE49-F238E27FC236}">
                <a16:creationId xmlns:a16="http://schemas.microsoft.com/office/drawing/2014/main" xmlns="" id="{FB163D04-3536-6889-CDFA-354D99EA9CAD}"/>
              </a:ext>
            </a:extLst>
          </p:cNvPr>
          <p:cNvGrpSpPr/>
          <p:nvPr/>
        </p:nvGrpSpPr>
        <p:grpSpPr>
          <a:xfrm>
            <a:off x="9050896" y="853109"/>
            <a:ext cx="2836053" cy="1402291"/>
            <a:chOff x="8751811" y="2445921"/>
            <a:chExt cx="2836053" cy="1402291"/>
          </a:xfrm>
        </p:grpSpPr>
        <p:sp>
          <p:nvSpPr>
            <p:cNvPr id="14" name="Прямоугольник: скругленные углы 13">
              <a:extLst>
                <a:ext uri="{FF2B5EF4-FFF2-40B4-BE49-F238E27FC236}">
                  <a16:creationId xmlns:a16="http://schemas.microsoft.com/office/drawing/2014/main" xmlns="" id="{48FB1853-4006-50F1-BC90-9CAB5B8C195E}"/>
                </a:ext>
              </a:extLst>
            </p:cNvPr>
            <p:cNvSpPr/>
            <p:nvPr/>
          </p:nvSpPr>
          <p:spPr>
            <a:xfrm>
              <a:off x="8751811" y="2445921"/>
              <a:ext cx="2836053" cy="1402291"/>
            </a:xfrm>
            <a:prstGeom prst="roundRect">
              <a:avLst>
                <a:gd name="adj" fmla="val 10000"/>
              </a:avLst>
            </a:prstGeom>
          </p:spPr>
          <p:style>
            <a:lnRef idx="3">
              <a:schemeClr val="lt1"/>
            </a:lnRef>
            <a:fillRef idx="1">
              <a:schemeClr val="accent5"/>
            </a:fillRef>
            <a:effectRef idx="1">
              <a:schemeClr val="accent5"/>
            </a:effectRef>
            <a:fontRef idx="minor">
              <a:schemeClr val="lt1"/>
            </a:fontRef>
          </p:style>
          <p:txBody>
            <a:bodyPr/>
            <a:lstStyle/>
            <a:p>
              <a:endParaRPr lang="ru-RU"/>
            </a:p>
          </p:txBody>
        </p:sp>
        <p:sp>
          <p:nvSpPr>
            <p:cNvPr id="15" name="Прямоугольник: скругленные углы 4">
              <a:extLst>
                <a:ext uri="{FF2B5EF4-FFF2-40B4-BE49-F238E27FC236}">
                  <a16:creationId xmlns:a16="http://schemas.microsoft.com/office/drawing/2014/main" xmlns="" id="{FBD7030E-7046-39CF-5500-E58DE83DD8C7}"/>
                </a:ext>
              </a:extLst>
            </p:cNvPr>
            <p:cNvSpPr txBox="1"/>
            <p:nvPr/>
          </p:nvSpPr>
          <p:spPr>
            <a:xfrm>
              <a:off x="8792883" y="2486993"/>
              <a:ext cx="2753909" cy="1320147"/>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1500" kern="1200" dirty="0"/>
                <a:t>наличие класса энергетической эффективности не ниже первых двух наивысших классов</a:t>
              </a:r>
            </a:p>
          </p:txBody>
        </p:sp>
      </p:grpSp>
      <p:sp>
        <p:nvSpPr>
          <p:cNvPr id="17" name="TextBox 16">
            <a:extLst>
              <a:ext uri="{FF2B5EF4-FFF2-40B4-BE49-F238E27FC236}">
                <a16:creationId xmlns:a16="http://schemas.microsoft.com/office/drawing/2014/main" xmlns="" id="{BF6785D0-0D3A-A001-F024-10FDC75D521F}"/>
              </a:ext>
            </a:extLst>
          </p:cNvPr>
          <p:cNvSpPr txBox="1"/>
          <p:nvPr/>
        </p:nvSpPr>
        <p:spPr>
          <a:xfrm>
            <a:off x="3719737" y="2341760"/>
            <a:ext cx="4824536" cy="292388"/>
          </a:xfrm>
          <a:prstGeom prst="rect">
            <a:avLst/>
          </a:prstGeom>
          <a:noFill/>
          <a:ln>
            <a:solidFill>
              <a:srgbClr val="FF0000"/>
            </a:solidFill>
          </a:ln>
        </p:spPr>
        <p:txBody>
          <a:bodyPr wrap="square">
            <a:spAutoFit/>
          </a:bodyPr>
          <a:lstStyle/>
          <a:p>
            <a:pPr algn="ctr"/>
            <a:r>
              <a:rPr lang="ru-RU" sz="1300" b="0" dirty="0">
                <a:effectLst/>
                <a:latin typeface="+mj-lt"/>
              </a:rPr>
              <a:t>Приказ Минпромторга РФ от 29.04.2010 №357 </a:t>
            </a:r>
          </a:p>
        </p:txBody>
      </p:sp>
      <p:sp>
        <p:nvSpPr>
          <p:cNvPr id="18" name="Прямоугольник 17">
            <a:extLst>
              <a:ext uri="{FF2B5EF4-FFF2-40B4-BE49-F238E27FC236}">
                <a16:creationId xmlns:a16="http://schemas.microsoft.com/office/drawing/2014/main" xmlns="" id="{6F321D5F-F718-E6A3-8B7E-CD39D929BC77}"/>
              </a:ext>
            </a:extLst>
          </p:cNvPr>
          <p:cNvSpPr/>
          <p:nvPr/>
        </p:nvSpPr>
        <p:spPr>
          <a:xfrm>
            <a:off x="293667" y="836712"/>
            <a:ext cx="11705805" cy="186225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xmlns="" id="{25207606-193F-8BF2-E51A-5562F95D9170}"/>
              </a:ext>
            </a:extLst>
          </p:cNvPr>
          <p:cNvSpPr txBox="1"/>
          <p:nvPr/>
        </p:nvSpPr>
        <p:spPr>
          <a:xfrm>
            <a:off x="317851" y="2421968"/>
            <a:ext cx="1152128" cy="276999"/>
          </a:xfrm>
          <a:prstGeom prst="rect">
            <a:avLst/>
          </a:prstGeom>
          <a:noFill/>
        </p:spPr>
        <p:txBody>
          <a:bodyPr wrap="square" rtlCol="0">
            <a:spAutoFit/>
          </a:bodyPr>
          <a:lstStyle/>
          <a:p>
            <a:r>
              <a:rPr lang="ru-RU" sz="1200" dirty="0"/>
              <a:t>до 16.12.2022</a:t>
            </a:r>
          </a:p>
        </p:txBody>
      </p:sp>
      <p:grpSp>
        <p:nvGrpSpPr>
          <p:cNvPr id="21" name="Группа 20">
            <a:extLst>
              <a:ext uri="{FF2B5EF4-FFF2-40B4-BE49-F238E27FC236}">
                <a16:creationId xmlns:a16="http://schemas.microsoft.com/office/drawing/2014/main" xmlns="" id="{959A619E-EB0B-004B-6008-465CB7F698F5}"/>
              </a:ext>
            </a:extLst>
          </p:cNvPr>
          <p:cNvGrpSpPr/>
          <p:nvPr/>
        </p:nvGrpSpPr>
        <p:grpSpPr>
          <a:xfrm>
            <a:off x="335360" y="2865265"/>
            <a:ext cx="2836053" cy="1402291"/>
            <a:chOff x="8751811" y="2445921"/>
            <a:chExt cx="2836053" cy="1402291"/>
          </a:xfrm>
        </p:grpSpPr>
        <p:sp>
          <p:nvSpPr>
            <p:cNvPr id="22" name="Прямоугольник: скругленные углы 21">
              <a:extLst>
                <a:ext uri="{FF2B5EF4-FFF2-40B4-BE49-F238E27FC236}">
                  <a16:creationId xmlns:a16="http://schemas.microsoft.com/office/drawing/2014/main" xmlns="" id="{DE4D0A95-9FD3-8E92-E7A9-C4DCE7FDB98D}"/>
                </a:ext>
              </a:extLst>
            </p:cNvPr>
            <p:cNvSpPr/>
            <p:nvPr/>
          </p:nvSpPr>
          <p:spPr>
            <a:xfrm>
              <a:off x="8751811" y="2445921"/>
              <a:ext cx="2836053" cy="1402291"/>
            </a:xfrm>
            <a:prstGeom prst="roundRect">
              <a:avLst>
                <a:gd name="adj" fmla="val 10000"/>
              </a:avLst>
            </a:prstGeom>
          </p:spPr>
          <p:style>
            <a:lnRef idx="3">
              <a:schemeClr val="lt1"/>
            </a:lnRef>
            <a:fillRef idx="1">
              <a:schemeClr val="accent4"/>
            </a:fillRef>
            <a:effectRef idx="1">
              <a:schemeClr val="accent4"/>
            </a:effectRef>
            <a:fontRef idx="minor">
              <a:schemeClr val="lt1"/>
            </a:fontRef>
          </p:style>
          <p:txBody>
            <a:bodyPr/>
            <a:lstStyle/>
            <a:p>
              <a:endParaRPr lang="ru-RU"/>
            </a:p>
          </p:txBody>
        </p:sp>
        <p:sp>
          <p:nvSpPr>
            <p:cNvPr id="23" name="Прямоугольник: скругленные углы 4">
              <a:extLst>
                <a:ext uri="{FF2B5EF4-FFF2-40B4-BE49-F238E27FC236}">
                  <a16:creationId xmlns:a16="http://schemas.microsoft.com/office/drawing/2014/main" xmlns="" id="{A6D47DDD-4D8A-227A-ACFE-B176D5399148}"/>
                </a:ext>
              </a:extLst>
            </p:cNvPr>
            <p:cNvSpPr txBox="1"/>
            <p:nvPr/>
          </p:nvSpPr>
          <p:spPr>
            <a:xfrm>
              <a:off x="8792883" y="2486993"/>
              <a:ext cx="2753909" cy="1320147"/>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Первоочередные требования </a:t>
              </a:r>
            </a:p>
          </p:txBody>
        </p:sp>
      </p:grpSp>
      <p:grpSp>
        <p:nvGrpSpPr>
          <p:cNvPr id="24" name="Группа 23">
            <a:extLst>
              <a:ext uri="{FF2B5EF4-FFF2-40B4-BE49-F238E27FC236}">
                <a16:creationId xmlns:a16="http://schemas.microsoft.com/office/drawing/2014/main" xmlns="" id="{7F2EF0AE-F53B-4652-D4EF-DDE0D0427016}"/>
              </a:ext>
            </a:extLst>
          </p:cNvPr>
          <p:cNvGrpSpPr/>
          <p:nvPr/>
        </p:nvGrpSpPr>
        <p:grpSpPr>
          <a:xfrm>
            <a:off x="3349487" y="2865265"/>
            <a:ext cx="5588885" cy="1402291"/>
            <a:chOff x="8751811" y="2445921"/>
            <a:chExt cx="2836053" cy="1402291"/>
          </a:xfrm>
        </p:grpSpPr>
        <p:sp>
          <p:nvSpPr>
            <p:cNvPr id="25" name="Прямоугольник: скругленные углы 24">
              <a:extLst>
                <a:ext uri="{FF2B5EF4-FFF2-40B4-BE49-F238E27FC236}">
                  <a16:creationId xmlns:a16="http://schemas.microsoft.com/office/drawing/2014/main" xmlns="" id="{92E44C70-57A8-7747-C52C-47A2BC792B3B}"/>
                </a:ext>
              </a:extLst>
            </p:cNvPr>
            <p:cNvSpPr/>
            <p:nvPr/>
          </p:nvSpPr>
          <p:spPr>
            <a:xfrm>
              <a:off x="8751811" y="2445921"/>
              <a:ext cx="2836053" cy="1402291"/>
            </a:xfrm>
            <a:prstGeom prst="roundRect">
              <a:avLst>
                <a:gd name="adj" fmla="val 10000"/>
              </a:avLst>
            </a:prstGeom>
          </p:spPr>
          <p:style>
            <a:lnRef idx="3">
              <a:schemeClr val="lt1"/>
            </a:lnRef>
            <a:fillRef idx="1">
              <a:schemeClr val="accent6"/>
            </a:fillRef>
            <a:effectRef idx="1">
              <a:schemeClr val="accent6"/>
            </a:effectRef>
            <a:fontRef idx="minor">
              <a:schemeClr val="lt1"/>
            </a:fontRef>
          </p:style>
          <p:txBody>
            <a:bodyPr/>
            <a:lstStyle/>
            <a:p>
              <a:endParaRPr lang="ru-RU"/>
            </a:p>
          </p:txBody>
        </p:sp>
        <p:sp>
          <p:nvSpPr>
            <p:cNvPr id="26" name="Прямоугольник: скругленные углы 4">
              <a:extLst>
                <a:ext uri="{FF2B5EF4-FFF2-40B4-BE49-F238E27FC236}">
                  <a16:creationId xmlns:a16="http://schemas.microsoft.com/office/drawing/2014/main" xmlns="" id="{D07BA07A-F687-B5B1-0392-44462FE9B4C2}"/>
                </a:ext>
              </a:extLst>
            </p:cNvPr>
            <p:cNvSpPr txBox="1"/>
            <p:nvPr/>
          </p:nvSpPr>
          <p:spPr>
            <a:xfrm>
              <a:off x="8792883" y="2486993"/>
              <a:ext cx="2753909" cy="1320147"/>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1200" kern="1200" dirty="0"/>
                <a:t>для бытовых энергопотребляющих устройств, в отношении которых уполномоченным федеральным органом исполнительной власти определены классы энергетической эффективности (за исключением ламп электрических бытовых и телевизоров)</a:t>
              </a:r>
            </a:p>
          </p:txBody>
        </p:sp>
      </p:grpSp>
      <p:grpSp>
        <p:nvGrpSpPr>
          <p:cNvPr id="27" name="Группа 26">
            <a:extLst>
              <a:ext uri="{FF2B5EF4-FFF2-40B4-BE49-F238E27FC236}">
                <a16:creationId xmlns:a16="http://schemas.microsoft.com/office/drawing/2014/main" xmlns="" id="{E3FCE8AA-B29C-37EE-D2E5-89AE1AD42B63}"/>
              </a:ext>
            </a:extLst>
          </p:cNvPr>
          <p:cNvGrpSpPr/>
          <p:nvPr/>
        </p:nvGrpSpPr>
        <p:grpSpPr>
          <a:xfrm>
            <a:off x="9050896" y="2865265"/>
            <a:ext cx="2836053" cy="1402291"/>
            <a:chOff x="8751811" y="2445921"/>
            <a:chExt cx="2836053" cy="1402291"/>
          </a:xfrm>
        </p:grpSpPr>
        <p:sp>
          <p:nvSpPr>
            <p:cNvPr id="28" name="Прямоугольник: скругленные углы 27">
              <a:extLst>
                <a:ext uri="{FF2B5EF4-FFF2-40B4-BE49-F238E27FC236}">
                  <a16:creationId xmlns:a16="http://schemas.microsoft.com/office/drawing/2014/main" xmlns="" id="{FE51966C-B36A-D1BA-E017-9F016E8BF583}"/>
                </a:ext>
              </a:extLst>
            </p:cNvPr>
            <p:cNvSpPr/>
            <p:nvPr/>
          </p:nvSpPr>
          <p:spPr>
            <a:xfrm>
              <a:off x="8751811" y="2445921"/>
              <a:ext cx="2836053" cy="1402291"/>
            </a:xfrm>
            <a:prstGeom prst="roundRect">
              <a:avLst>
                <a:gd name="adj" fmla="val 10000"/>
              </a:avLst>
            </a:prstGeom>
          </p:spPr>
          <p:style>
            <a:lnRef idx="3">
              <a:schemeClr val="lt1"/>
            </a:lnRef>
            <a:fillRef idx="1">
              <a:schemeClr val="accent5"/>
            </a:fillRef>
            <a:effectRef idx="1">
              <a:schemeClr val="accent5"/>
            </a:effectRef>
            <a:fontRef idx="minor">
              <a:schemeClr val="lt1"/>
            </a:fontRef>
          </p:style>
          <p:txBody>
            <a:bodyPr/>
            <a:lstStyle/>
            <a:p>
              <a:endParaRPr lang="ru-RU"/>
            </a:p>
          </p:txBody>
        </p:sp>
        <p:sp>
          <p:nvSpPr>
            <p:cNvPr id="29" name="Прямоугольник: скругленные углы 4">
              <a:extLst>
                <a:ext uri="{FF2B5EF4-FFF2-40B4-BE49-F238E27FC236}">
                  <a16:creationId xmlns:a16="http://schemas.microsoft.com/office/drawing/2014/main" xmlns="" id="{10CCD78B-CC6B-B3F5-90F7-B21D57E2FE2B}"/>
                </a:ext>
              </a:extLst>
            </p:cNvPr>
            <p:cNvSpPr txBox="1"/>
            <p:nvPr/>
          </p:nvSpPr>
          <p:spPr>
            <a:xfrm>
              <a:off x="8792883" y="2486993"/>
              <a:ext cx="2753909" cy="1320147"/>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1500" strike="sngStrike" kern="1200" dirty="0"/>
                <a:t>наличие класса энергетической эффективности не ниже первых двух наивысших классов</a:t>
              </a:r>
            </a:p>
          </p:txBody>
        </p:sp>
      </p:grpSp>
      <p:sp>
        <p:nvSpPr>
          <p:cNvPr id="31" name="Прямоугольник 30">
            <a:extLst>
              <a:ext uri="{FF2B5EF4-FFF2-40B4-BE49-F238E27FC236}">
                <a16:creationId xmlns:a16="http://schemas.microsoft.com/office/drawing/2014/main" xmlns="" id="{BBD147D6-DCBB-2ACC-CB7D-CDBAD93A0C03}"/>
              </a:ext>
            </a:extLst>
          </p:cNvPr>
          <p:cNvSpPr/>
          <p:nvPr/>
        </p:nvSpPr>
        <p:spPr>
          <a:xfrm>
            <a:off x="293667" y="2848868"/>
            <a:ext cx="11705805" cy="387992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a16="http://schemas.microsoft.com/office/drawing/2014/main" xmlns="" id="{C6E6F08B-9F60-6300-2B30-20F9AE75742B}"/>
              </a:ext>
            </a:extLst>
          </p:cNvPr>
          <p:cNvSpPr txBox="1"/>
          <p:nvPr/>
        </p:nvSpPr>
        <p:spPr>
          <a:xfrm>
            <a:off x="293667" y="6327082"/>
            <a:ext cx="1316766" cy="276999"/>
          </a:xfrm>
          <a:prstGeom prst="rect">
            <a:avLst/>
          </a:prstGeom>
          <a:noFill/>
        </p:spPr>
        <p:txBody>
          <a:bodyPr wrap="square" rtlCol="0">
            <a:spAutoFit/>
          </a:bodyPr>
          <a:lstStyle/>
          <a:p>
            <a:r>
              <a:rPr lang="ru-RU" sz="1200" dirty="0"/>
              <a:t>после 16.12.2022</a:t>
            </a:r>
          </a:p>
        </p:txBody>
      </p:sp>
      <p:sp>
        <p:nvSpPr>
          <p:cNvPr id="33" name="TextBox 32">
            <a:extLst>
              <a:ext uri="{FF2B5EF4-FFF2-40B4-BE49-F238E27FC236}">
                <a16:creationId xmlns:a16="http://schemas.microsoft.com/office/drawing/2014/main" xmlns="" id="{EBEDC455-73C5-8D8B-C220-BAB514F2A7D5}"/>
              </a:ext>
            </a:extLst>
          </p:cNvPr>
          <p:cNvSpPr txBox="1"/>
          <p:nvPr/>
        </p:nvSpPr>
        <p:spPr>
          <a:xfrm>
            <a:off x="3719737" y="4496588"/>
            <a:ext cx="4824536" cy="292388"/>
          </a:xfrm>
          <a:prstGeom prst="rect">
            <a:avLst/>
          </a:prstGeom>
          <a:noFill/>
          <a:ln>
            <a:solidFill>
              <a:srgbClr val="FF0000"/>
            </a:solidFill>
          </a:ln>
        </p:spPr>
        <p:txBody>
          <a:bodyPr wrap="square">
            <a:spAutoFit/>
          </a:bodyPr>
          <a:lstStyle/>
          <a:p>
            <a:pPr algn="ctr"/>
            <a:r>
              <a:rPr lang="ru-RU" sz="1300" b="0" dirty="0">
                <a:effectLst/>
                <a:latin typeface="+mj-lt"/>
              </a:rPr>
              <a:t>Приказ Минэкономразвития России от 22.03.2021 №131</a:t>
            </a:r>
          </a:p>
        </p:txBody>
      </p:sp>
      <p:grpSp>
        <p:nvGrpSpPr>
          <p:cNvPr id="34" name="Группа 33">
            <a:extLst>
              <a:ext uri="{FF2B5EF4-FFF2-40B4-BE49-F238E27FC236}">
                <a16:creationId xmlns:a16="http://schemas.microsoft.com/office/drawing/2014/main" xmlns="" id="{7B2F3631-99AB-0838-727E-C0EDD7F9E8CE}"/>
              </a:ext>
            </a:extLst>
          </p:cNvPr>
          <p:cNvGrpSpPr/>
          <p:nvPr/>
        </p:nvGrpSpPr>
        <p:grpSpPr>
          <a:xfrm>
            <a:off x="3364718" y="5022486"/>
            <a:ext cx="5573654" cy="998802"/>
            <a:chOff x="8751811" y="2445921"/>
            <a:chExt cx="2836053" cy="1402291"/>
          </a:xfrm>
        </p:grpSpPr>
        <p:sp>
          <p:nvSpPr>
            <p:cNvPr id="35" name="Прямоугольник: скругленные углы 34">
              <a:extLst>
                <a:ext uri="{FF2B5EF4-FFF2-40B4-BE49-F238E27FC236}">
                  <a16:creationId xmlns:a16="http://schemas.microsoft.com/office/drawing/2014/main" xmlns="" id="{BDAB738E-FFCC-C9C6-ECBB-E8CCCEF45A94}"/>
                </a:ext>
              </a:extLst>
            </p:cNvPr>
            <p:cNvSpPr/>
            <p:nvPr/>
          </p:nvSpPr>
          <p:spPr>
            <a:xfrm>
              <a:off x="8751811" y="2445921"/>
              <a:ext cx="2836053" cy="1402291"/>
            </a:xfrm>
            <a:prstGeom prst="roundRect">
              <a:avLst>
                <a:gd name="adj" fmla="val 10000"/>
              </a:avLst>
            </a:prstGeom>
          </p:spPr>
          <p:style>
            <a:lnRef idx="3">
              <a:schemeClr val="lt1"/>
            </a:lnRef>
            <a:fillRef idx="1">
              <a:schemeClr val="accent3"/>
            </a:fillRef>
            <a:effectRef idx="1">
              <a:schemeClr val="accent3"/>
            </a:effectRef>
            <a:fontRef idx="minor">
              <a:schemeClr val="lt1"/>
            </a:fontRef>
          </p:style>
          <p:txBody>
            <a:bodyPr/>
            <a:lstStyle/>
            <a:p>
              <a:endParaRPr lang="ru-RU"/>
            </a:p>
          </p:txBody>
        </p:sp>
        <p:sp>
          <p:nvSpPr>
            <p:cNvPr id="36" name="Прямоугольник: скругленные углы 4">
              <a:extLst>
                <a:ext uri="{FF2B5EF4-FFF2-40B4-BE49-F238E27FC236}">
                  <a16:creationId xmlns:a16="http://schemas.microsoft.com/office/drawing/2014/main" xmlns="" id="{41EF564C-1AE9-F139-1DF3-DB497B1B1725}"/>
                </a:ext>
              </a:extLst>
            </p:cNvPr>
            <p:cNvSpPr txBox="1"/>
            <p:nvPr/>
          </p:nvSpPr>
          <p:spPr>
            <a:xfrm>
              <a:off x="8792883" y="2486993"/>
              <a:ext cx="2753909" cy="1320147"/>
            </a:xfrm>
            <a:prstGeom prst="rect">
              <a:avLst/>
            </a:prstGeom>
          </p:spPr>
          <p:style>
            <a:lnRef idx="3">
              <a:schemeClr val="lt1"/>
            </a:lnRef>
            <a:fillRef idx="1">
              <a:schemeClr val="accent3"/>
            </a:fillRef>
            <a:effectRef idx="1">
              <a:schemeClr val="accent3"/>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1300" kern="1200" dirty="0"/>
                <a:t>наличие класса энергетической эффективности "A" и выше в соответствии с межгосударственным стандартом ГОСТ 33862-2016 "Энергетическая эффективность. Телевизоры. Показатели энергетической эффективности и методы определения"</a:t>
              </a:r>
            </a:p>
          </p:txBody>
        </p:sp>
      </p:grpSp>
      <p:graphicFrame>
        <p:nvGraphicFramePr>
          <p:cNvPr id="37" name="Таблица 36">
            <a:extLst>
              <a:ext uri="{FF2B5EF4-FFF2-40B4-BE49-F238E27FC236}">
                <a16:creationId xmlns:a16="http://schemas.microsoft.com/office/drawing/2014/main" xmlns="" id="{FBD8528C-61D6-003F-261F-60B619231DA5}"/>
              </a:ext>
            </a:extLst>
          </p:cNvPr>
          <p:cNvGraphicFramePr>
            <a:graphicFrameLocks noGrp="1"/>
          </p:cNvGraphicFramePr>
          <p:nvPr/>
        </p:nvGraphicFramePr>
        <p:xfrm>
          <a:off x="9078428" y="2857208"/>
          <a:ext cx="2921044" cy="3774168"/>
        </p:xfrm>
        <a:graphic>
          <a:graphicData uri="http://schemas.openxmlformats.org/drawingml/2006/table">
            <a:tbl>
              <a:tblPr>
                <a:tableStyleId>{8A107856-5554-42FB-B03E-39F5DBC370BA}</a:tableStyleId>
              </a:tblPr>
              <a:tblGrid>
                <a:gridCol w="1801881">
                  <a:extLst>
                    <a:ext uri="{9D8B030D-6E8A-4147-A177-3AD203B41FA5}">
                      <a16:colId xmlns:a16="http://schemas.microsoft.com/office/drawing/2014/main" xmlns="" val="2450184244"/>
                    </a:ext>
                  </a:extLst>
                </a:gridCol>
                <a:gridCol w="618346">
                  <a:extLst>
                    <a:ext uri="{9D8B030D-6E8A-4147-A177-3AD203B41FA5}">
                      <a16:colId xmlns:a16="http://schemas.microsoft.com/office/drawing/2014/main" xmlns="" val="3831441628"/>
                    </a:ext>
                  </a:extLst>
                </a:gridCol>
                <a:gridCol w="500817">
                  <a:extLst>
                    <a:ext uri="{9D8B030D-6E8A-4147-A177-3AD203B41FA5}">
                      <a16:colId xmlns:a16="http://schemas.microsoft.com/office/drawing/2014/main" xmlns="" val="1731803952"/>
                    </a:ext>
                  </a:extLst>
                </a:gridCol>
              </a:tblGrid>
              <a:tr h="871962">
                <a:tc>
                  <a:txBody>
                    <a:bodyPr/>
                    <a:lstStyle/>
                    <a:p>
                      <a:pPr algn="ctr">
                        <a:lnSpc>
                          <a:spcPct val="107000"/>
                        </a:lnSpc>
                      </a:pPr>
                      <a:r>
                        <a:rPr lang="ru-RU" sz="1200" dirty="0">
                          <a:effectLst/>
                          <a:latin typeface="+mj-lt"/>
                        </a:rPr>
                        <a:t>Класс энергетической эффективности</a:t>
                      </a:r>
                      <a:endParaRPr lang="ru-RU" sz="1200" dirty="0">
                        <a:effectLst/>
                        <a:latin typeface="+mj-lt"/>
                        <a:ea typeface="Times New Roman" panose="02020603050405020304" pitchFamily="18" charset="0"/>
                        <a:cs typeface="Times New Roman" panose="02020603050405020304" pitchFamily="18" charset="0"/>
                      </a:endParaRPr>
                    </a:p>
                  </a:txBody>
                  <a:tcPr marL="39370" marR="39370" marT="64770" marB="64770" anchor="ctr"/>
                </a:tc>
                <a:tc>
                  <a:txBody>
                    <a:bodyPr/>
                    <a:lstStyle/>
                    <a:p>
                      <a:pPr algn="ctr">
                        <a:lnSpc>
                          <a:spcPct val="107000"/>
                        </a:lnSpc>
                      </a:pPr>
                      <a:r>
                        <a:rPr lang="ru-RU" sz="1200" dirty="0">
                          <a:effectLst/>
                          <a:latin typeface="+mj-lt"/>
                          <a:ea typeface="Times New Roman" panose="02020603050405020304" pitchFamily="18" charset="0"/>
                          <a:cs typeface="Times New Roman" panose="02020603050405020304" pitchFamily="18" charset="0"/>
                        </a:rPr>
                        <a:t>до 13 06.23</a:t>
                      </a:r>
                    </a:p>
                  </a:txBody>
                  <a:tcPr marL="39370" marR="39370" marT="64770" marB="64770" vert="vert270" anchor="ctr"/>
                </a:tc>
                <a:tc>
                  <a:txBody>
                    <a:bodyPr/>
                    <a:lstStyle/>
                    <a:p>
                      <a:pPr algn="ctr">
                        <a:lnSpc>
                          <a:spcPct val="107000"/>
                        </a:lnSpc>
                      </a:pPr>
                      <a:r>
                        <a:rPr lang="ru-RU" sz="1200" dirty="0">
                          <a:effectLst/>
                          <a:latin typeface="+mj-lt"/>
                          <a:ea typeface="Times New Roman" panose="02020603050405020304" pitchFamily="18" charset="0"/>
                          <a:cs typeface="Times New Roman" panose="02020603050405020304" pitchFamily="18" charset="0"/>
                        </a:rPr>
                        <a:t>после 13.06.23</a:t>
                      </a:r>
                    </a:p>
                  </a:txBody>
                  <a:tcPr marL="39370" marR="39370" marT="64770" marB="64770" vert="vert270" anchor="ctr"/>
                </a:tc>
                <a:extLst>
                  <a:ext uri="{0D108BD9-81ED-4DB2-BD59-A6C34878D82A}">
                    <a16:rowId xmlns:a16="http://schemas.microsoft.com/office/drawing/2014/main" xmlns="" val="486251014"/>
                  </a:ext>
                </a:extLst>
              </a:tr>
              <a:tr h="443276">
                <a:tc>
                  <a:txBody>
                    <a:bodyPr/>
                    <a:lstStyle/>
                    <a:p>
                      <a:pPr algn="ctr">
                        <a:lnSpc>
                          <a:spcPct val="107000"/>
                        </a:lnSpc>
                      </a:pPr>
                      <a:r>
                        <a:rPr lang="ru-RU" sz="1200" dirty="0">
                          <a:effectLst/>
                        </a:rPr>
                        <a:t>A+++ (самый эффективный)</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00B050"/>
                    </a:solidFill>
                  </a:tcPr>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00B050"/>
                    </a:solidFill>
                  </a:tcPr>
                </a:tc>
                <a:extLst>
                  <a:ext uri="{0D108BD9-81ED-4DB2-BD59-A6C34878D82A}">
                    <a16:rowId xmlns:a16="http://schemas.microsoft.com/office/drawing/2014/main" xmlns="" val="706301575"/>
                  </a:ext>
                </a:extLst>
              </a:tr>
              <a:tr h="197892">
                <a:tc>
                  <a:txBody>
                    <a:bodyPr/>
                    <a:lstStyle/>
                    <a:p>
                      <a:pPr algn="ctr">
                        <a:lnSpc>
                          <a:spcPct val="107000"/>
                        </a:lnSpc>
                      </a:pPr>
                      <a:r>
                        <a:rPr lang="ru-RU" sz="1200" dirty="0">
                          <a:effectLst/>
                        </a:rPr>
                        <a:t>A++</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00B050"/>
                    </a:solidFill>
                  </a:tcPr>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00B050"/>
                    </a:solidFill>
                  </a:tcPr>
                </a:tc>
                <a:extLst>
                  <a:ext uri="{0D108BD9-81ED-4DB2-BD59-A6C34878D82A}">
                    <a16:rowId xmlns:a16="http://schemas.microsoft.com/office/drawing/2014/main" xmlns="" val="476175505"/>
                  </a:ext>
                </a:extLst>
              </a:tr>
              <a:tr h="197892">
                <a:tc>
                  <a:txBody>
                    <a:bodyPr/>
                    <a:lstStyle/>
                    <a:p>
                      <a:pPr algn="ctr">
                        <a:lnSpc>
                          <a:spcPct val="107000"/>
                        </a:lnSpc>
                      </a:pPr>
                      <a:r>
                        <a:rPr lang="ru-RU" sz="1200" dirty="0">
                          <a:effectLst/>
                        </a:rPr>
                        <a:t>A+</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00B050"/>
                    </a:solidFill>
                  </a:tcPr>
                </a:tc>
                <a:extLst>
                  <a:ext uri="{0D108BD9-81ED-4DB2-BD59-A6C34878D82A}">
                    <a16:rowId xmlns:a16="http://schemas.microsoft.com/office/drawing/2014/main" xmlns="" val="1355227959"/>
                  </a:ext>
                </a:extLst>
              </a:tr>
              <a:tr h="195623">
                <a:tc>
                  <a:txBody>
                    <a:bodyPr/>
                    <a:lstStyle/>
                    <a:p>
                      <a:pPr algn="ctr">
                        <a:lnSpc>
                          <a:spcPct val="107000"/>
                        </a:lnSpc>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00B050"/>
                    </a:solidFill>
                  </a:tcPr>
                </a:tc>
                <a:extLst>
                  <a:ext uri="{0D108BD9-81ED-4DB2-BD59-A6C34878D82A}">
                    <a16:rowId xmlns:a16="http://schemas.microsoft.com/office/drawing/2014/main" xmlns="" val="3341838276"/>
                  </a:ext>
                </a:extLst>
              </a:tr>
              <a:tr h="195623">
                <a:tc>
                  <a:txBody>
                    <a:bodyPr/>
                    <a:lstStyle/>
                    <a:p>
                      <a:pPr algn="ctr">
                        <a:lnSpc>
                          <a:spcPct val="107000"/>
                        </a:lnSpc>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extLst>
                  <a:ext uri="{0D108BD9-81ED-4DB2-BD59-A6C34878D82A}">
                    <a16:rowId xmlns:a16="http://schemas.microsoft.com/office/drawing/2014/main" xmlns="" val="262264815"/>
                  </a:ext>
                </a:extLst>
              </a:tr>
              <a:tr h="195623">
                <a:tc>
                  <a:txBody>
                    <a:bodyPr/>
                    <a:lstStyle/>
                    <a:p>
                      <a:pPr algn="ctr">
                        <a:lnSpc>
                          <a:spcPct val="107000"/>
                        </a:lnSpc>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extLst>
                  <a:ext uri="{0D108BD9-81ED-4DB2-BD59-A6C34878D82A}">
                    <a16:rowId xmlns:a16="http://schemas.microsoft.com/office/drawing/2014/main" xmlns="" val="4267448909"/>
                  </a:ext>
                </a:extLst>
              </a:tr>
              <a:tr h="195623">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370" marR="39370" marT="64770" marB="64770"/>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extLst>
                  <a:ext uri="{0D108BD9-81ED-4DB2-BD59-A6C34878D82A}">
                    <a16:rowId xmlns:a16="http://schemas.microsoft.com/office/drawing/2014/main" xmlns="" val="2918974265"/>
                  </a:ext>
                </a:extLst>
              </a:tr>
              <a:tr h="443276">
                <a:tc>
                  <a:txBody>
                    <a:bodyPr/>
                    <a:lstStyle/>
                    <a:p>
                      <a:pPr algn="ctr">
                        <a:lnSpc>
                          <a:spcPct val="107000"/>
                        </a:lnSpc>
                      </a:pPr>
                      <a:r>
                        <a:rPr lang="ru-RU" sz="1200" dirty="0">
                          <a:effectLst/>
                        </a:rPr>
                        <a:t>G (наименее эффективный)</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tc>
                  <a:txBody>
                    <a:bodyPr/>
                    <a:lstStyle/>
                    <a:p>
                      <a:pPr algn="ctr">
                        <a:lnSpc>
                          <a:spcPct val="107000"/>
                        </a:lnSpc>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rgbClr val="FF0000"/>
                    </a:solidFill>
                  </a:tcPr>
                </a:tc>
                <a:extLst>
                  <a:ext uri="{0D108BD9-81ED-4DB2-BD59-A6C34878D82A}">
                    <a16:rowId xmlns:a16="http://schemas.microsoft.com/office/drawing/2014/main" xmlns="" val="947302171"/>
                  </a:ext>
                </a:extLst>
              </a:tr>
            </a:tbl>
          </a:graphicData>
        </a:graphic>
      </p:graphicFrame>
      <p:sp>
        <p:nvSpPr>
          <p:cNvPr id="38" name="Стрелка вправо 18">
            <a:extLst>
              <a:ext uri="{FF2B5EF4-FFF2-40B4-BE49-F238E27FC236}">
                <a16:creationId xmlns:a16="http://schemas.microsoft.com/office/drawing/2014/main" xmlns="" id="{F3448574-A8C5-B74D-579B-E974D6C0F3C7}"/>
              </a:ext>
            </a:extLst>
          </p:cNvPr>
          <p:cNvSpPr/>
          <p:nvPr/>
        </p:nvSpPr>
        <p:spPr>
          <a:xfrm>
            <a:off x="3107607" y="3420216"/>
            <a:ext cx="305686" cy="292388"/>
          </a:xfrm>
          <a:prstGeom prst="rightArrow">
            <a:avLst>
              <a:gd name="adj1" fmla="val 53536"/>
              <a:gd name="adj2" fmla="val 55961"/>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трелка вправо 18">
            <a:extLst>
              <a:ext uri="{FF2B5EF4-FFF2-40B4-BE49-F238E27FC236}">
                <a16:creationId xmlns:a16="http://schemas.microsoft.com/office/drawing/2014/main" xmlns="" id="{0A55BE9C-571F-DD25-9B00-98931490B016}"/>
              </a:ext>
            </a:extLst>
          </p:cNvPr>
          <p:cNvSpPr/>
          <p:nvPr/>
        </p:nvSpPr>
        <p:spPr>
          <a:xfrm>
            <a:off x="3107607" y="1383931"/>
            <a:ext cx="305686" cy="292388"/>
          </a:xfrm>
          <a:prstGeom prst="rightArrow">
            <a:avLst>
              <a:gd name="adj1" fmla="val 53536"/>
              <a:gd name="adj2" fmla="val 5596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право 18">
            <a:extLst>
              <a:ext uri="{FF2B5EF4-FFF2-40B4-BE49-F238E27FC236}">
                <a16:creationId xmlns:a16="http://schemas.microsoft.com/office/drawing/2014/main" xmlns="" id="{915397CA-B6CC-C1F3-D0DB-D1D2C2B16209}"/>
              </a:ext>
            </a:extLst>
          </p:cNvPr>
          <p:cNvSpPr/>
          <p:nvPr/>
        </p:nvSpPr>
        <p:spPr>
          <a:xfrm>
            <a:off x="8845885" y="1383931"/>
            <a:ext cx="305686" cy="292388"/>
          </a:xfrm>
          <a:prstGeom prst="rightArrow">
            <a:avLst>
              <a:gd name="adj1" fmla="val 53536"/>
              <a:gd name="adj2" fmla="val 5596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право 18">
            <a:extLst>
              <a:ext uri="{FF2B5EF4-FFF2-40B4-BE49-F238E27FC236}">
                <a16:creationId xmlns:a16="http://schemas.microsoft.com/office/drawing/2014/main" xmlns="" id="{C1399903-1DDE-65D9-0933-4D25C136B996}"/>
              </a:ext>
            </a:extLst>
          </p:cNvPr>
          <p:cNvSpPr/>
          <p:nvPr/>
        </p:nvSpPr>
        <p:spPr>
          <a:xfrm rot="5400000">
            <a:off x="6007725" y="4069632"/>
            <a:ext cx="305686" cy="470989"/>
          </a:xfrm>
          <a:prstGeom prst="rightArrow">
            <a:avLst>
              <a:gd name="adj1" fmla="val 53536"/>
              <a:gd name="adj2" fmla="val 55961"/>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трелка вправо 18">
            <a:extLst>
              <a:ext uri="{FF2B5EF4-FFF2-40B4-BE49-F238E27FC236}">
                <a16:creationId xmlns:a16="http://schemas.microsoft.com/office/drawing/2014/main" xmlns="" id="{6D6940FB-F930-8082-E6CE-ABF3D4AF36E9}"/>
              </a:ext>
            </a:extLst>
          </p:cNvPr>
          <p:cNvSpPr/>
          <p:nvPr/>
        </p:nvSpPr>
        <p:spPr>
          <a:xfrm rot="5400000">
            <a:off x="6007725" y="4723010"/>
            <a:ext cx="305686" cy="470989"/>
          </a:xfrm>
          <a:prstGeom prst="rightArrow">
            <a:avLst>
              <a:gd name="adj1" fmla="val 53536"/>
              <a:gd name="adj2" fmla="val 55961"/>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xmlns="" id="{9E95DE20-5F75-8ACF-946C-C6244E25DE80}"/>
              </a:ext>
            </a:extLst>
          </p:cNvPr>
          <p:cNvSpPr txBox="1"/>
          <p:nvPr/>
        </p:nvSpPr>
        <p:spPr>
          <a:xfrm>
            <a:off x="3364718" y="6144952"/>
            <a:ext cx="5552749" cy="276999"/>
          </a:xfrm>
          <a:prstGeom prst="rect">
            <a:avLst/>
          </a:prstGeom>
          <a:noFill/>
        </p:spPr>
        <p:txBody>
          <a:bodyPr wrap="square">
            <a:spAutoFit/>
          </a:bodyPr>
          <a:lstStyle/>
          <a:p>
            <a:pPr algn="ctr"/>
            <a:r>
              <a:rPr lang="ru-RU" sz="1200" dirty="0"/>
              <a:t> Приказ Минэкономразвития России от 17.02.2023 №94</a:t>
            </a:r>
          </a:p>
        </p:txBody>
      </p:sp>
    </p:spTree>
    <p:extLst>
      <p:ext uri="{BB962C8B-B14F-4D97-AF65-F5344CB8AC3E}">
        <p14:creationId xmlns:p14="http://schemas.microsoft.com/office/powerpoint/2010/main" xmlns="" val="896098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CF618D2-928E-1491-8B6C-34B8EF703A6A}"/>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0240C26C-2237-9F4B-192D-B49974716D29}"/>
              </a:ext>
            </a:extLst>
          </p:cNvPr>
          <p:cNvSpPr>
            <a:spLocks noGrp="1"/>
          </p:cNvSpPr>
          <p:nvPr>
            <p:ph type="title"/>
          </p:nvPr>
        </p:nvSpPr>
        <p:spPr/>
        <p:txBody>
          <a:bodyPr/>
          <a:lstStyle/>
          <a:p>
            <a:r>
              <a:rPr lang="ru-RU" dirty="0"/>
              <a:t>ОСОБЕННОСТИ ОПИСАНИЯ ОТДЕЛЬНЫХ ВИДОВ ТРУ</a:t>
            </a:r>
          </a:p>
        </p:txBody>
      </p:sp>
      <p:pic>
        <p:nvPicPr>
          <p:cNvPr id="9" name="Рисунок 8">
            <a:extLst>
              <a:ext uri="{FF2B5EF4-FFF2-40B4-BE49-F238E27FC236}">
                <a16:creationId xmlns:a16="http://schemas.microsoft.com/office/drawing/2014/main" xmlns="" id="{43139267-B41D-44AD-FDA3-A14665DBD1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19" name="TextBox 18">
            <a:extLst>
              <a:ext uri="{FF2B5EF4-FFF2-40B4-BE49-F238E27FC236}">
                <a16:creationId xmlns:a16="http://schemas.microsoft.com/office/drawing/2014/main" xmlns="" id="{B9133414-F6F8-AE8A-8559-B5FBD89CF1F8}"/>
              </a:ext>
            </a:extLst>
          </p:cNvPr>
          <p:cNvSpPr txBox="1"/>
          <p:nvPr/>
        </p:nvSpPr>
        <p:spPr>
          <a:xfrm>
            <a:off x="510138" y="927556"/>
            <a:ext cx="11300861" cy="4770537"/>
          </a:xfrm>
          <a:prstGeom prst="rect">
            <a:avLst/>
          </a:prstGeom>
          <a:noFill/>
          <a:ln>
            <a:solidFill>
              <a:srgbClr val="FF0000"/>
            </a:solidFill>
          </a:ln>
        </p:spPr>
        <p:txBody>
          <a:bodyPr wrap="square">
            <a:spAutoFit/>
          </a:bodyPr>
          <a:lstStyle/>
          <a:p>
            <a:r>
              <a:rPr lang="ru-RU" sz="1600" dirty="0"/>
              <a:t>Таким образом, заказчик самостоятельно при описании объекта закупки устанавливает требования, связанные с определением соответствия поставляемого товара, выполняемой работы, оказываемой услуги потребностям заказчика, при условии, что такие требования или указания не влекут за собой ограничение количества участников закупки.</a:t>
            </a:r>
          </a:p>
          <a:p>
            <a:r>
              <a:rPr lang="ru-RU" sz="1600" dirty="0"/>
              <a:t>Требования энергетической эффективности товаров, работ, услуг при осуществлении закупок для обеспечения государственных и муниципальных нужд устанавливаются уполномоченным федеральным органом исполнительной власти в соответствии с правилами, утвержденными Правительством Российской Федерации (далее - требования энергетической эффективности) (часть 2 статьи 26 Федерального закона от 23.11.2009 N 261-ФЗ "Об энергосбережении и о повышении энергетической эффективности и о внесении изменений в отдельные законодательные акты Российской Федерации").</a:t>
            </a:r>
          </a:p>
          <a:p>
            <a:r>
              <a:rPr lang="ru-RU" sz="1600" dirty="0"/>
              <a:t>Соответствие товаров, указанных в приложении к Правилам, требованиям энергетической эффективности определяется на основании данных, представленных производителями в документации к объекту закупки, либо протоколов исследований (испытаний) и измерений, выданных аккредитованной испытательной лабораторией (центром), либо иных документов, предусмотренных требованиями энергетической эффективности товаров (пункт 5(2) Правил).</a:t>
            </a:r>
          </a:p>
          <a:p>
            <a:r>
              <a:rPr lang="ru-RU" sz="1600" b="1" dirty="0"/>
              <a:t>Учитывая изложенное, требования энергетической эффективности устанавливаются при описании объекта закупки товаров, работ, услуг для обеспечения государственных и муниципальных нужд.</a:t>
            </a:r>
          </a:p>
          <a:p>
            <a:r>
              <a:rPr lang="ru-RU" sz="1600" dirty="0"/>
              <a:t>Таким образом, </a:t>
            </a:r>
            <a:r>
              <a:rPr lang="ru-RU" sz="1600" b="1" dirty="0"/>
              <a:t>в случае непредоставления </a:t>
            </a:r>
            <a:r>
              <a:rPr lang="ru-RU" sz="1600" dirty="0"/>
              <a:t>в заявке на участие в закупке информации и документов, предусмотренных извещением об осуществлении закупки, а также в случае несоответствия таких информации и документов требованиям, установленным в извещении об осуществлении закупки, </a:t>
            </a:r>
            <a:r>
              <a:rPr lang="ru-RU" sz="1600" b="1" dirty="0"/>
              <a:t>соответствующая заявка подлежит отклонению</a:t>
            </a:r>
            <a:r>
              <a:rPr lang="ru-RU" sz="1600" dirty="0"/>
              <a:t>.</a:t>
            </a:r>
          </a:p>
          <a:p>
            <a:endParaRPr lang="ru-RU" sz="1600" dirty="0"/>
          </a:p>
          <a:p>
            <a:pPr algn="r"/>
            <a:r>
              <a:rPr lang="ru-RU" sz="1600" i="1" dirty="0">
                <a:solidFill>
                  <a:srgbClr val="FF0000"/>
                </a:solidFill>
              </a:rPr>
              <a:t>Письмо Минфина России от 27.12.2023 №24-06-06/126924</a:t>
            </a:r>
          </a:p>
        </p:txBody>
      </p:sp>
    </p:spTree>
    <p:extLst>
      <p:ext uri="{BB962C8B-B14F-4D97-AF65-F5344CB8AC3E}">
        <p14:creationId xmlns:p14="http://schemas.microsoft.com/office/powerpoint/2010/main" xmlns="" val="881914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B047E42-0B22-4663-840D-A12DEF1ACE0C}"/>
              </a:ext>
            </a:extLst>
          </p:cNvPr>
          <p:cNvSpPr>
            <a:spLocks noGrp="1"/>
          </p:cNvSpPr>
          <p:nvPr>
            <p:ph type="title"/>
          </p:nvPr>
        </p:nvSpPr>
        <p:spPr>
          <a:xfrm>
            <a:off x="510139" y="129204"/>
            <a:ext cx="11300861" cy="540940"/>
          </a:xfrm>
        </p:spPr>
        <p:txBody>
          <a:bodyPr>
            <a:normAutofit/>
          </a:bodyPr>
          <a:lstStyle/>
          <a:p>
            <a:r>
              <a:rPr lang="ru-RU" sz="1600" dirty="0"/>
              <a:t>Информационное письмо Минфина России от 18.12.2023 №24-01-10/122331</a:t>
            </a:r>
          </a:p>
        </p:txBody>
      </p:sp>
      <p:pic>
        <p:nvPicPr>
          <p:cNvPr id="2" name="Рисунок 1">
            <a:extLst>
              <a:ext uri="{FF2B5EF4-FFF2-40B4-BE49-F238E27FC236}">
                <a16:creationId xmlns:a16="http://schemas.microsoft.com/office/drawing/2014/main" xmlns="" id="{1525BDFB-66D5-5624-E739-D721976F24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7" name="Объект 6"/>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r>
              <a:rPr lang="ru-RU" b="1" dirty="0"/>
              <a:t>1. Извещение об осуществлении закупки:</a:t>
            </a:r>
          </a:p>
          <a:p>
            <a:r>
              <a:rPr lang="ru-RU" i="1" dirty="0"/>
              <a:t>1.1 Структура/Бумага</a:t>
            </a:r>
          </a:p>
          <a:p>
            <a:r>
              <a:rPr lang="ru-RU" i="1" dirty="0"/>
              <a:t>1.2 Структура – товары, работа, услуги</a:t>
            </a:r>
          </a:p>
          <a:p>
            <a:r>
              <a:rPr lang="ru-RU" i="1" dirty="0"/>
              <a:t>1.3 Структура – поставляемый товар при выполнении работ, оказании услуг</a:t>
            </a:r>
          </a:p>
          <a:p>
            <a:r>
              <a:rPr lang="ru-RU" i="1" dirty="0"/>
              <a:t>1.4 Порядок выполнения работы, оказания услуги, периодичности ее оказания – не характеристики</a:t>
            </a:r>
          </a:p>
          <a:p>
            <a:r>
              <a:rPr lang="ru-RU" b="1" dirty="0"/>
              <a:t>2. Заявка участника закупки:</a:t>
            </a:r>
          </a:p>
          <a:p>
            <a:r>
              <a:rPr lang="ru-RU" i="1" dirty="0"/>
              <a:t>2.1 Структура – обязательна;</a:t>
            </a:r>
          </a:p>
          <a:p>
            <a:r>
              <a:rPr lang="ru-RU" i="1" dirty="0"/>
              <a:t>2.2 Характеристики и страна – только в структуре;</a:t>
            </a:r>
          </a:p>
          <a:p>
            <a:r>
              <a:rPr lang="ru-RU" i="1" dirty="0"/>
              <a:t>2.3 Работа, услуга – характеристики не предоставляются;</a:t>
            </a:r>
          </a:p>
          <a:p>
            <a:r>
              <a:rPr lang="ru-RU" i="1" dirty="0"/>
              <a:t>2.4 Надлежащая инструкция Заказчика  в составе ИОЗ (требование к участнику в части указания структуры);</a:t>
            </a:r>
          </a:p>
          <a:p>
            <a:r>
              <a:rPr lang="ru-RU" i="1" dirty="0"/>
              <a:t>2.5 Приоритет структуры;</a:t>
            </a:r>
          </a:p>
          <a:p>
            <a:r>
              <a:rPr lang="ru-RU" i="1" dirty="0"/>
              <a:t>2.6 Оператор ЭТП – заявку отклонять не имеет права</a:t>
            </a:r>
          </a:p>
          <a:p>
            <a:r>
              <a:rPr lang="ru-RU" b="1" dirty="0"/>
              <a:t>3. Особенности описания отдельных ТРУ</a:t>
            </a:r>
          </a:p>
          <a:p>
            <a:r>
              <a:rPr lang="ru-RU" i="1" dirty="0"/>
              <a:t>3.1 Срок годности является периодом времени, в течение которого товар сохраняет свои характеристики и свойства;</a:t>
            </a:r>
          </a:p>
          <a:p>
            <a:r>
              <a:rPr lang="ru-RU" b="1" i="1" dirty="0"/>
              <a:t>3.2 Работы по строительству, реконструкции, капитальному ремонту, сносу объекта капитального строительства:</a:t>
            </a:r>
          </a:p>
          <a:p>
            <a:r>
              <a:rPr lang="ru-RU" i="1" dirty="0"/>
              <a:t>3.2.1 Только работы – описание смета, проектная документация;</a:t>
            </a:r>
          </a:p>
          <a:p>
            <a:r>
              <a:rPr lang="ru-RU" i="1" dirty="0"/>
              <a:t>3.2.2 Работы + товара - описание смета, проектная документация + структура поставляемый товар.</a:t>
            </a:r>
          </a:p>
          <a:p>
            <a:endParaRPr lang="ru-RU" dirty="0"/>
          </a:p>
          <a:p>
            <a:endParaRPr lang="ru-RU" dirty="0"/>
          </a:p>
          <a:p>
            <a:endParaRPr lang="ru-RU" dirty="0"/>
          </a:p>
        </p:txBody>
      </p:sp>
    </p:spTree>
    <p:extLst>
      <p:ext uri="{BB962C8B-B14F-4D97-AF65-F5344CB8AC3E}">
        <p14:creationId xmlns:p14="http://schemas.microsoft.com/office/powerpoint/2010/main" xmlns="" val="306907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5178" t="20875" r="1893" b="6846"/>
          <a:stretch/>
        </p:blipFill>
        <p:spPr>
          <a:xfrm>
            <a:off x="-1" y="965200"/>
            <a:ext cx="6821715" cy="2984500"/>
          </a:xfrm>
          <a:prstGeom prst="rect">
            <a:avLst/>
          </a:prstGeom>
        </p:spPr>
      </p:pic>
      <p:sp>
        <p:nvSpPr>
          <p:cNvPr id="8" name="Правая фигурная скобка 7"/>
          <p:cNvSpPr/>
          <p:nvPr/>
        </p:nvSpPr>
        <p:spPr>
          <a:xfrm>
            <a:off x="6763773" y="977900"/>
            <a:ext cx="368300" cy="1308100"/>
          </a:xfrm>
          <a:prstGeom prst="rightBrace">
            <a:avLst>
              <a:gd name="adj1" fmla="val 35919"/>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Прямоугольник 9"/>
          <p:cNvSpPr/>
          <p:nvPr/>
        </p:nvSpPr>
        <p:spPr>
          <a:xfrm>
            <a:off x="7454899" y="984071"/>
            <a:ext cx="4483099" cy="1200329"/>
          </a:xfrm>
          <a:prstGeom prst="rect">
            <a:avLst/>
          </a:prstGeom>
          <a:ln w="22225">
            <a:solidFill>
              <a:srgbClr val="00B05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Включение проектной документации в ОЗ закупки является надлежащим исполнением требований </a:t>
            </a:r>
            <a:r>
              <a:rPr kumimoji="0" lang="ru-RU" sz="1800" b="0" i="0" u="none" strike="noStrike" kern="1200" cap="none" spc="0" normalizeH="0" baseline="0" noProof="0" dirty="0" err="1">
                <a:ln>
                  <a:noFill/>
                </a:ln>
                <a:solidFill>
                  <a:prstClr val="black"/>
                </a:solidFill>
                <a:effectLst/>
                <a:uLnTx/>
                <a:uFillTx/>
                <a:latin typeface="Circe" panose="020B0502020203020203" pitchFamily="34" charset="-52"/>
                <a:ea typeface="+mn-ea"/>
                <a:cs typeface="+mn-cs"/>
              </a:rPr>
              <a:t>п.п</a:t>
            </a:r>
            <a:r>
              <a:rPr kumimoji="0" lang="ru-RU" sz="1800" b="0" i="0" u="none" strike="noStrike" kern="1200" cap="none" spc="0" normalizeH="0" baseline="0" noProof="0" dirty="0">
                <a:ln>
                  <a:noFill/>
                </a:ln>
                <a:solidFill>
                  <a:prstClr val="black"/>
                </a:solidFill>
                <a:effectLst/>
                <a:uLnTx/>
                <a:uFillTx/>
                <a:latin typeface="Circe" panose="020B0502020203020203" pitchFamily="34" charset="-52"/>
                <a:ea typeface="+mn-ea"/>
                <a:cs typeface="+mn-cs"/>
              </a:rPr>
              <a:t>. 1 - 3 ч. 1, ч. 2 ст. 33 44-ФЗ</a:t>
            </a:r>
          </a:p>
        </p:txBody>
      </p:sp>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xmlns="" val="0"/>
              </a:ext>
            </a:extLst>
          </a:blip>
          <a:srcRect t="16386" b="23681"/>
          <a:stretch/>
        </p:blipFill>
        <p:spPr>
          <a:xfrm>
            <a:off x="6750049" y="2328465"/>
            <a:ext cx="5336462" cy="1799035"/>
          </a:xfrm>
          <a:prstGeom prst="rect">
            <a:avLst/>
          </a:prstGeom>
        </p:spPr>
      </p:pic>
      <p:sp>
        <p:nvSpPr>
          <p:cNvPr id="12" name="Скругленный прямоугольник 11"/>
          <p:cNvSpPr/>
          <p:nvPr/>
        </p:nvSpPr>
        <p:spPr>
          <a:xfrm>
            <a:off x="4171406" y="4606834"/>
            <a:ext cx="7832912" cy="42752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t>Строительство, реконструкция, капитальный ремонт, снос объекта капитального строительства</a:t>
            </a:r>
          </a:p>
        </p:txBody>
      </p:sp>
      <p:sp>
        <p:nvSpPr>
          <p:cNvPr id="14" name="Прямоугольник 13"/>
          <p:cNvSpPr/>
          <p:nvPr/>
        </p:nvSpPr>
        <p:spPr>
          <a:xfrm>
            <a:off x="4171406" y="5208849"/>
            <a:ext cx="7832912" cy="769441"/>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ОЗ должно содержать проектную документацию, утвержденную в порядке, установленном законодательством о градостроительной деятельности, или типовую проектную документацию, или смету на капитальный ремонт объекта капитального строительства, за исключением случая, если подготовка таких проектных документаций, сметы в соответствии с указанным законодательством не требуется</a:t>
            </a:r>
          </a:p>
        </p:txBody>
      </p:sp>
      <p:sp>
        <p:nvSpPr>
          <p:cNvPr id="16" name="TextBox 15"/>
          <p:cNvSpPr txBox="1"/>
          <p:nvPr/>
        </p:nvSpPr>
        <p:spPr>
          <a:xfrm>
            <a:off x="9612629" y="6083813"/>
            <a:ext cx="24738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1" u="none" strike="noStrike" kern="1200" cap="none" spc="0" normalizeH="0" baseline="0" noProof="0" dirty="0">
                <a:ln>
                  <a:noFill/>
                </a:ln>
                <a:solidFill>
                  <a:srgbClr val="FF0000"/>
                </a:solidFill>
                <a:effectLst/>
                <a:uLnTx/>
                <a:uFillTx/>
                <a:latin typeface="Circe" panose="020B0502020203020203" pitchFamily="34" charset="-52"/>
                <a:ea typeface="+mn-ea"/>
                <a:cs typeface="+mn-cs"/>
              </a:rPr>
              <a:t>п. 8 ч. 1 ст. 33 44-ФЗ</a:t>
            </a:r>
          </a:p>
        </p:txBody>
      </p:sp>
      <p:pic>
        <p:nvPicPr>
          <p:cNvPr id="2" name="Рисунок 1">
            <a:extLst>
              <a:ext uri="{FF2B5EF4-FFF2-40B4-BE49-F238E27FC236}">
                <a16:creationId xmlns:a16="http://schemas.microsoft.com/office/drawing/2014/main" xmlns="" id="{E23E5A9B-D247-1CF6-DB41-A8B94698D1C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5" name="TextBox 4">
            <a:extLst>
              <a:ext uri="{FF2B5EF4-FFF2-40B4-BE49-F238E27FC236}">
                <a16:creationId xmlns:a16="http://schemas.microsoft.com/office/drawing/2014/main" xmlns="" id="{FAB9A6B3-40FE-C532-1097-5B8C7A64881E}"/>
              </a:ext>
            </a:extLst>
          </p:cNvPr>
          <p:cNvSpPr txBox="1"/>
          <p:nvPr/>
        </p:nvSpPr>
        <p:spPr>
          <a:xfrm>
            <a:off x="4171406" y="6204517"/>
            <a:ext cx="5441223"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Решение Тамбовского УФАС России от 31.10.2023 по делу №068/06/42-769/2023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Решение Тверского УФАС России от 30.10.2023 по делу №069/06/106-962/2023</a:t>
            </a:r>
          </a:p>
        </p:txBody>
      </p:sp>
      <p:sp>
        <p:nvSpPr>
          <p:cNvPr id="9" name="Скругленный прямоугольник 11">
            <a:extLst>
              <a:ext uri="{FF2B5EF4-FFF2-40B4-BE49-F238E27FC236}">
                <a16:creationId xmlns:a16="http://schemas.microsoft.com/office/drawing/2014/main" xmlns="" id="{18BFE510-A822-87D9-0C77-E05CDB418F3E}"/>
              </a:ext>
            </a:extLst>
          </p:cNvPr>
          <p:cNvSpPr/>
          <p:nvPr/>
        </p:nvSpPr>
        <p:spPr>
          <a:xfrm>
            <a:off x="187682" y="4606834"/>
            <a:ext cx="3818261" cy="42752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t>Текущий ремонт, благоустройство, работы по сохранению памятников культурного наследия</a:t>
            </a:r>
          </a:p>
        </p:txBody>
      </p:sp>
      <p:sp>
        <p:nvSpPr>
          <p:cNvPr id="13" name="Скругленный прямоугольник 11">
            <a:extLst>
              <a:ext uri="{FF2B5EF4-FFF2-40B4-BE49-F238E27FC236}">
                <a16:creationId xmlns:a16="http://schemas.microsoft.com/office/drawing/2014/main" xmlns="" id="{980FA024-2746-0857-5107-45BBC37755ED}"/>
              </a:ext>
            </a:extLst>
          </p:cNvPr>
          <p:cNvSpPr/>
          <p:nvPr/>
        </p:nvSpPr>
        <p:spPr>
          <a:xfrm>
            <a:off x="187682" y="4158725"/>
            <a:ext cx="11853449" cy="28852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white"/>
                </a:solidFill>
                <a:effectLst/>
                <a:uLnTx/>
                <a:uFillTx/>
                <a:latin typeface="Circe" panose="020B0502020203020203" pitchFamily="34" charset="-52"/>
                <a:ea typeface="+mn-ea"/>
                <a:cs typeface="+mn-cs"/>
              </a:rPr>
              <a:t>«Строительные» закупки</a:t>
            </a:r>
          </a:p>
        </p:txBody>
      </p:sp>
      <p:sp>
        <p:nvSpPr>
          <p:cNvPr id="20" name="TextBox 19">
            <a:extLst>
              <a:ext uri="{FF2B5EF4-FFF2-40B4-BE49-F238E27FC236}">
                <a16:creationId xmlns:a16="http://schemas.microsoft.com/office/drawing/2014/main" xmlns="" id="{8B3D688E-C5DF-9F15-4C9B-73F015B457C6}"/>
              </a:ext>
            </a:extLst>
          </p:cNvPr>
          <p:cNvSpPr txBox="1"/>
          <p:nvPr/>
        </p:nvSpPr>
        <p:spPr>
          <a:xfrm>
            <a:off x="187681" y="5208849"/>
            <a:ext cx="1792602"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Решение Ивановского УФАС России от 11.01.2024</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037/06/7-5/2024(07-15/2023-287)</a:t>
            </a:r>
          </a:p>
        </p:txBody>
      </p:sp>
      <p:sp>
        <p:nvSpPr>
          <p:cNvPr id="24" name="TextBox 23">
            <a:extLst>
              <a:ext uri="{FF2B5EF4-FFF2-40B4-BE49-F238E27FC236}">
                <a16:creationId xmlns:a16="http://schemas.microsoft.com/office/drawing/2014/main" xmlns="" id="{2707DAD7-B558-A6B0-6B5F-3CD22234E0EB}"/>
              </a:ext>
            </a:extLst>
          </p:cNvPr>
          <p:cNvSpPr txBox="1"/>
          <p:nvPr/>
        </p:nvSpPr>
        <p:spPr>
          <a:xfrm>
            <a:off x="2213339" y="5208849"/>
            <a:ext cx="1792602"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Решение Пермского УФАС России от 29.12.2023</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u-RU"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изв</a:t>
            </a: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a:ln>
                  <a:noFill/>
                </a:ln>
                <a:solidFill>
                  <a:prstClr val="black"/>
                </a:solidFill>
                <a:effectLst/>
                <a:uLnTx/>
                <a:uFillTx/>
                <a:latin typeface="Tw Cen MT" panose="020B0602020104020603"/>
                <a:ea typeface="+mn-ea"/>
                <a:cs typeface="+mn-cs"/>
              </a:rPr>
              <a:t> 0356500001423006666</a:t>
            </a: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endParaRPr kumimoji="0" lang="en-US" sz="11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8" name="TextBox 27">
            <a:extLst>
              <a:ext uri="{FF2B5EF4-FFF2-40B4-BE49-F238E27FC236}">
                <a16:creationId xmlns:a16="http://schemas.microsoft.com/office/drawing/2014/main" xmlns="" id="{172C9F88-67B3-1077-809E-294D8FC91840}"/>
              </a:ext>
            </a:extLst>
          </p:cNvPr>
          <p:cNvSpPr txBox="1"/>
          <p:nvPr/>
        </p:nvSpPr>
        <p:spPr>
          <a:xfrm>
            <a:off x="187681" y="6152780"/>
            <a:ext cx="381826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Решение Санкт-Петербургского УФАС России</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от 27.12.2023 по делу №44-5924/23</a:t>
            </a:r>
          </a:p>
        </p:txBody>
      </p:sp>
      <p:cxnSp>
        <p:nvCxnSpPr>
          <p:cNvPr id="30" name="Прямая со стрелкой 29">
            <a:extLst>
              <a:ext uri="{FF2B5EF4-FFF2-40B4-BE49-F238E27FC236}">
                <a16:creationId xmlns:a16="http://schemas.microsoft.com/office/drawing/2014/main" xmlns="" id="{873E5D51-54C2-D624-81E9-6717D44BFDDC}"/>
              </a:ext>
            </a:extLst>
          </p:cNvPr>
          <p:cNvCxnSpPr>
            <a:cxnSpLocks/>
            <a:endCxn id="20" idx="0"/>
          </p:cNvCxnSpPr>
          <p:nvPr/>
        </p:nvCxnSpPr>
        <p:spPr>
          <a:xfrm>
            <a:off x="1083982" y="5034360"/>
            <a:ext cx="0" cy="174489"/>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3" name="Прямая со стрелкой 32">
            <a:extLst>
              <a:ext uri="{FF2B5EF4-FFF2-40B4-BE49-F238E27FC236}">
                <a16:creationId xmlns:a16="http://schemas.microsoft.com/office/drawing/2014/main" xmlns="" id="{5E2C73E3-6C6F-560D-743F-DBDABD46DBB6}"/>
              </a:ext>
            </a:extLst>
          </p:cNvPr>
          <p:cNvCxnSpPr>
            <a:cxnSpLocks/>
          </p:cNvCxnSpPr>
          <p:nvPr/>
        </p:nvCxnSpPr>
        <p:spPr>
          <a:xfrm>
            <a:off x="3103282" y="5034360"/>
            <a:ext cx="0" cy="174489"/>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34" name="Прямая со стрелкой 33">
            <a:extLst>
              <a:ext uri="{FF2B5EF4-FFF2-40B4-BE49-F238E27FC236}">
                <a16:creationId xmlns:a16="http://schemas.microsoft.com/office/drawing/2014/main" xmlns="" id="{28E3E0E2-1ED2-05BF-4C74-5EDC9CC91519}"/>
              </a:ext>
            </a:extLst>
          </p:cNvPr>
          <p:cNvCxnSpPr>
            <a:cxnSpLocks/>
            <a:stCxn id="9" idx="2"/>
            <a:endCxn id="28" idx="0"/>
          </p:cNvCxnSpPr>
          <p:nvPr/>
        </p:nvCxnSpPr>
        <p:spPr>
          <a:xfrm flipH="1">
            <a:off x="2096811" y="5034360"/>
            <a:ext cx="2" cy="11184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xmlns="" id="{498C7D5C-F84D-8B1C-C3EE-A8AD65E76E97}"/>
              </a:ext>
            </a:extLst>
          </p:cNvPr>
          <p:cNvCxnSpPr>
            <a:cxnSpLocks/>
          </p:cNvCxnSpPr>
          <p:nvPr/>
        </p:nvCxnSpPr>
        <p:spPr>
          <a:xfrm>
            <a:off x="8016277" y="5034360"/>
            <a:ext cx="0" cy="17448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8" name="Стрелка вправо 28">
            <a:extLst>
              <a:ext uri="{FF2B5EF4-FFF2-40B4-BE49-F238E27FC236}">
                <a16:creationId xmlns:a16="http://schemas.microsoft.com/office/drawing/2014/main" xmlns="" id="{BA70103A-4DCF-8739-FBCB-CDF4B430C064}"/>
              </a:ext>
            </a:extLst>
          </p:cNvPr>
          <p:cNvSpPr/>
          <p:nvPr/>
        </p:nvSpPr>
        <p:spPr>
          <a:xfrm rot="5400000">
            <a:off x="2013987" y="4164713"/>
            <a:ext cx="165648" cy="688394"/>
          </a:xfrm>
          <a:prstGeom prst="rightArrow">
            <a:avLst>
              <a:gd name="adj1" fmla="val 46279"/>
              <a:gd name="adj2" fmla="val 58757"/>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9" name="Стрелка вправо 28">
            <a:extLst>
              <a:ext uri="{FF2B5EF4-FFF2-40B4-BE49-F238E27FC236}">
                <a16:creationId xmlns:a16="http://schemas.microsoft.com/office/drawing/2014/main" xmlns="" id="{5D0353A7-1982-1AC1-2CA0-47C359BAF7D0}"/>
              </a:ext>
            </a:extLst>
          </p:cNvPr>
          <p:cNvSpPr/>
          <p:nvPr/>
        </p:nvSpPr>
        <p:spPr>
          <a:xfrm rot="5400000">
            <a:off x="7933453" y="4164713"/>
            <a:ext cx="165648" cy="688394"/>
          </a:xfrm>
          <a:prstGeom prst="rightArrow">
            <a:avLst>
              <a:gd name="adj1" fmla="val 46279"/>
              <a:gd name="adj2" fmla="val 58757"/>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429259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7">
            <a:extLst>
              <a:ext uri="{FF2B5EF4-FFF2-40B4-BE49-F238E27FC236}">
                <a16:creationId xmlns:a16="http://schemas.microsoft.com/office/drawing/2014/main" xmlns="" id="{9DC50A2E-CF1D-5DFD-6889-20BB2E5912FE}"/>
              </a:ext>
            </a:extLst>
          </p:cNvPr>
          <p:cNvGraphicFramePr>
            <a:graphicFrameLocks noGrp="1"/>
          </p:cNvGraphicFramePr>
          <p:nvPr>
            <p:ph idx="1"/>
          </p:nvPr>
        </p:nvGraphicFramePr>
        <p:xfrm>
          <a:off x="335359" y="904875"/>
          <a:ext cx="11625912" cy="118872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9007152">
                  <a:extLst>
                    <a:ext uri="{9D8B030D-6E8A-4147-A177-3AD203B41FA5}">
                      <a16:colId xmlns:a16="http://schemas.microsoft.com/office/drawing/2014/main" xmlns="" val="270966510"/>
                    </a:ext>
                  </a:extLst>
                </a:gridCol>
                <a:gridCol w="360040">
                  <a:extLst>
                    <a:ext uri="{9D8B030D-6E8A-4147-A177-3AD203B41FA5}">
                      <a16:colId xmlns:a16="http://schemas.microsoft.com/office/drawing/2014/main" xmlns="" val="4139795710"/>
                    </a:ext>
                  </a:extLst>
                </a:gridCol>
                <a:gridCol w="1616799">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п. 11 ч. 1 ст. 18 46-ФЗ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dirty="0">
                          <a:effectLst/>
                        </a:rPr>
                        <a:t>1. Установить, что Правительство Российской Федерации в 2022, 2023 и </a:t>
                      </a:r>
                      <a:r>
                        <a:rPr lang="ru-RU" sz="1100" b="1" dirty="0">
                          <a:effectLst/>
                        </a:rPr>
                        <a:t>2024</a:t>
                      </a:r>
                      <a:r>
                        <a:rPr lang="ru-RU" sz="1100" b="0" dirty="0">
                          <a:effectLst/>
                        </a:rPr>
                        <a:t> годах вправе принимать решения, предусматривающие: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dirty="0">
                          <a:effectLst/>
                        </a:rPr>
                        <a:t>установление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strike="sngStrike" kern="1200" dirty="0">
                          <a:solidFill>
                            <a:schemeClr val="tx1"/>
                          </a:solidFill>
                          <a:effectLst/>
                          <a:latin typeface="+mn-lt"/>
                          <a:ea typeface="+mn-ea"/>
                          <a:cs typeface="+mn-cs"/>
                        </a:rPr>
                        <a:t>Утрачивает силу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i="1" dirty="0">
                          <a:solidFill>
                            <a:srgbClr val="FF0000"/>
                          </a:solidFill>
                        </a:rPr>
                        <a:t>№</a:t>
                      </a:r>
                      <a:r>
                        <a:rPr lang="en-US" sz="1100" i="1" dirty="0">
                          <a:solidFill>
                            <a:srgbClr val="FF0000"/>
                          </a:solidFill>
                        </a:rPr>
                        <a:t>625-</a:t>
                      </a:r>
                      <a:r>
                        <a:rPr lang="ru-RU" sz="1100" i="1" dirty="0">
                          <a:solidFill>
                            <a:srgbClr val="FF0000"/>
                          </a:solidFill>
                        </a:rPr>
                        <a:t>ФЗ от </a:t>
                      </a:r>
                      <a:r>
                        <a:rPr lang="en-US" sz="1100" i="1" dirty="0">
                          <a:solidFill>
                            <a:srgbClr val="FF0000"/>
                          </a:solidFill>
                        </a:rPr>
                        <a:t>25.12.2023</a:t>
                      </a:r>
                      <a:endParaRPr lang="ru-RU"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4060957808"/>
                  </a:ext>
                </a:extLst>
              </a:tr>
            </a:tbl>
          </a:graphicData>
        </a:graphic>
      </p:graphicFrame>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500" dirty="0"/>
              <a:t>25.12.2023</a:t>
            </a:r>
          </a:p>
        </p:txBody>
      </p:sp>
      <p:pic>
        <p:nvPicPr>
          <p:cNvPr id="7" name="Рисунок 6">
            <a:extLst>
              <a:ext uri="{FF2B5EF4-FFF2-40B4-BE49-F238E27FC236}">
                <a16:creationId xmlns:a16="http://schemas.microsoft.com/office/drawing/2014/main" xmlns="" id="{3E08E39A-5512-4E49-63F9-F39BDBA8D7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
        <p:nvSpPr>
          <p:cNvPr id="3" name="TextBox 2">
            <a:extLst>
              <a:ext uri="{FF2B5EF4-FFF2-40B4-BE49-F238E27FC236}">
                <a16:creationId xmlns:a16="http://schemas.microsoft.com/office/drawing/2014/main" xmlns="" id="{FD783029-6136-05A4-F8FD-7AE1B0FE7E78}"/>
              </a:ext>
            </a:extLst>
          </p:cNvPr>
          <p:cNvSpPr txBox="1"/>
          <p:nvPr/>
        </p:nvSpPr>
        <p:spPr>
          <a:xfrm>
            <a:off x="911424" y="2276872"/>
            <a:ext cx="9073008"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Постановление Правительства РФ от 16.04.2022 №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a:t>
            </a:r>
            <a:r>
              <a:rPr lang="ru-RU" sz="1200" dirty="0">
                <a:solidFill>
                  <a:prstClr val="black"/>
                </a:solidFill>
              </a:rPr>
              <a:t>в редакции Постановление Правительства РФ от 25.12.2023 №2304  вступило в силу с 06.01.2024)</a:t>
            </a: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Стрелка вправо 28">
            <a:extLst>
              <a:ext uri="{FF2B5EF4-FFF2-40B4-BE49-F238E27FC236}">
                <a16:creationId xmlns:a16="http://schemas.microsoft.com/office/drawing/2014/main" xmlns="" id="{D72E7DEE-4D8F-18FB-0436-EB3F28F9CDC7}"/>
              </a:ext>
            </a:extLst>
          </p:cNvPr>
          <p:cNvSpPr/>
          <p:nvPr/>
        </p:nvSpPr>
        <p:spPr>
          <a:xfrm rot="5400000">
            <a:off x="5418813" y="1909942"/>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4" name="TextBox 23">
            <a:extLst>
              <a:ext uri="{FF2B5EF4-FFF2-40B4-BE49-F238E27FC236}">
                <a16:creationId xmlns:a16="http://schemas.microsoft.com/office/drawing/2014/main" xmlns="" id="{8058F211-EAFE-8072-C267-3422B7C4C8CC}"/>
              </a:ext>
            </a:extLst>
          </p:cNvPr>
          <p:cNvSpPr txBox="1"/>
          <p:nvPr/>
        </p:nvSpPr>
        <p:spPr>
          <a:xfrm>
            <a:off x="911424" y="3253488"/>
            <a:ext cx="9073008" cy="348557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 Установить, что при возникновении в ходе исполнения государственных и муниципальных контрактов (далее - контракт),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в 2022 - 2023 годах допускаются следующие изменения существенных условий контракта:</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а) изменение (продление) срока исполнения контракта, в том числе в связи с необходимостью внесения изменений в проектную документацию, включая контракт, срок исполнения которого в соответствии с положениями 44-ФЗ ранее изменялся;</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б) изменение объема и (или) видов выполняемых работ по контракту, спецификации и типов оборудования, предусмотренных проектной документацией;</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изменения, связанные с заменой строительных ресурсов на аналогичные строительные ресурсы, в том числе в связи с внесением изменений в проектную документацию;</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г) изменение отдельных этапов исполнения контракта, в том числе наименования, состава, объемов и видов работ, цены отдельного этапа исполнения контракта;</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д) установление условия о выплате аванса или об изменении установленного размера аванса;</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е) изменение порядка приемки и оплаты отдельного этапа исполнения контракта, результатов выполненных работ;</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ж) изменение (увеличение) цены контракта без изменения объема и (или) видов выполняемых работ в связи с увеличением цен на строительные ресурсы в порядке, установленном постановлением Правительства РФ от 09.08.2021 №1315 «О внесении изменений в некоторые акты Правительства Российской Федерации»;</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з) изменение условий о порядке перечисления средств поставщикам (подрядчикам, исполнителям) по контрактам (договорам), заключаемым в рамках исполнения контракта, с лицевых счетов, открытых заказчикам по таким контрактам (договорам) в территориальных органах Федерального казначейства, на расчетные счета, открытые поставщикам (подрядчикам, исполнителям) по контрактам (договорам) в кредитных организациях, в случаях, установленных законодательством РФ.</a:t>
            </a:r>
          </a:p>
        </p:txBody>
      </p:sp>
      <p:sp>
        <p:nvSpPr>
          <p:cNvPr id="25" name="Стрелка вправо 28">
            <a:extLst>
              <a:ext uri="{FF2B5EF4-FFF2-40B4-BE49-F238E27FC236}">
                <a16:creationId xmlns:a16="http://schemas.microsoft.com/office/drawing/2014/main" xmlns="" id="{FE6EA47C-EB05-B963-6633-DC4DE2BBA735}"/>
              </a:ext>
            </a:extLst>
          </p:cNvPr>
          <p:cNvSpPr/>
          <p:nvPr/>
        </p:nvSpPr>
        <p:spPr>
          <a:xfrm rot="5400000">
            <a:off x="5418813" y="2896539"/>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1" name="TextBox 30">
            <a:extLst>
              <a:ext uri="{FF2B5EF4-FFF2-40B4-BE49-F238E27FC236}">
                <a16:creationId xmlns:a16="http://schemas.microsoft.com/office/drawing/2014/main" xmlns="" id="{F5792F94-B56D-0126-510C-B0A5D5D615EB}"/>
              </a:ext>
            </a:extLst>
          </p:cNvPr>
          <p:cNvSpPr txBox="1"/>
          <p:nvPr/>
        </p:nvSpPr>
        <p:spPr>
          <a:xfrm rot="16200000">
            <a:off x="8969614" y="3943218"/>
            <a:ext cx="4530123"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r">
              <a:defRPr/>
            </a:pPr>
            <a:r>
              <a:rPr lang="ru-RU" sz="1200" i="1" dirty="0">
                <a:solidFill>
                  <a:srgbClr val="FF0000"/>
                </a:solidFill>
              </a:rPr>
              <a:t>Федеральный закон от 25.12.2023 №625-ФЗ «О внесении изменений в статью 98 Федерального закона «О государственном контроле (надзоре) и муниципальном контроле в Российской Федерации» и отдельные законодательные акты Российской Федерации»</a:t>
            </a:r>
          </a:p>
        </p:txBody>
      </p:sp>
    </p:spTree>
    <p:extLst>
      <p:ext uri="{BB962C8B-B14F-4D97-AF65-F5344CB8AC3E}">
        <p14:creationId xmlns:p14="http://schemas.microsoft.com/office/powerpoint/2010/main" xmlns="" val="369660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2" name="Рисунок 1">
            <a:extLst>
              <a:ext uri="{FF2B5EF4-FFF2-40B4-BE49-F238E27FC236}">
                <a16:creationId xmlns:a16="http://schemas.microsoft.com/office/drawing/2014/main" xmlns="" id="{E23E5A9B-D247-1CF6-DB41-A8B94698D1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20" name="TextBox 19">
            <a:extLst>
              <a:ext uri="{FF2B5EF4-FFF2-40B4-BE49-F238E27FC236}">
                <a16:creationId xmlns:a16="http://schemas.microsoft.com/office/drawing/2014/main" xmlns="" id="{8B3D688E-C5DF-9F15-4C9B-73F015B457C6}"/>
              </a:ext>
            </a:extLst>
          </p:cNvPr>
          <p:cNvSpPr txBox="1"/>
          <p:nvPr/>
        </p:nvSpPr>
        <p:spPr>
          <a:xfrm>
            <a:off x="304209" y="846399"/>
            <a:ext cx="1792602"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Решение Ивановского УФАС России от 11.01.2024</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037/06/7-5/2024(07-15/2023-287)</a:t>
            </a:r>
          </a:p>
        </p:txBody>
      </p:sp>
      <p:sp>
        <p:nvSpPr>
          <p:cNvPr id="17" name="TextBox 16">
            <a:extLst>
              <a:ext uri="{FF2B5EF4-FFF2-40B4-BE49-F238E27FC236}">
                <a16:creationId xmlns:a16="http://schemas.microsoft.com/office/drawing/2014/main" xmlns="" id="{294DF957-4D2F-06C3-2793-0ED7399CEC87}"/>
              </a:ext>
            </a:extLst>
          </p:cNvPr>
          <p:cNvSpPr txBox="1"/>
          <p:nvPr/>
        </p:nvSpPr>
        <p:spPr>
          <a:xfrm>
            <a:off x="2357438" y="854598"/>
            <a:ext cx="9683693" cy="11695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 основании изложенного, Комиссия Ивановского УФАС России полагает, что в действиях Заказчика отсутствует нарушение Закона о контрактной системе, поскольку в извещении о закупке, сформированном на официальном сайте, перечислены все виды работ по контракту, а указание порядка выполнения работ непосредственно в извещении о закупке не требуется. Более того, у Заказчика отсутствует обязанность указывать требования к товарам (светильники, изолированные провода), поскольку они не являются поставляемыми товарами.</a:t>
            </a:r>
          </a:p>
        </p:txBody>
      </p:sp>
      <p:pic>
        <p:nvPicPr>
          <p:cNvPr id="19" name="Рисунок 18">
            <a:extLst>
              <a:ext uri="{FF2B5EF4-FFF2-40B4-BE49-F238E27FC236}">
                <a16:creationId xmlns:a16="http://schemas.microsoft.com/office/drawing/2014/main" xmlns="" id="{432E0BB2-8D8B-72BE-2015-4FC9A452C544}"/>
              </a:ext>
            </a:extLst>
          </p:cNvPr>
          <p:cNvPicPr>
            <a:picLocks noChangeAspect="1"/>
          </p:cNvPicPr>
          <p:nvPr/>
        </p:nvPicPr>
        <p:blipFill>
          <a:blip r:embed="rId3" cstate="print"/>
          <a:stretch>
            <a:fillRect/>
          </a:stretch>
        </p:blipFill>
        <p:spPr>
          <a:xfrm>
            <a:off x="304209" y="2149994"/>
            <a:ext cx="11736922" cy="3363104"/>
          </a:xfrm>
          <a:prstGeom prst="rect">
            <a:avLst/>
          </a:prstGeom>
          <a:ln>
            <a:solidFill>
              <a:schemeClr val="accent4">
                <a:lumMod val="50000"/>
              </a:schemeClr>
            </a:solidFill>
          </a:ln>
        </p:spPr>
      </p:pic>
      <p:sp>
        <p:nvSpPr>
          <p:cNvPr id="27" name="TextBox 26">
            <a:extLst>
              <a:ext uri="{FF2B5EF4-FFF2-40B4-BE49-F238E27FC236}">
                <a16:creationId xmlns:a16="http://schemas.microsoft.com/office/drawing/2014/main" xmlns="" id="{2269CC1F-39E2-F4DA-424A-10820BBFECBF}"/>
              </a:ext>
            </a:extLst>
          </p:cNvPr>
          <p:cNvSpPr txBox="1"/>
          <p:nvPr/>
        </p:nvSpPr>
        <p:spPr>
          <a:xfrm>
            <a:off x="304208" y="5600843"/>
            <a:ext cx="11719641" cy="1169551"/>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вопросы, касающиеся порядка выполнения работы, оказания услуги, периодичности ее оказания, не являются непосредственно функциональными, техническими, качественными характеристиками закупаемой работы, услуги, в связи с чем могут быть указаны в соответствии с пунктом 2 части 1 статьи 33 Закона N 44-ФЗ в полном описании объекта закупки, включаемом в извещение об осуществлении закупки в соответствии с пунктом 1 части 2 статьи 42 Закона N 44-ФЗ в качестве приложения.</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Информационное письмо Минфина России от 18.12.2023 N 24-01-10/122331</a:t>
            </a:r>
          </a:p>
        </p:txBody>
      </p:sp>
    </p:spTree>
    <p:extLst>
      <p:ext uri="{BB962C8B-B14F-4D97-AF65-F5344CB8AC3E}">
        <p14:creationId xmlns:p14="http://schemas.microsoft.com/office/powerpoint/2010/main" xmlns="" val="961696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2" name="Рисунок 1">
            <a:extLst>
              <a:ext uri="{FF2B5EF4-FFF2-40B4-BE49-F238E27FC236}">
                <a16:creationId xmlns:a16="http://schemas.microsoft.com/office/drawing/2014/main" xmlns="" id="{E23E5A9B-D247-1CF6-DB41-A8B94698D1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24" name="TextBox 23">
            <a:extLst>
              <a:ext uri="{FF2B5EF4-FFF2-40B4-BE49-F238E27FC236}">
                <a16:creationId xmlns:a16="http://schemas.microsoft.com/office/drawing/2014/main" xmlns="" id="{2707DAD7-B558-A6B0-6B5F-3CD22234E0EB}"/>
              </a:ext>
            </a:extLst>
          </p:cNvPr>
          <p:cNvSpPr txBox="1"/>
          <p:nvPr/>
        </p:nvSpPr>
        <p:spPr>
          <a:xfrm>
            <a:off x="304209" y="972455"/>
            <a:ext cx="1792602"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Решение Пермского УФАС России от 29.12.2023</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u-RU"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изв</a:t>
            </a: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a:ln>
                  <a:noFill/>
                </a:ln>
                <a:solidFill>
                  <a:prstClr val="black"/>
                </a:solidFill>
                <a:effectLst/>
                <a:uLnTx/>
                <a:uFillTx/>
                <a:latin typeface="Tw Cen MT" panose="020B0602020104020603"/>
                <a:ea typeface="+mn-ea"/>
                <a:cs typeface="+mn-cs"/>
              </a:rPr>
              <a:t> 0356500001423006666</a:t>
            </a: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endParaRPr kumimoji="0" lang="en-US" sz="11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TextBox 6">
            <a:extLst>
              <a:ext uri="{FF2B5EF4-FFF2-40B4-BE49-F238E27FC236}">
                <a16:creationId xmlns:a16="http://schemas.microsoft.com/office/drawing/2014/main" xmlns="" id="{B0B3DED2-35F9-8F1A-279A-D29C89BB81E1}"/>
              </a:ext>
            </a:extLst>
          </p:cNvPr>
          <p:cNvSpPr txBox="1"/>
          <p:nvPr/>
        </p:nvSpPr>
        <p:spPr>
          <a:xfrm>
            <a:off x="2305049" y="972455"/>
            <a:ext cx="9736081"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Необходимо отметить, что согласно позиции Федерального казначейства, указанной в письме N 14-00-04/31290 от 26.10.2023, в отношении закупок работ и услуг указание характеристик при подаче заявки на участие в такой закупке не требуется, так как факт подачи заявки является согласием на их выполнение и оказание соответственно.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Комиссия отмечает, что в извещении указано, что описание объекта закупки указано в отдельном файле "Техническое задание".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Согласно Инструкции по заполнению заявки подача заявки на участие в закупке означает согласие участника закупки, подавшего такую заявку, на поставку товара, выполнение работы, оказание услуги на условиях, предусмотренных извещением об осуществлении закупки, и в соответствии с заявкой такого участника закупки на участие в закупке.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 основании вышеизложенного, довод жалобы об отсутствии описания объекта закупки в структурированном виде, признан Комиссией необоснованным.</a:t>
            </a:r>
          </a:p>
        </p:txBody>
      </p:sp>
      <p:pic>
        <p:nvPicPr>
          <p:cNvPr id="9" name="Рисунок 8">
            <a:extLst>
              <a:ext uri="{FF2B5EF4-FFF2-40B4-BE49-F238E27FC236}">
                <a16:creationId xmlns:a16="http://schemas.microsoft.com/office/drawing/2014/main" xmlns="" id="{D94B9231-74BF-72F2-6D67-26FBF3C31172}"/>
              </a:ext>
            </a:extLst>
          </p:cNvPr>
          <p:cNvPicPr>
            <a:picLocks noChangeAspect="1"/>
          </p:cNvPicPr>
          <p:nvPr/>
        </p:nvPicPr>
        <p:blipFill>
          <a:blip r:embed="rId3" cstate="print"/>
          <a:stretch>
            <a:fillRect/>
          </a:stretch>
        </p:blipFill>
        <p:spPr>
          <a:xfrm>
            <a:off x="2305049" y="2819400"/>
            <a:ext cx="9718800" cy="2006695"/>
          </a:xfrm>
          <a:prstGeom prst="rect">
            <a:avLst/>
          </a:prstGeom>
          <a:ln>
            <a:solidFill>
              <a:srgbClr val="7030A0"/>
            </a:solidFill>
          </a:ln>
        </p:spPr>
      </p:pic>
      <p:sp>
        <p:nvSpPr>
          <p:cNvPr id="10" name="TextBox 9">
            <a:extLst>
              <a:ext uri="{FF2B5EF4-FFF2-40B4-BE49-F238E27FC236}">
                <a16:creationId xmlns:a16="http://schemas.microsoft.com/office/drawing/2014/main" xmlns="" id="{17ABF0CF-6C28-AAE3-A173-E8F6E055B27B}"/>
              </a:ext>
            </a:extLst>
          </p:cNvPr>
          <p:cNvSpPr txBox="1"/>
          <p:nvPr/>
        </p:nvSpPr>
        <p:spPr>
          <a:xfrm>
            <a:off x="304208" y="5085326"/>
            <a:ext cx="11719641" cy="1600438"/>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отсутствии в каталоге позиции, сформированной в отношении закупаемого (закупаемой) товара, работы, услуги, предусмотренные пунктом 1 части 1 статьи 33 Закона N 44-ФЗ характеристики объекта закупки указываются в извещении об осуществлении закупки с использованием ЕИС также в "структурированном виде" (пункт 5 части 1 статьи 42 Закона N 44-ФЗ, пункт 7 вышеуказанных Правил использования каталога).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Если иное не предусмотрено в соответствии с Законом N 44-ФЗ (например, в соответствии с частями 5, 6 статьи 33 Закона N 44-ФЗ, вторым предложением пункта 8 части 1 статьи 33 Закона N 44-ФЗ), вышеуказанные положения применяются вне зависимости от объекта закупки, в связи с чем применяются как при осуществлении закупок товара, так и закупок работы, услуги.</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Информационное письмо Минфина России от 18.12.2023 N 24-01-10/122331</a:t>
            </a:r>
          </a:p>
        </p:txBody>
      </p:sp>
    </p:spTree>
    <p:extLst>
      <p:ext uri="{BB962C8B-B14F-4D97-AF65-F5344CB8AC3E}">
        <p14:creationId xmlns:p14="http://schemas.microsoft.com/office/powerpoint/2010/main" xmlns="" val="29833606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ОСОБЕННОСТИ ОПИСАНИЯ ОТДЕЛЬНЫХ ВИДОВ ТРУ</a:t>
            </a:r>
          </a:p>
        </p:txBody>
      </p:sp>
      <p:pic>
        <p:nvPicPr>
          <p:cNvPr id="2" name="Рисунок 1">
            <a:extLst>
              <a:ext uri="{FF2B5EF4-FFF2-40B4-BE49-F238E27FC236}">
                <a16:creationId xmlns:a16="http://schemas.microsoft.com/office/drawing/2014/main" xmlns="" id="{E23E5A9B-D247-1CF6-DB41-A8B94698D1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sp>
        <p:nvSpPr>
          <p:cNvPr id="28" name="TextBox 27">
            <a:extLst>
              <a:ext uri="{FF2B5EF4-FFF2-40B4-BE49-F238E27FC236}">
                <a16:creationId xmlns:a16="http://schemas.microsoft.com/office/drawing/2014/main" xmlns="" id="{172C9F88-67B3-1077-809E-294D8FC91840}"/>
              </a:ext>
            </a:extLst>
          </p:cNvPr>
          <p:cNvSpPr txBox="1"/>
          <p:nvPr/>
        </p:nvSpPr>
        <p:spPr>
          <a:xfrm>
            <a:off x="304209" y="904505"/>
            <a:ext cx="1792602" cy="9387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Решение Санкт-Петербургского УФАС России</a:t>
            </a:r>
            <a:b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от 27.12.2023 по делу №44-5924/23</a:t>
            </a:r>
          </a:p>
        </p:txBody>
      </p:sp>
      <p:sp>
        <p:nvSpPr>
          <p:cNvPr id="7" name="TextBox 6">
            <a:extLst>
              <a:ext uri="{FF2B5EF4-FFF2-40B4-BE49-F238E27FC236}">
                <a16:creationId xmlns:a16="http://schemas.microsoft.com/office/drawing/2014/main" xmlns="" id="{0926C08F-884A-6645-906E-2A1D0006EB7A}"/>
              </a:ext>
            </a:extLst>
          </p:cNvPr>
          <p:cNvSpPr txBox="1"/>
          <p:nvPr/>
        </p:nvSpPr>
        <p:spPr>
          <a:xfrm>
            <a:off x="2262188" y="904505"/>
            <a:ext cx="9778943" cy="22929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осуществлении закупки товара, работы, услуги, в отношении которых в каталоге отсутствуют позиции (то есть если товар не по КТРУ, а по ОКПД 2), извещение об осуществлении которой размещено в ЕИС с 1 октября 2023 года: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описание объекта закупки в части характеристик, предусмотренных пунктом 1 части 1 статьи 33 Закона N 44-ФЗ, указывается в формируемом с использованием ЕИС извещении об осуществлении закупки на основании пункта 5 части 1 статьи 42 Закона N 44-ФЗ с учетом Положения; описание объекта закупки, включающее характеристики, предусмотренные пунктом 1 части 1 статьи 33 Закона N 44-ФЗ (то есть, полное описание объекта закупки), прилагается к извещению в качестве документа, сформированного без использования ЕИС.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Заказчик приложил документ с полным описанием объекта закупки.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Вместе с тем Комиссия УФАС отмечает, что в извещении о проведении Аукциона в электронной форме с использованием ЕИС вышеуказанные характеристики не указаны.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Изложенное свидетельствует о нарушении заказчиком требований ч. 3 ст. 7 и ч. 6 ст. 23 Закона о контрактной системе.</a:t>
            </a:r>
          </a:p>
        </p:txBody>
      </p:sp>
      <p:grpSp>
        <p:nvGrpSpPr>
          <p:cNvPr id="12" name="Группа 11">
            <a:extLst>
              <a:ext uri="{FF2B5EF4-FFF2-40B4-BE49-F238E27FC236}">
                <a16:creationId xmlns:a16="http://schemas.microsoft.com/office/drawing/2014/main" xmlns="" id="{835AEE8F-E916-88FF-3D28-4EBD339E4BED}"/>
              </a:ext>
            </a:extLst>
          </p:cNvPr>
          <p:cNvGrpSpPr/>
          <p:nvPr/>
        </p:nvGrpSpPr>
        <p:grpSpPr>
          <a:xfrm>
            <a:off x="1555420" y="3321698"/>
            <a:ext cx="10485711" cy="3012534"/>
            <a:chOff x="0" y="1878516"/>
            <a:chExt cx="12192000" cy="4187701"/>
          </a:xfrm>
        </p:grpSpPr>
        <p:pic>
          <p:nvPicPr>
            <p:cNvPr id="9" name="Рисунок 8">
              <a:extLst>
                <a:ext uri="{FF2B5EF4-FFF2-40B4-BE49-F238E27FC236}">
                  <a16:creationId xmlns:a16="http://schemas.microsoft.com/office/drawing/2014/main" xmlns="" id="{D5449787-FE4A-8EA6-E2B9-68D49637C480}"/>
                </a:ext>
              </a:extLst>
            </p:cNvPr>
            <p:cNvPicPr>
              <a:picLocks noChangeAspect="1"/>
            </p:cNvPicPr>
            <p:nvPr/>
          </p:nvPicPr>
          <p:blipFill>
            <a:blip r:embed="rId3" cstate="print"/>
            <a:stretch>
              <a:fillRect/>
            </a:stretch>
          </p:blipFill>
          <p:spPr>
            <a:xfrm>
              <a:off x="0" y="1878516"/>
              <a:ext cx="12192000" cy="3100967"/>
            </a:xfrm>
            <a:prstGeom prst="rect">
              <a:avLst/>
            </a:prstGeom>
          </p:spPr>
        </p:pic>
        <p:pic>
          <p:nvPicPr>
            <p:cNvPr id="11" name="Рисунок 10">
              <a:extLst>
                <a:ext uri="{FF2B5EF4-FFF2-40B4-BE49-F238E27FC236}">
                  <a16:creationId xmlns:a16="http://schemas.microsoft.com/office/drawing/2014/main" xmlns="" id="{A0DAB9BA-8C47-AA13-F82F-1CA0FE54AA15}"/>
                </a:ext>
              </a:extLst>
            </p:cNvPr>
            <p:cNvPicPr>
              <a:picLocks noChangeAspect="1"/>
            </p:cNvPicPr>
            <p:nvPr/>
          </p:nvPicPr>
          <p:blipFill>
            <a:blip r:embed="rId4" cstate="print"/>
            <a:stretch>
              <a:fillRect/>
            </a:stretch>
          </p:blipFill>
          <p:spPr>
            <a:xfrm>
              <a:off x="0" y="4979483"/>
              <a:ext cx="12192000" cy="1086734"/>
            </a:xfrm>
            <a:prstGeom prst="rect">
              <a:avLst/>
            </a:prstGeom>
          </p:spPr>
        </p:pic>
      </p:grpSp>
    </p:spTree>
    <p:extLst>
      <p:ext uri="{BB962C8B-B14F-4D97-AF65-F5344CB8AC3E}">
        <p14:creationId xmlns:p14="http://schemas.microsoft.com/office/powerpoint/2010/main" xmlns="" val="1700659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CC29B3-D8A9-7A31-614B-DBEA9EFBD00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7B7C0DEF-04C6-90D2-CD77-0D4629865C2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02909" y="160318"/>
            <a:ext cx="2738222" cy="398048"/>
          </a:xfrm>
          <a:prstGeom prst="rect">
            <a:avLst/>
          </a:prstGeom>
        </p:spPr>
      </p:pic>
      <p:pic>
        <p:nvPicPr>
          <p:cNvPr id="5" name="Рисунок 4">
            <a:extLst>
              <a:ext uri="{FF2B5EF4-FFF2-40B4-BE49-F238E27FC236}">
                <a16:creationId xmlns:a16="http://schemas.microsoft.com/office/drawing/2014/main" xmlns="" id="{999F7AE1-4F7B-1949-4921-D6491471D6A0}"/>
              </a:ext>
            </a:extLst>
          </p:cNvPr>
          <p:cNvPicPr>
            <a:picLocks noChangeAspect="1"/>
          </p:cNvPicPr>
          <p:nvPr/>
        </p:nvPicPr>
        <p:blipFill>
          <a:blip r:embed="rId3" cstate="print"/>
          <a:stretch>
            <a:fillRect/>
          </a:stretch>
        </p:blipFill>
        <p:spPr>
          <a:xfrm>
            <a:off x="829203" y="826178"/>
            <a:ext cx="10533594" cy="5871504"/>
          </a:xfrm>
          <a:prstGeom prst="rect">
            <a:avLst/>
          </a:prstGeom>
        </p:spPr>
      </p:pic>
    </p:spTree>
    <p:extLst>
      <p:ext uri="{BB962C8B-B14F-4D97-AF65-F5344CB8AC3E}">
        <p14:creationId xmlns:p14="http://schemas.microsoft.com/office/powerpoint/2010/main" xmlns="" val="1812178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875D406-9FB1-24EC-D1A8-D5A49168272B}"/>
            </a:ext>
          </a:extLst>
        </p:cNvPr>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CDBF2299-1031-23C5-BA3E-A28E3EA9D74E}"/>
              </a:ext>
            </a:extLst>
          </p:cNvPr>
          <p:cNvGraphicFramePr>
            <a:graphicFrameLocks noGrp="1"/>
          </p:cNvGraphicFramePr>
          <p:nvPr/>
        </p:nvGraphicFramePr>
        <p:xfrm>
          <a:off x="484458" y="129937"/>
          <a:ext cx="11611749" cy="6598125"/>
        </p:xfrm>
        <a:graphic>
          <a:graphicData uri="http://schemas.openxmlformats.org/drawingml/2006/table">
            <a:tbl>
              <a:tblPr>
                <a:tableStyleId>{5C22544A-7EE6-4342-B048-85BDC9FD1C3A}</a:tableStyleId>
              </a:tblPr>
              <a:tblGrid>
                <a:gridCol w="429942">
                  <a:extLst>
                    <a:ext uri="{9D8B030D-6E8A-4147-A177-3AD203B41FA5}">
                      <a16:colId xmlns:a16="http://schemas.microsoft.com/office/drawing/2014/main" xmlns="" val="1861634341"/>
                    </a:ext>
                  </a:extLst>
                </a:gridCol>
                <a:gridCol w="2569029">
                  <a:extLst>
                    <a:ext uri="{9D8B030D-6E8A-4147-A177-3AD203B41FA5}">
                      <a16:colId xmlns:a16="http://schemas.microsoft.com/office/drawing/2014/main" xmlns="" val="1183296860"/>
                    </a:ext>
                  </a:extLst>
                </a:gridCol>
                <a:gridCol w="8612778">
                  <a:extLst>
                    <a:ext uri="{9D8B030D-6E8A-4147-A177-3AD203B41FA5}">
                      <a16:colId xmlns:a16="http://schemas.microsoft.com/office/drawing/2014/main" xmlns="" val="122230406"/>
                    </a:ext>
                  </a:extLst>
                </a:gridCol>
              </a:tblGrid>
              <a:tr h="220230">
                <a:tc>
                  <a:txBody>
                    <a:bodyPr/>
                    <a:lstStyle/>
                    <a:p>
                      <a:pPr algn="ctr">
                        <a:lnSpc>
                          <a:spcPct val="107000"/>
                        </a:lnSpc>
                      </a:pPr>
                      <a:r>
                        <a:rPr lang="ru-RU" sz="1200" kern="100">
                          <a:effectLst/>
                        </a:rPr>
                        <a:t>N п/п</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tc>
                  <a:txBody>
                    <a:bodyPr/>
                    <a:lstStyle/>
                    <a:p>
                      <a:pPr algn="ctr">
                        <a:lnSpc>
                          <a:spcPct val="107000"/>
                        </a:lnSpc>
                      </a:pPr>
                      <a:r>
                        <a:rPr lang="ru-RU" sz="1200" kern="100">
                          <a:effectLst/>
                        </a:rPr>
                        <a:t>ВОПРОС</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tc>
                  <a:txBody>
                    <a:bodyPr/>
                    <a:lstStyle/>
                    <a:p>
                      <a:pPr algn="ctr">
                        <a:lnSpc>
                          <a:spcPct val="107000"/>
                        </a:lnSpc>
                      </a:pPr>
                      <a:r>
                        <a:rPr lang="ru-RU" sz="1200" kern="100">
                          <a:effectLst/>
                        </a:rPr>
                        <a:t>ПОЗИЦИЯ</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extLst>
                  <a:ext uri="{0D108BD9-81ED-4DB2-BD59-A6C34878D82A}">
                    <a16:rowId xmlns:a16="http://schemas.microsoft.com/office/drawing/2014/main" xmlns="" val="773390520"/>
                  </a:ext>
                </a:extLst>
              </a:tr>
              <a:tr h="3021467">
                <a:tc>
                  <a:txBody>
                    <a:bodyPr/>
                    <a:lstStyle/>
                    <a:p>
                      <a:pPr algn="ctr">
                        <a:lnSpc>
                          <a:spcPct val="107000"/>
                        </a:lnSpc>
                      </a:pPr>
                      <a:r>
                        <a:rPr lang="ru-RU" sz="1200" kern="100">
                          <a:effectLst/>
                        </a:rPr>
                        <a:t>1.</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tc>
                  <a:txBody>
                    <a:bodyPr/>
                    <a:lstStyle/>
                    <a:p>
                      <a:pPr>
                        <a:lnSpc>
                          <a:spcPct val="107000"/>
                        </a:lnSpc>
                      </a:pPr>
                      <a:r>
                        <a:rPr lang="ru-RU" sz="1200" kern="100" dirty="0">
                          <a:effectLst/>
                        </a:rPr>
                        <a:t>Необходимо ли при размещении извещения о закупке указывать с использованием единой информационной системы (далее - ЕИС) характеристики работ и услуг? Зачем выделять характеристики работ, услуг в "цифровом" виде, если в силу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(далее - Закон N 44-ФЗ) нельзя от участника закупки в составе заявки просить значения таких характеристик?</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tc>
                  <a:txBody>
                    <a:bodyPr/>
                    <a:lstStyle/>
                    <a:p>
                      <a:pPr>
                        <a:lnSpc>
                          <a:spcPct val="107000"/>
                        </a:lnSpc>
                      </a:pPr>
                      <a:r>
                        <a:rPr lang="ru-RU" sz="1200" kern="100" dirty="0">
                          <a:effectLst/>
                        </a:rPr>
                        <a:t>При наличии в ЕИС позиции каталога товаров, работ, услуг для обеспечения государственных и муниципальных нужд (далее - каталог), сформированной в отношении закупаемого товара, закупаемой работы, услуги, в извещении об осуществлении закупки с использованием ЕИС в "структурированном виде" указываются содержащаяся в такой позиции информация, а также дополнительная информация, дополнительные потребительские свойства (пункт 5 части 1 статьи 42 Закона N 44-ФЗ, пункты 4 и 5 Правил использования каталога товаров, работ, услуг для обеспечения государственных и муниципальных нужд, утвержденных постановлением Правительства Российской Федерации от 8 февраля 2017 г. N 145 (далее - Правила использования каталога)).</a:t>
                      </a:r>
                    </a:p>
                    <a:p>
                      <a:pPr>
                        <a:lnSpc>
                          <a:spcPct val="107000"/>
                        </a:lnSpc>
                      </a:pPr>
                      <a:r>
                        <a:rPr lang="ru-RU" sz="1200" kern="100" dirty="0">
                          <a:effectLst/>
                        </a:rPr>
                        <a:t>При отсутствии в каталоге позиции, сформированной в отношении закупаемого (закупаемой) товара (работы, услуги), предусмотренные пунктом 1 части 1 статьи 33 Закона N 44-ФЗ характеристики объекта закупки с использованием ЕИС также в "структурированном виде" (пункт 5 части 1 статьи 42 Закона N 44-ФЗ, пункт 7 Правил использования каталога).</a:t>
                      </a:r>
                    </a:p>
                    <a:p>
                      <a:pPr>
                        <a:lnSpc>
                          <a:spcPct val="107000"/>
                        </a:lnSpc>
                      </a:pPr>
                      <a:r>
                        <a:rPr lang="ru-RU" sz="1200" kern="100" dirty="0">
                          <a:effectLst/>
                        </a:rPr>
                        <a:t>Если иное не предусмотрено в соответствии с Законом N 44-ФЗ (например, в соответствии с частями 5, 6 статьи 33 Закона N 44-ФЗ, вторым предложением пункта 8 части 1 статьи 33 Закона N 44-ФЗ), вышеуказанные положения применяются вне зависимости от объекта закупки, в связи с чем применяются при осуществлении как закупок товара, так и закупок работы, услуги.</a:t>
                      </a:r>
                    </a:p>
                    <a:p>
                      <a:pPr>
                        <a:lnSpc>
                          <a:spcPct val="107000"/>
                        </a:lnSpc>
                      </a:pPr>
                      <a:r>
                        <a:rPr lang="ru-RU" sz="1200" kern="100" dirty="0">
                          <a:effectLst/>
                        </a:rPr>
                        <a:t>Выделение характеристик работ, услуг в извещении об осуществлении закупок осуществляется в целях реализации решений Правительства Российской Федерации, содержащихся в пункте 7 Правил использования каталога и пункте 31 дополнительных требований, утвержденных постановлением Правительства Российской Федерации от 8 июня 2018 г. N 656 (далее - Постановление N 656), которые, в свою очередь, направлены на полную цифровизацию процесса осуществления закупок с использованием машиночитаемой информации</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extLst>
                  <a:ext uri="{0D108BD9-81ED-4DB2-BD59-A6C34878D82A}">
                    <a16:rowId xmlns:a16="http://schemas.microsoft.com/office/drawing/2014/main" xmlns="" val="4254194254"/>
                  </a:ext>
                </a:extLst>
              </a:tr>
              <a:tr h="2427265">
                <a:tc>
                  <a:txBody>
                    <a:bodyPr/>
                    <a:lstStyle/>
                    <a:p>
                      <a:pPr algn="ctr">
                        <a:lnSpc>
                          <a:spcPct val="107000"/>
                        </a:lnSpc>
                      </a:pPr>
                      <a:r>
                        <a:rPr lang="ru-RU" sz="1200" kern="100">
                          <a:effectLst/>
                        </a:rPr>
                        <a:t>2.</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tc>
                  <a:txBody>
                    <a:bodyPr/>
                    <a:lstStyle/>
                    <a:p>
                      <a:pPr>
                        <a:lnSpc>
                          <a:spcPct val="107000"/>
                        </a:lnSpc>
                      </a:pPr>
                      <a:r>
                        <a:rPr lang="ru-RU" sz="1200" kern="100" dirty="0">
                          <a:effectLst/>
                        </a:rPr>
                        <a:t>Какие условия могут являться характеристиками работ и услуг? Как заказчику определить перечень этих характеристик и их необходимое количество? Сколько таких характеристик должен указать заказчик - одну, две или все характеристики? Может ли заказчик указать: наименование характеристики "Порядок выполнения работ, услуг"; тип характеристики "качественная"; значение характеристики "В соответствии с Описанием объекта закупки в форме электронного документа"?</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tc>
                  <a:txBody>
                    <a:bodyPr/>
                    <a:lstStyle/>
                    <a:p>
                      <a:pPr>
                        <a:lnSpc>
                          <a:spcPct val="107000"/>
                        </a:lnSpc>
                      </a:pPr>
                      <a:r>
                        <a:rPr lang="ru-RU" sz="1200" kern="100" dirty="0">
                          <a:effectLst/>
                        </a:rPr>
                        <a:t>Положения пункта 7 Правил использования каталога и пункта 31 дополнительных требований, утвержденных Постановлением N 656, применяющиеся с 1 октября 2023 г.:</a:t>
                      </a:r>
                    </a:p>
                    <a:p>
                      <a:pPr>
                        <a:lnSpc>
                          <a:spcPct val="107000"/>
                        </a:lnSpc>
                      </a:pPr>
                      <a:r>
                        <a:rPr lang="ru-RU" sz="1200" kern="100" dirty="0">
                          <a:effectLst/>
                        </a:rPr>
                        <a:t>не меняют подходы к определению заказчиком характеристик закупаемых работ и услуг, предусмотренных Законом N 44-ФЗ с момента его издания;</a:t>
                      </a:r>
                    </a:p>
                    <a:p>
                      <a:pPr>
                        <a:lnSpc>
                          <a:spcPct val="107000"/>
                        </a:lnSpc>
                      </a:pPr>
                      <a:r>
                        <a:rPr lang="ru-RU" sz="1200" kern="100" dirty="0">
                          <a:effectLst/>
                        </a:rPr>
                        <a:t>меняют лишь способ их указания в документах, формируемых при осуществлении закупки.</a:t>
                      </a:r>
                    </a:p>
                    <a:p>
                      <a:pPr>
                        <a:lnSpc>
                          <a:spcPct val="107000"/>
                        </a:lnSpc>
                      </a:pPr>
                      <a:r>
                        <a:rPr lang="ru-RU" sz="1200" kern="100" dirty="0">
                          <a:effectLst/>
                        </a:rPr>
                        <a:t>С учетом изложенного в пунктах 1.1 - 1.3 письма Минфина России от 18 декабря 2023 г. N 24-01-10/122331 (размещено на официальном сайте Минфина России) указание в извещении об осуществлении закупки в ЕИС в "структурированном виде" отсылки к прилагаемому описанию объекта закупки вместо формирования предусмотренных пунктом 1 части 1 статьи 33 Закона N 44-ФЗ характеристик объекта закупки не может являться достаточным, поскольку противоречит пункту 7 Правил использования каталога.</a:t>
                      </a:r>
                    </a:p>
                    <a:p>
                      <a:pPr>
                        <a:lnSpc>
                          <a:spcPct val="107000"/>
                        </a:lnSpc>
                      </a:pPr>
                      <a:r>
                        <a:rPr lang="ru-RU" sz="1200" kern="100" dirty="0">
                          <a:effectLst/>
                        </a:rPr>
                        <a:t>Позиция об описании порядка выполнения работ, оказания услуг изложена в абзаце третьем пункта 1.4 вышеуказанного письма.</a:t>
                      </a:r>
                    </a:p>
                    <a:p>
                      <a:pPr>
                        <a:lnSpc>
                          <a:spcPct val="107000"/>
                        </a:lnSpc>
                      </a:pPr>
                      <a:r>
                        <a:rPr lang="ru-RU" sz="1200" kern="100" dirty="0">
                          <a:effectLst/>
                        </a:rPr>
                        <a:t>Так, вопросы, касающиеся порядка выполнения работы, оказания услуги, периодичности ее оказания, не являются непосредственно функциональными, техническими, качественными характеристиками закупаемой работы, услуги, в связи с чем могут быть указаны в соответствии с пунктом 2 части 1 статьи 33 Закона N 44-ФЗ в полном описании объекта закупки, включаемом в извещение об осуществлении закупки в соответствии с пунктом 1 части 2 статьи 42 Закона N 44-ФЗ в качестве приложения</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076" marR="17076" marT="28093" marB="28093"/>
                </a:tc>
                <a:extLst>
                  <a:ext uri="{0D108BD9-81ED-4DB2-BD59-A6C34878D82A}">
                    <a16:rowId xmlns:a16="http://schemas.microsoft.com/office/drawing/2014/main" xmlns="" val="3516705389"/>
                  </a:ext>
                </a:extLst>
              </a:tr>
            </a:tbl>
          </a:graphicData>
        </a:graphic>
      </p:graphicFrame>
      <p:sp>
        <p:nvSpPr>
          <p:cNvPr id="6" name="TextBox 5">
            <a:extLst>
              <a:ext uri="{FF2B5EF4-FFF2-40B4-BE49-F238E27FC236}">
                <a16:creationId xmlns:a16="http://schemas.microsoft.com/office/drawing/2014/main" xmlns="" id="{441119D0-13BC-9A0B-7D84-BE4FABAFCF4A}"/>
              </a:ext>
            </a:extLst>
          </p:cNvPr>
          <p:cNvSpPr txBox="1"/>
          <p:nvPr/>
        </p:nvSpPr>
        <p:spPr>
          <a:xfrm rot="16200000">
            <a:off x="-2810367" y="3529514"/>
            <a:ext cx="6104708" cy="292388"/>
          </a:xfrm>
          <a:prstGeom prst="rect">
            <a:avLst/>
          </a:prstGeom>
          <a:noFill/>
        </p:spPr>
        <p:txBody>
          <a:bodyPr wrap="square">
            <a:spAutoFit/>
          </a:bodyPr>
          <a:lstStyle/>
          <a:p>
            <a:r>
              <a:rPr lang="ru-RU" sz="1300" i="1" dirty="0">
                <a:solidFill>
                  <a:srgbClr val="FF0000"/>
                </a:solidFill>
              </a:rPr>
              <a:t>Письмо Минфина России от 27.12.2023 N 24-03-08/126782</a:t>
            </a:r>
          </a:p>
        </p:txBody>
      </p:sp>
    </p:spTree>
    <p:extLst>
      <p:ext uri="{BB962C8B-B14F-4D97-AF65-F5344CB8AC3E}">
        <p14:creationId xmlns:p14="http://schemas.microsoft.com/office/powerpoint/2010/main" xmlns="" val="32512897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C8387D-4156-0DD2-92EE-422EDE7B4F11}"/>
            </a:ext>
          </a:extLst>
        </p:cNvPr>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xmlns="" id="{713DB4C1-5EF4-2B26-F600-B7BC956D9D35}"/>
              </a:ext>
            </a:extLst>
          </p:cNvPr>
          <p:cNvGraphicFramePr>
            <a:graphicFrameLocks noGrp="1"/>
          </p:cNvGraphicFramePr>
          <p:nvPr/>
        </p:nvGraphicFramePr>
        <p:xfrm>
          <a:off x="388182" y="221425"/>
          <a:ext cx="11446767" cy="5775091"/>
        </p:xfrm>
        <a:graphic>
          <a:graphicData uri="http://schemas.openxmlformats.org/drawingml/2006/table">
            <a:tbl>
              <a:tblPr>
                <a:tableStyleId>{5C22544A-7EE6-4342-B048-85BDC9FD1C3A}</a:tableStyleId>
              </a:tblPr>
              <a:tblGrid>
                <a:gridCol w="491132">
                  <a:extLst>
                    <a:ext uri="{9D8B030D-6E8A-4147-A177-3AD203B41FA5}">
                      <a16:colId xmlns:a16="http://schemas.microsoft.com/office/drawing/2014/main" xmlns="" val="426956977"/>
                    </a:ext>
                  </a:extLst>
                </a:gridCol>
                <a:gridCol w="4061105">
                  <a:extLst>
                    <a:ext uri="{9D8B030D-6E8A-4147-A177-3AD203B41FA5}">
                      <a16:colId xmlns:a16="http://schemas.microsoft.com/office/drawing/2014/main" xmlns="" val="648260781"/>
                    </a:ext>
                  </a:extLst>
                </a:gridCol>
                <a:gridCol w="6894530">
                  <a:extLst>
                    <a:ext uri="{9D8B030D-6E8A-4147-A177-3AD203B41FA5}">
                      <a16:colId xmlns:a16="http://schemas.microsoft.com/office/drawing/2014/main" xmlns="" val="2176955224"/>
                    </a:ext>
                  </a:extLst>
                </a:gridCol>
              </a:tblGrid>
              <a:tr h="2565338">
                <a:tc>
                  <a:txBody>
                    <a:bodyPr/>
                    <a:lstStyle/>
                    <a:p>
                      <a:pPr algn="ctr">
                        <a:lnSpc>
                          <a:spcPct val="107000"/>
                        </a:lnSpc>
                      </a:pPr>
                      <a:r>
                        <a:rPr lang="ru-RU" sz="1200" kern="100">
                          <a:effectLst/>
                        </a:rPr>
                        <a:t>3.</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48" marR="18048" marT="29691" marB="29691"/>
                </a:tc>
                <a:tc>
                  <a:txBody>
                    <a:bodyPr/>
                    <a:lstStyle/>
                    <a:p>
                      <a:pPr>
                        <a:lnSpc>
                          <a:spcPct val="107000"/>
                        </a:lnSpc>
                      </a:pPr>
                      <a:r>
                        <a:rPr lang="ru-RU" sz="1200" kern="100" dirty="0">
                          <a:effectLst/>
                        </a:rPr>
                        <a:t>Как указывать характеристики подрядных работ с использованием ЕИС (на строительство, реконструкцию, капитальный ремонт, снос объектов капитального строительства)? Какой из вариантов будет правильным: характеристики - это ссылка на проектную документацию; характеристики - это все виды (состав) работ и требования к используемым материалам; характеристики - это требования к результату работ (например, характеристики построенного здания - площадь здания, этажность, целевое назначение и т.п.)? Будет ли размещение проектной документации в форме электронного документа достаточным условием выполнения требований пунктов 1 - 3 части 1 и части 2 статьи 33 Закона N 44-ФЗ?</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48" marR="18048" marT="29691" marB="29691"/>
                </a:tc>
                <a:tc>
                  <a:txBody>
                    <a:bodyPr/>
                    <a:lstStyle/>
                    <a:p>
                      <a:pPr>
                        <a:lnSpc>
                          <a:spcPct val="107000"/>
                        </a:lnSpc>
                      </a:pPr>
                      <a:r>
                        <a:rPr lang="ru-RU" sz="1200" kern="100">
                          <a:effectLst/>
                        </a:rPr>
                        <a:t>Позиция изложена в пунктах 3.2 - 3.2.2 письма Минфина России от 18 декабря 2023 г. N 24-01-10/122331.</a:t>
                      </a:r>
                    </a:p>
                    <a:p>
                      <a:pPr>
                        <a:lnSpc>
                          <a:spcPct val="107000"/>
                        </a:lnSpc>
                      </a:pPr>
                      <a:r>
                        <a:rPr lang="ru-RU" sz="1200" kern="100">
                          <a:effectLst/>
                        </a:rPr>
                        <a:t>При осуществлении закупок исключительно работ по строительству, реконструкции, капитальному ремонту, сносу объема капитального строительства проектная документация включается в извещение об осуществлении закупки в соответствии с пунктом 1 части 2 статьи 42 Закона N 44-ФЗ в качестве отдельного приложения, а дополнительное указание характеристик закупаемых работ в извещении об осуществлении закупки не осуществляется</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48" marR="18048" marT="29691" marB="29691"/>
                </a:tc>
                <a:extLst>
                  <a:ext uri="{0D108BD9-81ED-4DB2-BD59-A6C34878D82A}">
                    <a16:rowId xmlns:a16="http://schemas.microsoft.com/office/drawing/2014/main" xmlns="" val="3597618693"/>
                  </a:ext>
                </a:extLst>
              </a:tr>
              <a:tr h="3103625">
                <a:tc>
                  <a:txBody>
                    <a:bodyPr/>
                    <a:lstStyle/>
                    <a:p>
                      <a:pPr algn="ctr">
                        <a:lnSpc>
                          <a:spcPct val="107000"/>
                        </a:lnSpc>
                      </a:pPr>
                      <a:r>
                        <a:rPr lang="ru-RU" sz="1200" kern="100">
                          <a:effectLst/>
                        </a:rPr>
                        <a:t>4.</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48" marR="18048" marT="29691" marB="29691"/>
                </a:tc>
                <a:tc>
                  <a:txBody>
                    <a:bodyPr/>
                    <a:lstStyle/>
                    <a:p>
                      <a:pPr>
                        <a:lnSpc>
                          <a:spcPct val="107000"/>
                        </a:lnSpc>
                      </a:pPr>
                      <a:r>
                        <a:rPr lang="ru-RU" sz="1200" kern="100" dirty="0">
                          <a:effectLst/>
                        </a:rPr>
                        <a:t>Относятся ли экологические требования к товарам, например, доля вторичного сырья, использованного при производстве товаров (постановление Правительства Российской Федерации от 8 июля 2022 г. N 1224 "Об особенностях описания отдельных видов товаров, являющихся объектом закупки для обеспечения государственных и муниципальных нужд, при закупках которых предъявляются экологические требования"), к характеристикам товара, которые надо указывать с использованием ЕИС? И к характеристикам какого вида такую долю надо отнести - к функциональным, техническим, качественным или эксплуатационным? Будет ли экологическая характеристика самостоятельной характеристикой, не относящейся ни к одному из четырех видов характеристик, предусмотренных пунктом 1 части 1 статьи 33 Закона N 44-ФЗ?</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48" marR="18048" marT="29691" marB="29691"/>
                </a:tc>
                <a:tc>
                  <a:txBody>
                    <a:bodyPr/>
                    <a:lstStyle/>
                    <a:p>
                      <a:pPr>
                        <a:lnSpc>
                          <a:spcPct val="107000"/>
                        </a:lnSpc>
                      </a:pPr>
                      <a:r>
                        <a:rPr lang="ru-RU" sz="1200" kern="100" dirty="0">
                          <a:effectLst/>
                        </a:rPr>
                        <a:t>Постановление Правительства Российской Федерации от 8 июля 2022 г. N 1224 издано в реализацию положений части 5 статьи 33 Закона N 44-ФЗ.</a:t>
                      </a:r>
                    </a:p>
                    <a:p>
                      <a:pPr>
                        <a:lnSpc>
                          <a:spcPct val="107000"/>
                        </a:lnSpc>
                      </a:pPr>
                      <a:r>
                        <a:rPr lang="ru-RU" sz="1200" kern="100" dirty="0">
                          <a:effectLst/>
                        </a:rPr>
                        <a:t>Доля вторичного сырья, использованного при производстве закупаемого товара, указанного в пункте 2 особенностей, утвержденных указанным постановлением, не относится к характеристикам, предусмотренным пунктом 1 части 1 статьи 33 Закона N 44-ФЗ. в связи с чем указывается в соответствии с пунктом 2 части 1 статьи 33 закона N 44-ФЗ в полном описании объекта закупки, включаемом в извещение об осуществлении закупки в соответствии с пунктом 1 части 2 статьи 42 Закона N 44-ФЗ в качестве приложения</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48" marR="18048" marT="29691" marB="29691"/>
                </a:tc>
                <a:extLst>
                  <a:ext uri="{0D108BD9-81ED-4DB2-BD59-A6C34878D82A}">
                    <a16:rowId xmlns:a16="http://schemas.microsoft.com/office/drawing/2014/main" xmlns="" val="4220460852"/>
                  </a:ext>
                </a:extLst>
              </a:tr>
            </a:tbl>
          </a:graphicData>
        </a:graphic>
      </p:graphicFrame>
      <p:sp>
        <p:nvSpPr>
          <p:cNvPr id="2" name="TextBox 1">
            <a:extLst>
              <a:ext uri="{FF2B5EF4-FFF2-40B4-BE49-F238E27FC236}">
                <a16:creationId xmlns:a16="http://schemas.microsoft.com/office/drawing/2014/main" xmlns="" id="{C932C607-AD27-67A5-B4BD-EE0B57D8F19C}"/>
              </a:ext>
            </a:extLst>
          </p:cNvPr>
          <p:cNvSpPr txBox="1"/>
          <p:nvPr/>
        </p:nvSpPr>
        <p:spPr>
          <a:xfrm rot="16200000">
            <a:off x="-2810367" y="3529514"/>
            <a:ext cx="6104708" cy="292388"/>
          </a:xfrm>
          <a:prstGeom prst="rect">
            <a:avLst/>
          </a:prstGeom>
          <a:noFill/>
        </p:spPr>
        <p:txBody>
          <a:bodyPr wrap="square">
            <a:spAutoFit/>
          </a:bodyPr>
          <a:lstStyle/>
          <a:p>
            <a:r>
              <a:rPr lang="ru-RU" sz="1300" i="1" dirty="0">
                <a:solidFill>
                  <a:srgbClr val="FF0000"/>
                </a:solidFill>
              </a:rPr>
              <a:t>Письмо Минфина России от 27.12.2023 N 24-03-08/126782</a:t>
            </a:r>
          </a:p>
        </p:txBody>
      </p:sp>
    </p:spTree>
    <p:extLst>
      <p:ext uri="{BB962C8B-B14F-4D97-AF65-F5344CB8AC3E}">
        <p14:creationId xmlns:p14="http://schemas.microsoft.com/office/powerpoint/2010/main" xmlns="" val="42714620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FFADBA2-C2AA-80C6-58D1-FD18FECE7C9C}"/>
            </a:ext>
          </a:extLst>
        </p:cNvPr>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A20169A4-720C-48B3-9B92-A215D5764FB6}"/>
              </a:ext>
            </a:extLst>
          </p:cNvPr>
          <p:cNvGraphicFramePr>
            <a:graphicFrameLocks noGrp="1"/>
          </p:cNvGraphicFramePr>
          <p:nvPr/>
        </p:nvGraphicFramePr>
        <p:xfrm>
          <a:off x="388182" y="116379"/>
          <a:ext cx="11516435" cy="4843864"/>
        </p:xfrm>
        <a:graphic>
          <a:graphicData uri="http://schemas.openxmlformats.org/drawingml/2006/table">
            <a:tbl>
              <a:tblPr>
                <a:tableStyleId>{5C22544A-7EE6-4342-B048-85BDC9FD1C3A}</a:tableStyleId>
              </a:tblPr>
              <a:tblGrid>
                <a:gridCol w="494122">
                  <a:extLst>
                    <a:ext uri="{9D8B030D-6E8A-4147-A177-3AD203B41FA5}">
                      <a16:colId xmlns:a16="http://schemas.microsoft.com/office/drawing/2014/main" xmlns="" val="3963177495"/>
                    </a:ext>
                  </a:extLst>
                </a:gridCol>
                <a:gridCol w="3821986">
                  <a:extLst>
                    <a:ext uri="{9D8B030D-6E8A-4147-A177-3AD203B41FA5}">
                      <a16:colId xmlns:a16="http://schemas.microsoft.com/office/drawing/2014/main" xmlns="" val="1303110136"/>
                    </a:ext>
                  </a:extLst>
                </a:gridCol>
                <a:gridCol w="7200327">
                  <a:extLst>
                    <a:ext uri="{9D8B030D-6E8A-4147-A177-3AD203B41FA5}">
                      <a16:colId xmlns:a16="http://schemas.microsoft.com/office/drawing/2014/main" xmlns="" val="199072135"/>
                    </a:ext>
                  </a:extLst>
                </a:gridCol>
              </a:tblGrid>
              <a:tr h="1685240">
                <a:tc>
                  <a:txBody>
                    <a:bodyPr/>
                    <a:lstStyle/>
                    <a:p>
                      <a:pPr algn="ctr">
                        <a:lnSpc>
                          <a:spcPct val="107000"/>
                        </a:lnSpc>
                      </a:pPr>
                      <a:r>
                        <a:rPr lang="ru-RU" sz="1200" kern="100" dirty="0">
                          <a:effectLst/>
                        </a:rPr>
                        <a:t>5.</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37" marR="25237" marT="41518" marB="41518"/>
                </a:tc>
                <a:tc>
                  <a:txBody>
                    <a:bodyPr/>
                    <a:lstStyle/>
                    <a:p>
                      <a:pPr>
                        <a:lnSpc>
                          <a:spcPct val="107000"/>
                        </a:lnSpc>
                      </a:pPr>
                      <a:r>
                        <a:rPr lang="ru-RU" sz="1200" kern="100" dirty="0">
                          <a:effectLst/>
                        </a:rPr>
                        <a:t>Каким образом заказчик должен указывать при проведении конкурса показатели оценки для критерия "характеристики объекта закупки" - в ручном режиме из "бумажного" описания объекта закупки или из характеристики работ, услуг, указанных с использованием ЕИС? Могут ли быть показателями оценки характеристики, не отраженные в извещении о закупке с использованием ЕИС, и, соответственно, не указанные участником закупки с использованием электронной площадки?</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37" marR="25237" marT="41518" marB="41518"/>
                </a:tc>
                <a:tc>
                  <a:txBody>
                    <a:bodyPr/>
                    <a:lstStyle/>
                    <a:p>
                      <a:pPr>
                        <a:lnSpc>
                          <a:spcPct val="107000"/>
                        </a:lnSpc>
                      </a:pPr>
                      <a:r>
                        <a:rPr lang="ru-RU" sz="1200" kern="100">
                          <a:effectLst/>
                        </a:rPr>
                        <a:t>Критерии оценки заявок на участие в конкурсах, величины значимости этих критериев включаются в соответствии с пунктом 11 части 1 статьи 42 Закона N 44-ФЗ в извещение об осуществлении закупок в "структурированном виде". Порядок рассмотрения и оценки заявок на участие в конкурсах включается в соответствии с пунктом 4 части 2 статьи 42 Закона N 44-ФЗ в извещение об осуществлении закупок в качестве приложения, сформированного не в "структурированном виде". Форма указанного порядка является приложением N 1 к положению, утвержденному постановлением Правительства Российской Федерации от 31 декабря 2021 г. N 2604, предусматривает указание в ней показателей оценки, включающих характеристики, подлежащие оценке</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37" marR="25237" marT="41518" marB="41518"/>
                </a:tc>
                <a:extLst>
                  <a:ext uri="{0D108BD9-81ED-4DB2-BD59-A6C34878D82A}">
                    <a16:rowId xmlns:a16="http://schemas.microsoft.com/office/drawing/2014/main" xmlns="" val="4189126511"/>
                  </a:ext>
                </a:extLst>
              </a:tr>
              <a:tr h="2334952">
                <a:tc>
                  <a:txBody>
                    <a:bodyPr/>
                    <a:lstStyle/>
                    <a:p>
                      <a:pPr algn="ctr">
                        <a:lnSpc>
                          <a:spcPct val="107000"/>
                        </a:lnSpc>
                      </a:pPr>
                      <a:r>
                        <a:rPr lang="ru-RU" sz="1200" kern="100">
                          <a:effectLst/>
                        </a:rPr>
                        <a:t>6.</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37" marR="25237" marT="41518" marB="41518"/>
                </a:tc>
                <a:tc>
                  <a:txBody>
                    <a:bodyPr/>
                    <a:lstStyle/>
                    <a:p>
                      <a:pPr>
                        <a:lnSpc>
                          <a:spcPct val="107000"/>
                        </a:lnSpc>
                      </a:pPr>
                      <a:r>
                        <a:rPr lang="ru-RU" sz="1200" kern="100" dirty="0">
                          <a:effectLst/>
                        </a:rPr>
                        <a:t>При переходе на "цифровой" контракт какие характеристики и их значения перейдут в контракт - указанные в заявке в "цифровой" форме или в форме бумажного документа?</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37" marR="25237" marT="41518" marB="41518"/>
                </a:tc>
                <a:tc>
                  <a:txBody>
                    <a:bodyPr/>
                    <a:lstStyle/>
                    <a:p>
                      <a:pPr>
                        <a:lnSpc>
                          <a:spcPct val="107000"/>
                        </a:lnSpc>
                      </a:pPr>
                      <a:r>
                        <a:rPr lang="ru-RU" sz="1200" kern="100" dirty="0">
                          <a:effectLst/>
                        </a:rPr>
                        <a:t>Пунктом 1 части 2 статьи 51 Закона N 44-ФЗ предусмотрено формирование заказчиком с использованием ЕИС проекта контракта на основе электронного документа, приложенного к извещению об осуществлении закупки в соответствии с пунктом 5 части 2 статьи 42 Закона N 44-ФЗ, путем включения в проект контракта определенных подпунктами "а" - "е" указанного пункта информации и документов.</a:t>
                      </a:r>
                    </a:p>
                    <a:p>
                      <a:pPr>
                        <a:lnSpc>
                          <a:spcPct val="107000"/>
                        </a:lnSpc>
                      </a:pPr>
                      <a:r>
                        <a:rPr lang="ru-RU" sz="1200" kern="100" dirty="0">
                          <a:effectLst/>
                        </a:rPr>
                        <a:t>Механизмы размещения в ЕИС информации и документов предусмотрены положениями пунктов 3 и 4 Положения о порядке формирования и размещения информации и документов в единой информационной системе в сфере закупок, о требованиях к их формам, утвержденного постановлением Правительства Российской Федерации от 27 января 2022 г. N 60, - путем заполнения в предусмотренных в соответствии с Законом N 44-ФЗ случаях экранных форм веб-интерфейса ЕИС (информация в "структурированном виде") либо путем приложения сформированных без использования ЕИС (информация не в "структурированном виде") электронного документа или образа бумажного документа.</a:t>
                      </a:r>
                    </a:p>
                    <a:p>
                      <a:pPr>
                        <a:lnSpc>
                          <a:spcPct val="107000"/>
                        </a:lnSpc>
                      </a:pPr>
                      <a:r>
                        <a:rPr lang="ru-RU" sz="1200" kern="100" dirty="0">
                          <a:effectLst/>
                        </a:rPr>
                        <a:t>Минфин России ведение ЕИС не осуществляет. По вопросу реализации функциональных возможностей ЕИС при формировании проекта контракта заявитель вправе с учетом положений пункта 1 постановления Правительства Российской Федерации от 13 апреля 2017 г. N 442 обратиться в Казначейство России</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37" marR="25237" marT="41518" marB="41518"/>
                </a:tc>
                <a:extLst>
                  <a:ext uri="{0D108BD9-81ED-4DB2-BD59-A6C34878D82A}">
                    <a16:rowId xmlns:a16="http://schemas.microsoft.com/office/drawing/2014/main" xmlns="" val="429475357"/>
                  </a:ext>
                </a:extLst>
              </a:tr>
            </a:tbl>
          </a:graphicData>
        </a:graphic>
      </p:graphicFrame>
      <p:sp>
        <p:nvSpPr>
          <p:cNvPr id="3" name="TextBox 2">
            <a:extLst>
              <a:ext uri="{FF2B5EF4-FFF2-40B4-BE49-F238E27FC236}">
                <a16:creationId xmlns:a16="http://schemas.microsoft.com/office/drawing/2014/main" xmlns="" id="{B65F163A-001C-5CE9-40D9-F835B102FF13}"/>
              </a:ext>
            </a:extLst>
          </p:cNvPr>
          <p:cNvSpPr txBox="1"/>
          <p:nvPr/>
        </p:nvSpPr>
        <p:spPr>
          <a:xfrm rot="16200000">
            <a:off x="-2810367" y="3529514"/>
            <a:ext cx="6104708" cy="292388"/>
          </a:xfrm>
          <a:prstGeom prst="rect">
            <a:avLst/>
          </a:prstGeom>
          <a:noFill/>
        </p:spPr>
        <p:txBody>
          <a:bodyPr wrap="square">
            <a:spAutoFit/>
          </a:bodyPr>
          <a:lstStyle/>
          <a:p>
            <a:r>
              <a:rPr lang="ru-RU" sz="1300" i="1" dirty="0">
                <a:solidFill>
                  <a:srgbClr val="FF0000"/>
                </a:solidFill>
              </a:rPr>
              <a:t>Письмо Минфина России от 27.12.2023 N 24-03-08/126782</a:t>
            </a:r>
          </a:p>
        </p:txBody>
      </p:sp>
    </p:spTree>
    <p:extLst>
      <p:ext uri="{BB962C8B-B14F-4D97-AF65-F5344CB8AC3E}">
        <p14:creationId xmlns:p14="http://schemas.microsoft.com/office/powerpoint/2010/main" xmlns="" val="1906507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A98BB0-B1CD-2F69-C600-00A5EBC62F1A}"/>
            </a:ext>
          </a:extLst>
        </p:cNvPr>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36F7D2D2-4113-E54B-4CD2-0A224A556C94}"/>
              </a:ext>
            </a:extLst>
          </p:cNvPr>
          <p:cNvGraphicFramePr>
            <a:graphicFrameLocks noGrp="1"/>
          </p:cNvGraphicFramePr>
          <p:nvPr/>
        </p:nvGraphicFramePr>
        <p:xfrm>
          <a:off x="388182" y="97048"/>
          <a:ext cx="11708026" cy="6696117"/>
        </p:xfrm>
        <a:graphic>
          <a:graphicData uri="http://schemas.openxmlformats.org/drawingml/2006/table">
            <a:tbl>
              <a:tblPr>
                <a:tableStyleId>{5C22544A-7EE6-4342-B048-85BDC9FD1C3A}</a:tableStyleId>
              </a:tblPr>
              <a:tblGrid>
                <a:gridCol w="502341">
                  <a:extLst>
                    <a:ext uri="{9D8B030D-6E8A-4147-A177-3AD203B41FA5}">
                      <a16:colId xmlns:a16="http://schemas.microsoft.com/office/drawing/2014/main" xmlns="" val="3085434998"/>
                    </a:ext>
                  </a:extLst>
                </a:gridCol>
                <a:gridCol w="4731286">
                  <a:extLst>
                    <a:ext uri="{9D8B030D-6E8A-4147-A177-3AD203B41FA5}">
                      <a16:colId xmlns:a16="http://schemas.microsoft.com/office/drawing/2014/main" xmlns="" val="3041286556"/>
                    </a:ext>
                  </a:extLst>
                </a:gridCol>
                <a:gridCol w="6474399">
                  <a:extLst>
                    <a:ext uri="{9D8B030D-6E8A-4147-A177-3AD203B41FA5}">
                      <a16:colId xmlns:a16="http://schemas.microsoft.com/office/drawing/2014/main" xmlns="" val="1367680761"/>
                    </a:ext>
                  </a:extLst>
                </a:gridCol>
              </a:tblGrid>
              <a:tr h="2401467">
                <a:tc>
                  <a:txBody>
                    <a:bodyPr/>
                    <a:lstStyle/>
                    <a:p>
                      <a:pPr algn="ctr">
                        <a:lnSpc>
                          <a:spcPct val="107000"/>
                        </a:lnSpc>
                      </a:pPr>
                      <a:r>
                        <a:rPr lang="ru-RU" sz="1100" kern="100">
                          <a:effectLst/>
                        </a:rPr>
                        <a:t>7.</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 marR="11615" marT="19108" marB="19108"/>
                </a:tc>
                <a:tc>
                  <a:txBody>
                    <a:bodyPr/>
                    <a:lstStyle/>
                    <a:p>
                      <a:pPr>
                        <a:lnSpc>
                          <a:spcPct val="107000"/>
                        </a:lnSpc>
                      </a:pPr>
                      <a:r>
                        <a:rPr lang="ru-RU" sz="1100" kern="100" dirty="0">
                          <a:effectLst/>
                        </a:rPr>
                        <a:t>В настоящее время руководством пользователя ЕИС установлена обязательность указания инструкции по заполнению заявки с использованием ЕИС, кроме того, выбор варианта инструкции влияет на отражение данных на электронной площадке и порядок заполнения значений характеристик участниками закупки при подаче заявки. Вместе с тем часть 2 статьи 42 Закона N 44-ФЗ устанавливает только "бумажный" вариант инструкции (в форме электронного документа). Имеет ли в этом случае приоритет "цифровая" инструкция и чем это установлено в случае расхождения условия заполнения заявки в "цифровой" инструкции и в форме электронного документа? Например, в цифровой инструкции заказчик указал "выбор конкретного значения", а в "бумажной" инструкции - "значение характеристики не может изменяться". Будет ли являться нарушением, если заказчик не укажет инструкцию с использованием ЕИС, а разместит только в форме электронного документа? Какую норму законодательства нарушит заказчик?</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 marR="11615" marT="19108" marB="19108"/>
                </a:tc>
                <a:tc>
                  <a:txBody>
                    <a:bodyPr/>
                    <a:lstStyle/>
                    <a:p>
                      <a:pPr>
                        <a:lnSpc>
                          <a:spcPct val="107000"/>
                        </a:lnSpc>
                      </a:pPr>
                      <a:r>
                        <a:rPr lang="ru-RU" sz="1100" kern="100" dirty="0">
                          <a:effectLst/>
                        </a:rPr>
                        <a:t>В настоящее время в соответствии с положениями пункта 3 части 2 статьи 42 Закона N 44-ФЗ требования к содержанию, составу заявки на участие в закупке, инструкция по ее заполнению устанавливаются заказчиком самостоятельно, формируются им без использования ЕИС и размещаются в ней в качестве приложения (электронного документа или образа бумажного документа).</a:t>
                      </a:r>
                    </a:p>
                    <a:p>
                      <a:pPr>
                        <a:lnSpc>
                          <a:spcPct val="107000"/>
                        </a:lnSpc>
                      </a:pPr>
                      <a:r>
                        <a:rPr lang="ru-RU" sz="1100" kern="100" dirty="0">
                          <a:effectLst/>
                        </a:rPr>
                        <a:t>Принимая во внимание, что в настоящее время в пункте 31 дополнительных требований, утвержденных Постановлением N 656, установлены обязательные требования, касающиеся необходимости указания участником закупки наименования страны происхождения товара, товарного знака (при наличии у товара товарного знака), характеристик предлагаемого товара с использованием электронной площадки, заказчик, в свою очередь, учитывает такие обязательные требования при установлении вышеуказанных требований к содержанию, составу заявки на участие в закупке, инструкции по ее заполнению.</a:t>
                      </a:r>
                    </a:p>
                    <a:p>
                      <a:pPr>
                        <a:lnSpc>
                          <a:spcPct val="107000"/>
                        </a:lnSpc>
                      </a:pPr>
                      <a:r>
                        <a:rPr lang="ru-RU" sz="1100" kern="100" dirty="0">
                          <a:effectLst/>
                        </a:rPr>
                        <a:t>Минфин России ведение ЕИС не осуществляет. По вопросу реализации функциональных возможностей ЕИС при формировании извещения об осуществлении закупки заявитель вправе с учетом положений пункта 1 постановления Правительства Российской Федерации от 13 апреля 2017 г. N 442 обратиться в Казначейство России</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 marR="11615" marT="19108" marB="19108"/>
                </a:tc>
                <a:extLst>
                  <a:ext uri="{0D108BD9-81ED-4DB2-BD59-A6C34878D82A}">
                    <a16:rowId xmlns:a16="http://schemas.microsoft.com/office/drawing/2014/main" xmlns="" val="2483334859"/>
                  </a:ext>
                </a:extLst>
              </a:tr>
              <a:tr h="3267496">
                <a:tc>
                  <a:txBody>
                    <a:bodyPr/>
                    <a:lstStyle/>
                    <a:p>
                      <a:pPr algn="ctr">
                        <a:lnSpc>
                          <a:spcPct val="107000"/>
                        </a:lnSpc>
                      </a:pPr>
                      <a:r>
                        <a:rPr lang="ru-RU" sz="1100" kern="100">
                          <a:effectLst/>
                        </a:rPr>
                        <a:t>8.</a:t>
                      </a:r>
                      <a:endParaRPr lang="ru-RU"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 marR="11615" marT="19108" marB="19108"/>
                </a:tc>
                <a:tc>
                  <a:txBody>
                    <a:bodyPr/>
                    <a:lstStyle/>
                    <a:p>
                      <a:pPr>
                        <a:lnSpc>
                          <a:spcPct val="107000"/>
                        </a:lnSpc>
                      </a:pPr>
                      <a:r>
                        <a:rPr lang="ru-RU" sz="1100" kern="100" dirty="0">
                          <a:effectLst/>
                        </a:rPr>
                        <a:t>Существуют ли регламенты интеграции характеристик из ЕИС на электронную площадку в зависимости от выбранного заказчиком варианта инструкции по заполнению заявок? Где можно ознакомиться с такими регламентами? Оператор электронной площадки самостоятельно принимает решение, каким образом будет выглядеть вариант заполнения значений характеристики на электронной площадке? Что следует понимать под понятием "диапазон" - только математические символы сравнения "&lt;", "&gt;", "≤", "≥ " или также слова "не менее", "не более", "от", "до" и т.п.? Если значение характеристики указано словами "не ниже первого сорта" или "не ниже К5" - это диапазон или качественная характеристика, значение которой не может изменяться участником закупки? Как значение должно выгружаться (интегрироваться) на электронную площадку - в неизменном виде или с "окном", которое заполняется участником закупки вручную? Планируются ли доработки для указания нескольких значений для дополнительной характеристики. Что делать заказчику в настоящее время при необходимости нескольких значений? Планируются ли доработки ЕИС в форме добавления дополнительных характеристик для объекта закупки с каталога и что делать заказчику до внесения таких доработок? Планируется ли доработка шаблона - файла Excel? И иные вопросы технического характера, касающиеся функционирования ЕИС и указанные в пунктах 7 - 9 письма заявителя</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 marR="11615" marT="19108" marB="19108"/>
                </a:tc>
                <a:tc>
                  <a:txBody>
                    <a:bodyPr/>
                    <a:lstStyle/>
                    <a:p>
                      <a:pPr>
                        <a:lnSpc>
                          <a:spcPct val="107000"/>
                        </a:lnSpc>
                      </a:pPr>
                      <a:r>
                        <a:rPr lang="ru-RU" sz="1100" kern="100" dirty="0">
                          <a:effectLst/>
                        </a:rPr>
                        <a:t>Минфин России ведение ЕИС не осуществляет. По вопросам о реализации функциональных возможностей ЕИС при формировании извещения об осуществлении закупки, о доработках ЕИС заявитель вправе с учетом положений пункта 1 постановления Правительства Российской Федерации от 13 апреля 2017 г. N 442 обратиться в Казначейство России.</a:t>
                      </a:r>
                    </a:p>
                    <a:p>
                      <a:pPr>
                        <a:lnSpc>
                          <a:spcPct val="107000"/>
                        </a:lnSpc>
                      </a:pPr>
                      <a:r>
                        <a:rPr lang="ru-RU" sz="1100" kern="100" dirty="0">
                          <a:effectLst/>
                        </a:rPr>
                        <a:t>В соответствии с подпунктом "б" пункта 28 Положения о единой информационной системе в сфере закупок, утвержденного Постановлением N 60, при информационном взаимодействии ЕИС с региональными информационными системами в сфере закупок, электронными площадками, специализированными электронными площадками используются единые форматы электронных документов и открытых форматов для обмена данными, которые размещаются на официальном сайте ЕИС. Версия форматов информационного обмена размещена по ссылке: https://clck.ru/336wYw.</a:t>
                      </a:r>
                    </a:p>
                    <a:p>
                      <a:pPr>
                        <a:lnSpc>
                          <a:spcPct val="107000"/>
                        </a:lnSpc>
                      </a:pPr>
                      <a:r>
                        <a:rPr lang="ru-RU" sz="1100" kern="100" dirty="0">
                          <a:effectLst/>
                        </a:rPr>
                        <a:t>Законодательство Российской Федерации и иные нормативные правовые акты о контрактной системе в сфере закупок товаров, работ, услуг для обеспечения государственных и муниципальных нужд не устанавливают специального содержания понятий диапазонов допустимых значений, в связи с чем при определении указанного понятия следует руководствоваться отраслевым законодательством Российской Федерации, техническими регламентами, документами, разрабатываемыми и применяемыми в национальной системе стандартизации, а при их отсутствии обычаем (пункт 1 статьи 5 Гражданского кодекса Российской Федерации).</a:t>
                      </a:r>
                    </a:p>
                    <a:p>
                      <a:pPr>
                        <a:lnSpc>
                          <a:spcPct val="107000"/>
                        </a:lnSpc>
                      </a:pPr>
                      <a:r>
                        <a:rPr lang="ru-RU" sz="1100" kern="100" dirty="0">
                          <a:effectLst/>
                        </a:rPr>
                        <a:t>Казначейством России представлена позиция (письмо от 14 ноября 2023 г. N 14-00-04/33299) о планируемых доработках ЕИС, касающихся нескольких значений дополнительных характеристик объекта закупки, не предусмотренных позицией каталога.</a:t>
                      </a:r>
                    </a:p>
                    <a:p>
                      <a:pPr>
                        <a:lnSpc>
                          <a:spcPct val="107000"/>
                        </a:lnSpc>
                      </a:pPr>
                      <a:r>
                        <a:rPr lang="ru-RU" sz="1100" kern="100" dirty="0">
                          <a:effectLst/>
                        </a:rPr>
                        <a:t>Инструкция по заполнению сведений об объекте закупки посредством загрузки структурированной информации с помощью файла Excel размещена в личном кабинете пользователя ЕИС</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 marR="11615" marT="19108" marB="19108"/>
                </a:tc>
                <a:extLst>
                  <a:ext uri="{0D108BD9-81ED-4DB2-BD59-A6C34878D82A}">
                    <a16:rowId xmlns:a16="http://schemas.microsoft.com/office/drawing/2014/main" xmlns="" val="3474457744"/>
                  </a:ext>
                </a:extLst>
              </a:tr>
            </a:tbl>
          </a:graphicData>
        </a:graphic>
      </p:graphicFrame>
      <p:sp>
        <p:nvSpPr>
          <p:cNvPr id="2" name="TextBox 1">
            <a:extLst>
              <a:ext uri="{FF2B5EF4-FFF2-40B4-BE49-F238E27FC236}">
                <a16:creationId xmlns:a16="http://schemas.microsoft.com/office/drawing/2014/main" xmlns="" id="{092B7838-520C-2C8B-FC42-21D59B0FB895}"/>
              </a:ext>
            </a:extLst>
          </p:cNvPr>
          <p:cNvSpPr txBox="1"/>
          <p:nvPr/>
        </p:nvSpPr>
        <p:spPr>
          <a:xfrm rot="16200000">
            <a:off x="-2810367" y="3529514"/>
            <a:ext cx="6104708" cy="292388"/>
          </a:xfrm>
          <a:prstGeom prst="rect">
            <a:avLst/>
          </a:prstGeom>
          <a:noFill/>
        </p:spPr>
        <p:txBody>
          <a:bodyPr wrap="square">
            <a:spAutoFit/>
          </a:bodyPr>
          <a:lstStyle/>
          <a:p>
            <a:r>
              <a:rPr lang="ru-RU" sz="1300" i="1" dirty="0">
                <a:solidFill>
                  <a:srgbClr val="FF0000"/>
                </a:solidFill>
              </a:rPr>
              <a:t>Письмо Минфина России от 27.12.2023 N 24-03-08/126782</a:t>
            </a:r>
          </a:p>
        </p:txBody>
      </p:sp>
    </p:spTree>
    <p:extLst>
      <p:ext uri="{BB962C8B-B14F-4D97-AF65-F5344CB8AC3E}">
        <p14:creationId xmlns:p14="http://schemas.microsoft.com/office/powerpoint/2010/main" xmlns="" val="4074393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A5A4C8-D504-8F3C-C380-1CF4AFEBB90E}"/>
            </a:ext>
          </a:extLst>
        </p:cNvPr>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EB128FA3-B768-B8D1-8794-E53A77AE7D4C}"/>
              </a:ext>
            </a:extLst>
          </p:cNvPr>
          <p:cNvGraphicFramePr>
            <a:graphicFrameLocks noGrp="1"/>
          </p:cNvGraphicFramePr>
          <p:nvPr/>
        </p:nvGraphicFramePr>
        <p:xfrm>
          <a:off x="388182" y="225606"/>
          <a:ext cx="11342263" cy="5783324"/>
        </p:xfrm>
        <a:graphic>
          <a:graphicData uri="http://schemas.openxmlformats.org/drawingml/2006/table">
            <a:tbl>
              <a:tblPr>
                <a:tableStyleId>{5C22544A-7EE6-4342-B048-85BDC9FD1C3A}</a:tableStyleId>
              </a:tblPr>
              <a:tblGrid>
                <a:gridCol w="486649">
                  <a:extLst>
                    <a:ext uri="{9D8B030D-6E8A-4147-A177-3AD203B41FA5}">
                      <a16:colId xmlns:a16="http://schemas.microsoft.com/office/drawing/2014/main" xmlns="" val="1510613658"/>
                    </a:ext>
                  </a:extLst>
                </a:gridCol>
                <a:gridCol w="3539759">
                  <a:extLst>
                    <a:ext uri="{9D8B030D-6E8A-4147-A177-3AD203B41FA5}">
                      <a16:colId xmlns:a16="http://schemas.microsoft.com/office/drawing/2014/main" xmlns="" val="236333898"/>
                    </a:ext>
                  </a:extLst>
                </a:gridCol>
                <a:gridCol w="7315855">
                  <a:extLst>
                    <a:ext uri="{9D8B030D-6E8A-4147-A177-3AD203B41FA5}">
                      <a16:colId xmlns:a16="http://schemas.microsoft.com/office/drawing/2014/main" xmlns="" val="1607994461"/>
                    </a:ext>
                  </a:extLst>
                </a:gridCol>
              </a:tblGrid>
              <a:tr h="1471267">
                <a:tc>
                  <a:txBody>
                    <a:bodyPr/>
                    <a:lstStyle/>
                    <a:p>
                      <a:pPr algn="ctr">
                        <a:lnSpc>
                          <a:spcPct val="107000"/>
                        </a:lnSpc>
                      </a:pPr>
                      <a:r>
                        <a:rPr lang="ru-RU" sz="1200" kern="100">
                          <a:effectLst/>
                        </a:rPr>
                        <a:t>9.</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6" marR="30666" marT="50450" marB="50450"/>
                </a:tc>
                <a:tc>
                  <a:txBody>
                    <a:bodyPr/>
                    <a:lstStyle/>
                    <a:p>
                      <a:pPr>
                        <a:lnSpc>
                          <a:spcPct val="107000"/>
                        </a:lnSpc>
                      </a:pPr>
                      <a:r>
                        <a:rPr lang="ru-RU" sz="1200" kern="100">
                          <a:effectLst/>
                        </a:rPr>
                        <a:t>Чем обусловлена техническая и юридическая необходимость дублирования описание объекта закупки в виде электронного документа? Планируется ли внесение изменений в Закон N 44-ФЗ, исключающих "бумажные" характеристики? В случае расхождения информации о характеристиках и или их значениях в таких электронных документах и информации, сформированной с использованием ЕИС, какая информация будет иметь приоритет?</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6" marR="30666" marT="50450" marB="50450"/>
                </a:tc>
                <a:tc>
                  <a:txBody>
                    <a:bodyPr/>
                    <a:lstStyle/>
                    <a:p>
                      <a:pPr>
                        <a:lnSpc>
                          <a:spcPct val="107000"/>
                        </a:lnSpc>
                      </a:pPr>
                      <a:r>
                        <a:rPr lang="ru-RU" sz="1200" kern="100" dirty="0">
                          <a:effectLst/>
                        </a:rPr>
                        <a:t>Позиция направлена письмом Минфина от 25 сентября 2023 г. N 24-03-09/90944 (размещено на официальном сайте Минфина России). Необходимость обусловлена действующими положениями Закона N 44-ФЗ. Подготовка изменений в Закон 44-ФЗ по указанному вопросу в настоящее время Минфином России не осуществляется.</a:t>
                      </a:r>
                    </a:p>
                    <a:p>
                      <a:pPr>
                        <a:lnSpc>
                          <a:spcPct val="107000"/>
                        </a:lnSpc>
                      </a:pPr>
                      <a:r>
                        <a:rPr lang="ru-RU" sz="1200" kern="100" dirty="0">
                          <a:effectLst/>
                        </a:rPr>
                        <a:t>Информация, сформированная и содержащаяся в ЕИС, имеет приоритет над иными информацией и документами, направляемыми участниками контрактной системы, на основании части 4 статьи 5 Закона N 44-ФЗ</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6" marR="30666" marT="50450" marB="50450"/>
                </a:tc>
                <a:extLst>
                  <a:ext uri="{0D108BD9-81ED-4DB2-BD59-A6C34878D82A}">
                    <a16:rowId xmlns:a16="http://schemas.microsoft.com/office/drawing/2014/main" xmlns="" val="2648410446"/>
                  </a:ext>
                </a:extLst>
              </a:tr>
              <a:tr h="1638510">
                <a:tc>
                  <a:txBody>
                    <a:bodyPr/>
                    <a:lstStyle/>
                    <a:p>
                      <a:pPr algn="ctr">
                        <a:lnSpc>
                          <a:spcPct val="107000"/>
                        </a:lnSpc>
                      </a:pPr>
                      <a:r>
                        <a:rPr lang="ru-RU" sz="1200" kern="100">
                          <a:effectLst/>
                        </a:rPr>
                        <a:t>10.</a:t>
                      </a:r>
                      <a:endParaRPr lang="ru-RU"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6" marR="30666" marT="50450" marB="50450"/>
                </a:tc>
                <a:tc>
                  <a:txBody>
                    <a:bodyPr/>
                    <a:lstStyle/>
                    <a:p>
                      <a:pPr>
                        <a:lnSpc>
                          <a:spcPct val="107000"/>
                        </a:lnSpc>
                      </a:pPr>
                      <a:r>
                        <a:rPr lang="ru-RU" sz="1200" kern="100" dirty="0">
                          <a:effectLst/>
                        </a:rPr>
                        <a:t>Необходимо ли участнику дублировать характеристики предлагаемых товаров в форме электронного документа, или они должны быть отражены исключительно в цифровом виде?</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6" marR="30666" marT="50450" marB="50450"/>
                </a:tc>
                <a:tc>
                  <a:txBody>
                    <a:bodyPr/>
                    <a:lstStyle/>
                    <a:p>
                      <a:pPr>
                        <a:lnSpc>
                          <a:spcPct val="107000"/>
                        </a:lnSpc>
                      </a:pPr>
                      <a:r>
                        <a:rPr lang="ru-RU" sz="1200" kern="100" dirty="0">
                          <a:effectLst/>
                        </a:rPr>
                        <a:t>Позиция изложена в пункте 2.2 письма Минфина России от 18 декабря 2023 г. N 24-01-10/122331.</a:t>
                      </a:r>
                    </a:p>
                    <a:p>
                      <a:pPr>
                        <a:lnSpc>
                          <a:spcPct val="107000"/>
                        </a:lnSpc>
                      </a:pPr>
                      <a:r>
                        <a:rPr lang="ru-RU" sz="1200" kern="100" dirty="0">
                          <a:effectLst/>
                        </a:rPr>
                        <a:t>Согласно пункту 31 дополнительных требований, утвержденных Постановлением N 656, при формировании предложения в отношении объекта закупки, предусмотренного пунктом 2 части 1 статьи 43 Закона N 44-ФЗ, участник закупки указывает с использованием электронной площадки (путем заполнения экранных форм веб-интерфейса электронной площадки - в "структурированном виде") наименование страны происхождения товара, товарный знак (при наличии у товара товарного знака), а также характеристики предлагаемого участником закупки товара в части характеристик, содержащихся в соответствии с пунктом 5 части 1 статьи 42 Закона N 44-ФЗ в извещении об осуществлении закупки.</a:t>
                      </a:r>
                    </a:p>
                    <a:p>
                      <a:pPr>
                        <a:lnSpc>
                          <a:spcPct val="107000"/>
                        </a:lnSpc>
                      </a:pPr>
                      <a:r>
                        <a:rPr lang="ru-RU" sz="1200" kern="100" dirty="0">
                          <a:effectLst/>
                        </a:rPr>
                        <a:t>Дополнительное указание участником закупки таких характеристик в иных информации и документах, включаемых в заявку на участие в закупке в качестве приложений (подпункт "д" пункта 2 части 1 статьи 43 Закона N 44-ФЗ), не предусмотрено и не требуется</a:t>
                      </a:r>
                      <a:endPar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66" marR="30666" marT="50450" marB="50450"/>
                </a:tc>
                <a:extLst>
                  <a:ext uri="{0D108BD9-81ED-4DB2-BD59-A6C34878D82A}">
                    <a16:rowId xmlns:a16="http://schemas.microsoft.com/office/drawing/2014/main" xmlns="" val="3448931183"/>
                  </a:ext>
                </a:extLst>
              </a:tr>
              <a:tr h="1638510">
                <a:tc>
                  <a:txBody>
                    <a:bodyPr/>
                    <a:lstStyle/>
                    <a:p>
                      <a:pPr algn="ctr">
                        <a:lnSpc>
                          <a:spcPct val="107000"/>
                        </a:lnSpc>
                      </a:pPr>
                      <a:r>
                        <a:rPr lang="ru-RU" sz="1200" kern="100" dirty="0">
                          <a:effectLst/>
                          <a:latin typeface="+mj-lt"/>
                          <a:ea typeface="Times New Roman" panose="02020603050405020304" pitchFamily="18" charset="0"/>
                          <a:cs typeface="Times New Roman" panose="02020603050405020304" pitchFamily="18" charset="0"/>
                        </a:rPr>
                        <a:t>11.</a:t>
                      </a:r>
                    </a:p>
                  </a:txBody>
                  <a:tcPr marL="39370" marR="39370" marT="64770" marB="64770"/>
                </a:tc>
                <a:tc>
                  <a:txBody>
                    <a:bodyPr/>
                    <a:lstStyle/>
                    <a:p>
                      <a:pPr>
                        <a:lnSpc>
                          <a:spcPct val="107000"/>
                        </a:lnSpc>
                      </a:pPr>
                      <a:r>
                        <a:rPr lang="ru-RU" sz="1200" kern="100" dirty="0">
                          <a:effectLst/>
                          <a:latin typeface="+mj-lt"/>
                          <a:ea typeface="Times New Roman" panose="02020603050405020304" pitchFamily="18" charset="0"/>
                          <a:cs typeface="Times New Roman" panose="02020603050405020304" pitchFamily="18" charset="0"/>
                        </a:rPr>
                        <a:t>Могут ли на уровне субъекта Российской Федерации или муниципального образования в случае применения региональной или муниципальной информационной системы ограничить заказчиков в вариантах указания характеристик товаров, работ, услуг с использованием ЕИС или ввести запреты на указание характеристики работ, услуг с использованием ЕИС?</a:t>
                      </a:r>
                    </a:p>
                  </a:txBody>
                  <a:tcPr marL="39370" marR="39370" marT="64770" marB="64770"/>
                </a:tc>
                <a:tc>
                  <a:txBody>
                    <a:bodyPr/>
                    <a:lstStyle/>
                    <a:p>
                      <a:pPr>
                        <a:lnSpc>
                          <a:spcPct val="107000"/>
                        </a:lnSpc>
                      </a:pPr>
                      <a:r>
                        <a:rPr lang="ru-RU" sz="1200" kern="100" dirty="0">
                          <a:effectLst/>
                          <a:latin typeface="+mj-lt"/>
                          <a:ea typeface="Times New Roman" panose="02020603050405020304" pitchFamily="18" charset="0"/>
                          <a:cs typeface="Times New Roman" panose="02020603050405020304" pitchFamily="18" charset="0"/>
                        </a:rPr>
                        <a:t>Закон N 44-ФЗ и изданные в его реализацию акты Правительства Российской Федерации не содержат специальных положений по указанному вопросу</a:t>
                      </a:r>
                    </a:p>
                  </a:txBody>
                  <a:tcPr marL="39370" marR="39370" marT="64770" marB="64770"/>
                </a:tc>
                <a:extLst>
                  <a:ext uri="{0D108BD9-81ED-4DB2-BD59-A6C34878D82A}">
                    <a16:rowId xmlns:a16="http://schemas.microsoft.com/office/drawing/2014/main" xmlns="" val="3804529704"/>
                  </a:ext>
                </a:extLst>
              </a:tr>
            </a:tbl>
          </a:graphicData>
        </a:graphic>
      </p:graphicFrame>
      <p:sp>
        <p:nvSpPr>
          <p:cNvPr id="3" name="TextBox 2">
            <a:extLst>
              <a:ext uri="{FF2B5EF4-FFF2-40B4-BE49-F238E27FC236}">
                <a16:creationId xmlns:a16="http://schemas.microsoft.com/office/drawing/2014/main" xmlns="" id="{9E9712BC-4CBF-E5E5-0A05-901ABBDF0BFF}"/>
              </a:ext>
            </a:extLst>
          </p:cNvPr>
          <p:cNvSpPr txBox="1"/>
          <p:nvPr/>
        </p:nvSpPr>
        <p:spPr>
          <a:xfrm rot="16200000">
            <a:off x="-2810367" y="3529514"/>
            <a:ext cx="6104708" cy="292388"/>
          </a:xfrm>
          <a:prstGeom prst="rect">
            <a:avLst/>
          </a:prstGeom>
          <a:noFill/>
        </p:spPr>
        <p:txBody>
          <a:bodyPr wrap="square">
            <a:spAutoFit/>
          </a:bodyPr>
          <a:lstStyle/>
          <a:p>
            <a:r>
              <a:rPr lang="ru-RU" sz="1300" i="1" dirty="0">
                <a:solidFill>
                  <a:srgbClr val="FF0000"/>
                </a:solidFill>
              </a:rPr>
              <a:t>Письмо Минфина России от 27.12.2023 N 24-03-08/126782</a:t>
            </a:r>
          </a:p>
        </p:txBody>
      </p:sp>
    </p:spTree>
    <p:extLst>
      <p:ext uri="{BB962C8B-B14F-4D97-AF65-F5344CB8AC3E}">
        <p14:creationId xmlns:p14="http://schemas.microsoft.com/office/powerpoint/2010/main" xmlns="" val="41158735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34ADFE-D8E1-3725-1AA9-A12E1D4976A4}"/>
            </a:ext>
          </a:extLst>
        </p:cNvPr>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xmlns="" id="{DE87E07D-18F4-3441-794D-70D9AA3E8529}"/>
              </a:ext>
            </a:extLst>
          </p:cNvPr>
          <p:cNvGraphicFramePr>
            <a:graphicFrameLocks noGrp="1"/>
          </p:cNvGraphicFramePr>
          <p:nvPr/>
        </p:nvGraphicFramePr>
        <p:xfrm>
          <a:off x="388182" y="351615"/>
          <a:ext cx="11560221" cy="3646418"/>
        </p:xfrm>
        <a:graphic>
          <a:graphicData uri="http://schemas.openxmlformats.org/drawingml/2006/table">
            <a:tbl>
              <a:tblPr>
                <a:tableStyleId>{5C22544A-7EE6-4342-B048-85BDC9FD1C3A}</a:tableStyleId>
              </a:tblPr>
              <a:tblGrid>
                <a:gridCol w="496002">
                  <a:extLst>
                    <a:ext uri="{9D8B030D-6E8A-4147-A177-3AD203B41FA5}">
                      <a16:colId xmlns:a16="http://schemas.microsoft.com/office/drawing/2014/main" xmlns="" val="1965984614"/>
                    </a:ext>
                  </a:extLst>
                </a:gridCol>
                <a:gridCol w="4796960">
                  <a:extLst>
                    <a:ext uri="{9D8B030D-6E8A-4147-A177-3AD203B41FA5}">
                      <a16:colId xmlns:a16="http://schemas.microsoft.com/office/drawing/2014/main" xmlns="" val="983266573"/>
                    </a:ext>
                  </a:extLst>
                </a:gridCol>
                <a:gridCol w="6267259">
                  <a:extLst>
                    <a:ext uri="{9D8B030D-6E8A-4147-A177-3AD203B41FA5}">
                      <a16:colId xmlns:a16="http://schemas.microsoft.com/office/drawing/2014/main" xmlns="" val="3877408815"/>
                    </a:ext>
                  </a:extLst>
                </a:gridCol>
              </a:tblGrid>
              <a:tr h="1585777">
                <a:tc>
                  <a:txBody>
                    <a:bodyPr/>
                    <a:lstStyle/>
                    <a:p>
                      <a:pPr algn="ctr">
                        <a:lnSpc>
                          <a:spcPct val="107000"/>
                        </a:lnSpc>
                      </a:pPr>
                      <a:r>
                        <a:rPr lang="ru-RU" sz="1100" kern="100" dirty="0">
                          <a:effectLst/>
                        </a:rPr>
                        <a:t>12.</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13" marR="20513" marT="33747" marB="33747"/>
                </a:tc>
                <a:tc>
                  <a:txBody>
                    <a:bodyPr/>
                    <a:lstStyle/>
                    <a:p>
                      <a:pPr>
                        <a:lnSpc>
                          <a:spcPct val="107000"/>
                        </a:lnSpc>
                      </a:pPr>
                      <a:r>
                        <a:rPr lang="ru-RU" sz="1100" kern="100" dirty="0">
                          <a:effectLst/>
                        </a:rPr>
                        <a:t>Как поступать комиссии по осуществлению закупок при рассмотрении заявок на участие в закупке в случае расхождения "бумажных" и "цифровых" документов? Какое правило будет иметь преимущество, учитывая, что нормативно обязательность именно "цифровой" инструкции нигде не закреплена? Какое решение принимать комиссии, если в одной заявке указан диапазон значений, а в другой - точное значение? Какой вариант будет иметь при рассмотрении заявок приоритет: "цифровой" или "бумажный"? Участник закупки при заполнении заявки указал значение характеристик с использованием электронной площадки, но приложил файл с описанием характеристик, который расходится с "цифровой" заявкой. Что делать комиссии: отклонить заявку по причине выявления недостоверной информации, содержащейся в заявке на участие в закупке; отклонить заявку по причине несоответствия таких информации и документов требованиям, установленным в извещении об осуществлении закупки; допустить заявку? Что делать комиссии по осуществлению закупок, если один из участников закупки указал только "цифровые" характеристики, а другой - помимо "цифровых" характеристик включил в заявку файл с описанием характеристик, указанных заказчиком в "бумажном" описании объекта закупки? Должны ли характеристики в "бумажной" форме включаться в контракт и учитываться при приемке товара?</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13" marR="20513" marT="33747" marB="33747"/>
                </a:tc>
                <a:tc>
                  <a:txBody>
                    <a:bodyPr/>
                    <a:lstStyle/>
                    <a:p>
                      <a:pPr>
                        <a:lnSpc>
                          <a:spcPct val="107000"/>
                        </a:lnSpc>
                      </a:pPr>
                      <a:r>
                        <a:rPr lang="ru-RU" sz="1100" kern="100" dirty="0">
                          <a:effectLst/>
                        </a:rPr>
                        <a:t>Согласно положениям пункта 11.8 Регламента Министерства финансов Российской Федерации, утвержденного приказом Минфина России от 14 октября 2018 г. N 194н, Минфин России не оценивает конкретные хозяйственные ситуации, соответственно, Департамент не дает указаний относительно решений, которые следует принимать членам комиссии по осуществлению закупок при рассмотрении заявок на участие в закупках.</a:t>
                      </a:r>
                    </a:p>
                    <a:p>
                      <a:pPr>
                        <a:lnSpc>
                          <a:spcPct val="107000"/>
                        </a:lnSpc>
                      </a:pPr>
                      <a:r>
                        <a:rPr lang="ru-RU" sz="1100" kern="100" dirty="0">
                          <a:effectLst/>
                        </a:rPr>
                        <a:t>Позиция изложена в пунктах 2.3 - 2.5 письма Минфина России от 18 декабря 2023 г. N 24-01-10/122331, в частности:</a:t>
                      </a:r>
                    </a:p>
                    <a:p>
                      <a:pPr>
                        <a:lnSpc>
                          <a:spcPct val="107000"/>
                        </a:lnSpc>
                      </a:pPr>
                      <a:r>
                        <a:rPr lang="ru-RU" sz="1100" kern="100" dirty="0">
                          <a:effectLst/>
                        </a:rPr>
                        <a:t>заказчик устанавливает в составе требований к содержанию, составу заявки на участие в закупке, инструкции по ее заполнению требования, касающиеся необходимости указания участником закупки наименования страны происхождения товара, товарного знака (при наличии у товара товарного знака), характеристик предлагаемого товара с использованием электронной площадки в структурированном виде на основании пункта 31 дополнительных требований, утвержденных Постановлением N 656; несоблюдение указанных требований является основанием для отклонения заявки комиссией по осуществлению закупок.</a:t>
                      </a:r>
                    </a:p>
                    <a:p>
                      <a:pPr>
                        <a:lnSpc>
                          <a:spcPct val="107000"/>
                        </a:lnSpc>
                      </a:pPr>
                      <a:r>
                        <a:rPr lang="ru-RU" sz="1100" kern="100" dirty="0">
                          <a:effectLst/>
                        </a:rPr>
                        <a:t>К ситуации, при которой участником закупки в одной заявке дано противоречивое предложение в отношении предлагаемого товара путем указания разных характеристик - одних в "структурированном виде", а иных в качестве приложения (что не требуется) к заявке, - целесообразно относиться по аналогии, как если бы до 1 октября 2023 г. в одной заявке было дано противоречивое предложение в отношении предлагаемого товара путем одновременного указания разных характеристик предлагаемого товара</a:t>
                      </a:r>
                      <a:endParaRPr lang="ru-RU"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13" marR="20513" marT="33747" marB="33747"/>
                </a:tc>
                <a:extLst>
                  <a:ext uri="{0D108BD9-81ED-4DB2-BD59-A6C34878D82A}">
                    <a16:rowId xmlns:a16="http://schemas.microsoft.com/office/drawing/2014/main" xmlns="" val="13086950"/>
                  </a:ext>
                </a:extLst>
              </a:tr>
            </a:tbl>
          </a:graphicData>
        </a:graphic>
      </p:graphicFrame>
      <p:sp>
        <p:nvSpPr>
          <p:cNvPr id="2" name="TextBox 1">
            <a:extLst>
              <a:ext uri="{FF2B5EF4-FFF2-40B4-BE49-F238E27FC236}">
                <a16:creationId xmlns:a16="http://schemas.microsoft.com/office/drawing/2014/main" xmlns="" id="{913F6729-ACAC-F1D4-76E0-C4BCB4D84503}"/>
              </a:ext>
            </a:extLst>
          </p:cNvPr>
          <p:cNvSpPr txBox="1"/>
          <p:nvPr/>
        </p:nvSpPr>
        <p:spPr>
          <a:xfrm rot="16200000">
            <a:off x="-2810367" y="3529514"/>
            <a:ext cx="6104708" cy="292388"/>
          </a:xfrm>
          <a:prstGeom prst="rect">
            <a:avLst/>
          </a:prstGeom>
          <a:noFill/>
        </p:spPr>
        <p:txBody>
          <a:bodyPr wrap="square">
            <a:spAutoFit/>
          </a:bodyPr>
          <a:lstStyle/>
          <a:p>
            <a:r>
              <a:rPr lang="ru-RU" sz="1300" i="1" dirty="0">
                <a:solidFill>
                  <a:srgbClr val="FF0000"/>
                </a:solidFill>
              </a:rPr>
              <a:t>Письмо Минфина России от 27.12.2023 N 24-03-08/126782</a:t>
            </a:r>
          </a:p>
        </p:txBody>
      </p:sp>
    </p:spTree>
    <p:extLst>
      <p:ext uri="{BB962C8B-B14F-4D97-AF65-F5344CB8AC3E}">
        <p14:creationId xmlns:p14="http://schemas.microsoft.com/office/powerpoint/2010/main" xmlns="" val="81918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7">
            <a:extLst>
              <a:ext uri="{FF2B5EF4-FFF2-40B4-BE49-F238E27FC236}">
                <a16:creationId xmlns:a16="http://schemas.microsoft.com/office/drawing/2014/main" xmlns="" id="{9DC50A2E-CF1D-5DFD-6889-20BB2E5912FE}"/>
              </a:ext>
            </a:extLst>
          </p:cNvPr>
          <p:cNvGraphicFramePr>
            <a:graphicFrameLocks noGrp="1"/>
          </p:cNvGraphicFramePr>
          <p:nvPr>
            <p:ph idx="1"/>
          </p:nvPr>
        </p:nvGraphicFramePr>
        <p:xfrm>
          <a:off x="335359" y="904875"/>
          <a:ext cx="11625912" cy="268732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5253046">
                  <a:extLst>
                    <a:ext uri="{9D8B030D-6E8A-4147-A177-3AD203B41FA5}">
                      <a16:colId xmlns:a16="http://schemas.microsoft.com/office/drawing/2014/main" xmlns="" val="270966510"/>
                    </a:ext>
                  </a:extLst>
                </a:gridCol>
                <a:gridCol w="524715">
                  <a:extLst>
                    <a:ext uri="{9D8B030D-6E8A-4147-A177-3AD203B41FA5}">
                      <a16:colId xmlns:a16="http://schemas.microsoft.com/office/drawing/2014/main" xmlns="" val="4139795710"/>
                    </a:ext>
                  </a:extLst>
                </a:gridCol>
                <a:gridCol w="5206230">
                  <a:extLst>
                    <a:ext uri="{9D8B030D-6E8A-4147-A177-3AD203B41FA5}">
                      <a16:colId xmlns:a16="http://schemas.microsoft.com/office/drawing/2014/main" xmlns="" val="3269725590"/>
                    </a:ext>
                  </a:extLst>
                </a:gridCol>
              </a:tblGrid>
              <a:tr h="370840">
                <a:tc>
                  <a:txBody>
                    <a:bodyPr/>
                    <a:lstStyle/>
                    <a:p>
                      <a:pPr algn="ctr"/>
                      <a:r>
                        <a:rPr lang="ru-RU" sz="1000" dirty="0"/>
                        <a:t>№ п/п</a:t>
                      </a:r>
                    </a:p>
                  </a:txBody>
                  <a:tcPr/>
                </a:tc>
                <a:tc>
                  <a:txBody>
                    <a:bodyPr/>
                    <a:lstStyle/>
                    <a:p>
                      <a:pPr algn="ctr"/>
                      <a:r>
                        <a:rPr lang="ru-RU" sz="1000" dirty="0"/>
                        <a:t>Действующая редакция</a:t>
                      </a:r>
                    </a:p>
                  </a:txBody>
                  <a:tcPr/>
                </a:tc>
                <a:tc>
                  <a:txBody>
                    <a:bodyPr/>
                    <a:lstStyle/>
                    <a:p>
                      <a:endParaRPr lang="ru-RU" sz="1000" dirty="0"/>
                    </a:p>
                  </a:txBody>
                  <a:tcPr/>
                </a:tc>
                <a:tc>
                  <a:txBody>
                    <a:bodyPr/>
                    <a:lstStyle/>
                    <a:p>
                      <a:pPr algn="ctr"/>
                      <a:r>
                        <a:rPr lang="ru-RU" sz="10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r>
                        <a:rPr lang="ru-RU" sz="1000" dirty="0"/>
                        <a:t>ч. 4 ст. 8</a:t>
                      </a:r>
                      <a:r>
                        <a:rPr lang="ru-RU" sz="1000" baseline="0" dirty="0"/>
                        <a:t> 360-ФЗ</a:t>
                      </a:r>
                      <a:endParaRPr lang="ru-RU" sz="1000" dirty="0"/>
                    </a:p>
                  </a:txBody>
                  <a:tcPr/>
                </a:tc>
                <a:tc>
                  <a:txBody>
                    <a:bodyPr/>
                    <a:lstStyle/>
                    <a:p>
                      <a:r>
                        <a:rPr lang="ru-RU" sz="1000" dirty="0"/>
                        <a:t>Если в случаях, предусмотренных частью 8 статьи 52, частью 4 статьи 77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заказчик осуществляет закупку у единственного поставщика (подрядчика, исполнителя) в соответствии с пунктами 24 и 25 части 1 статьи 93 настоящего Федерального закона (в редакции настоящего Федерального закона), до 1 января 2025 года контракт с участником закупки заключается без использования единой информационной системы в сфере закупок, электронной площадки, специализированной электронной площадки.</a:t>
                      </a:r>
                    </a:p>
                  </a:txBody>
                  <a:tcPr/>
                </a:tc>
                <a:tc>
                  <a:txBody>
                    <a:bodyPr/>
                    <a:lstStyle/>
                    <a:p>
                      <a:endParaRPr lang="ru-RU" sz="1000" dirty="0"/>
                    </a:p>
                  </a:txBody>
                  <a:tcPr/>
                </a:tc>
                <a:tc>
                  <a:txBody>
                    <a:bodyPr/>
                    <a:lstStyle/>
                    <a:p>
                      <a:r>
                        <a:rPr lang="ru-RU" sz="1000" b="1" dirty="0"/>
                        <a:t>Окончание действия - 01.01.2025 </a:t>
                      </a:r>
                      <a:r>
                        <a:rPr lang="ru-RU" sz="1000" dirty="0"/>
                        <a:t>(ранее - 01.07.2024)</a:t>
                      </a:r>
                    </a:p>
                    <a:p>
                      <a:endParaRPr lang="ru-RU" sz="1000" dirty="0"/>
                    </a:p>
                  </a:txBody>
                  <a:tcPr/>
                </a:tc>
                <a:extLst>
                  <a:ext uri="{0D108BD9-81ED-4DB2-BD59-A6C34878D82A}">
                    <a16:rowId xmlns:a16="http://schemas.microsoft.com/office/drawing/2014/main" xmlns="" val="379611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ч. 13 ст. 8 360-ФЗ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0" kern="1200" dirty="0">
                          <a:solidFill>
                            <a:schemeClr val="tx1"/>
                          </a:solidFill>
                          <a:effectLst/>
                          <a:latin typeface="+mn-lt"/>
                          <a:ea typeface="+mn-ea"/>
                          <a:cs typeface="+mn-cs"/>
                        </a:rPr>
                        <a:t>В отношении закупок, извещения об осуществлении которых размещены в единой информационной системе в сфере закупок либо приглашения принять участие в которых направлены </a:t>
                      </a:r>
                      <a:r>
                        <a:rPr lang="ru-RU" sz="1000" b="0" strike="sngStrike" kern="1200" dirty="0">
                          <a:solidFill>
                            <a:srgbClr val="00B0F0"/>
                          </a:solidFill>
                          <a:effectLst/>
                          <a:latin typeface="+mn-lt"/>
                          <a:ea typeface="+mn-ea"/>
                          <a:cs typeface="+mn-cs"/>
                        </a:rPr>
                        <a:t>до 1 января 2024 года</a:t>
                      </a:r>
                      <a:r>
                        <a:rPr lang="ru-RU" sz="1000" b="0" kern="1200" dirty="0">
                          <a:solidFill>
                            <a:schemeClr val="tx1"/>
                          </a:solidFill>
                          <a:effectLst/>
                          <a:latin typeface="+mn-lt"/>
                          <a:ea typeface="+mn-ea"/>
                          <a:cs typeface="+mn-cs"/>
                        </a:rPr>
                        <a:t>, положения частей 1.7 и 8.1 статьи 95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не применяются.</a:t>
                      </a:r>
                    </a:p>
                  </a:txBody>
                  <a:tcPr/>
                </a:tc>
                <a:tc>
                  <a:txBody>
                    <a:bodyPr/>
                    <a:lstStyle/>
                    <a:p>
                      <a:endParaRPr lang="ru-RU"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0" kern="1200" dirty="0">
                          <a:solidFill>
                            <a:schemeClr val="tx1"/>
                          </a:solidFill>
                          <a:effectLst/>
                          <a:latin typeface="+mn-lt"/>
                          <a:ea typeface="+mn-ea"/>
                          <a:cs typeface="+mn-cs"/>
                        </a:rPr>
                        <a:t>В отношении закупок, извещения об осуществлении которых размещены в единой информационной системе в сфере закупок либо приглашения принять участие в которых направлены </a:t>
                      </a:r>
                      <a:r>
                        <a:rPr lang="ru-RU" sz="1000" b="0" strike="noStrike" kern="1200" dirty="0">
                          <a:solidFill>
                            <a:srgbClr val="0070C0"/>
                          </a:solidFill>
                          <a:effectLst/>
                          <a:latin typeface="+mn-lt"/>
                          <a:ea typeface="+mn-ea"/>
                          <a:cs typeface="+mn-cs"/>
                        </a:rPr>
                        <a:t>до 1 июля 2024 года</a:t>
                      </a:r>
                      <a:r>
                        <a:rPr lang="ru-RU" sz="1000" b="0" kern="1200" dirty="0">
                          <a:solidFill>
                            <a:schemeClr val="tx1"/>
                          </a:solidFill>
                          <a:effectLst/>
                          <a:latin typeface="+mn-lt"/>
                          <a:ea typeface="+mn-ea"/>
                          <a:cs typeface="+mn-cs"/>
                        </a:rPr>
                        <a:t>, положения частей 1.7 и 8.1 статьи 95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не применяются.</a:t>
                      </a:r>
                    </a:p>
                  </a:txBody>
                  <a:tcPr/>
                </a:tc>
                <a:extLst>
                  <a:ext uri="{0D108BD9-81ED-4DB2-BD59-A6C34878D82A}">
                    <a16:rowId xmlns:a16="http://schemas.microsoft.com/office/drawing/2014/main" xmlns="" val="2292402751"/>
                  </a:ext>
                </a:extLst>
              </a:tr>
            </a:tbl>
          </a:graphicData>
        </a:graphic>
      </p:graphicFrame>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dirty="0">
                <a:solidFill>
                  <a:schemeClr val="tx1"/>
                </a:solidFill>
              </a:rPr>
              <a:t>25.12.2023 №624-ФЗ</a:t>
            </a:r>
            <a:endParaRPr lang="ru-RU" sz="2500" dirty="0">
              <a:solidFill>
                <a:schemeClr val="tx1"/>
              </a:solidFill>
            </a:endParaRPr>
          </a:p>
        </p:txBody>
      </p:sp>
      <p:pic>
        <p:nvPicPr>
          <p:cNvPr id="7" name="Рисунок 6">
            <a:extLst>
              <a:ext uri="{FF2B5EF4-FFF2-40B4-BE49-F238E27FC236}">
                <a16:creationId xmlns:a16="http://schemas.microsoft.com/office/drawing/2014/main" xmlns="" id="{3E08E39A-5512-4E49-63F9-F39BDBA8D7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graphicFrame>
        <p:nvGraphicFramePr>
          <p:cNvPr id="2" name="Таблица 1">
            <a:extLst>
              <a:ext uri="{FF2B5EF4-FFF2-40B4-BE49-F238E27FC236}">
                <a16:creationId xmlns:a16="http://schemas.microsoft.com/office/drawing/2014/main" xmlns="" id="{F29FEDA3-8F0C-49EA-205A-A68C7F80DA94}"/>
              </a:ext>
            </a:extLst>
          </p:cNvPr>
          <p:cNvGraphicFramePr>
            <a:graphicFrameLocks noGrp="1"/>
          </p:cNvGraphicFramePr>
          <p:nvPr/>
        </p:nvGraphicFramePr>
        <p:xfrm>
          <a:off x="335358" y="3989434"/>
          <a:ext cx="11625911" cy="2758440"/>
        </p:xfrm>
        <a:graphic>
          <a:graphicData uri="http://schemas.openxmlformats.org/drawingml/2006/table">
            <a:tbl>
              <a:tblPr bandRow="1">
                <a:tableStyleId>{5C22544A-7EE6-4342-B048-85BDC9FD1C3A}</a:tableStyleId>
              </a:tblPr>
              <a:tblGrid>
                <a:gridCol w="641921">
                  <a:extLst>
                    <a:ext uri="{9D8B030D-6E8A-4147-A177-3AD203B41FA5}">
                      <a16:colId xmlns:a16="http://schemas.microsoft.com/office/drawing/2014/main" xmlns="" val="820445446"/>
                    </a:ext>
                  </a:extLst>
                </a:gridCol>
                <a:gridCol w="5262737">
                  <a:extLst>
                    <a:ext uri="{9D8B030D-6E8A-4147-A177-3AD203B41FA5}">
                      <a16:colId xmlns:a16="http://schemas.microsoft.com/office/drawing/2014/main" xmlns="" val="3210686865"/>
                    </a:ext>
                  </a:extLst>
                </a:gridCol>
                <a:gridCol w="504056">
                  <a:extLst>
                    <a:ext uri="{9D8B030D-6E8A-4147-A177-3AD203B41FA5}">
                      <a16:colId xmlns:a16="http://schemas.microsoft.com/office/drawing/2014/main" xmlns="" val="2082010150"/>
                    </a:ext>
                  </a:extLst>
                </a:gridCol>
                <a:gridCol w="5217197">
                  <a:extLst>
                    <a:ext uri="{9D8B030D-6E8A-4147-A177-3AD203B41FA5}">
                      <a16:colId xmlns:a16="http://schemas.microsoft.com/office/drawing/2014/main" xmlns="" val="212448479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ч. 1.7 ст. 95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kern="1200" dirty="0">
                          <a:solidFill>
                            <a:schemeClr val="tx1"/>
                          </a:solidFill>
                          <a:effectLst/>
                          <a:latin typeface="+mn-lt"/>
                          <a:ea typeface="+mn-ea"/>
                          <a:cs typeface="+mn-cs"/>
                        </a:rPr>
                        <a:t>в действующей редакции отсутствует</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300" b="0" kern="1200" dirty="0">
                        <a:solidFill>
                          <a:schemeClr val="tx1"/>
                        </a:solidFill>
                        <a:effectLst/>
                        <a:latin typeface="+mn-lt"/>
                        <a:ea typeface="+mn-ea"/>
                        <a:cs typeface="+mn-cs"/>
                      </a:endParaRPr>
                    </a:p>
                  </a:txBody>
                  <a:tcPr/>
                </a:tc>
                <a:tc>
                  <a:txBody>
                    <a:bodyPr/>
                    <a:lstStyle/>
                    <a:p>
                      <a:endParaRPr lang="ru-RU"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kern="1200" dirty="0">
                          <a:solidFill>
                            <a:schemeClr val="tx1"/>
                          </a:solidFill>
                          <a:effectLst/>
                          <a:latin typeface="+mn-lt"/>
                          <a:ea typeface="+mn-ea"/>
                          <a:cs typeface="+mn-cs"/>
                        </a:rPr>
                        <a:t>Соглашение об изменении условий контракта, заключенного по результатам электронных процедур, закрытых электронных процедур, заключается с использованием единой информационной системы. В случаях, предусмотренных частью 5 статьи 103 настоящего Федерального закона, такое соглашение не размещается на официальном сайте.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i="0" kern="1200" dirty="0">
                          <a:solidFill>
                            <a:srgbClr val="FF0000"/>
                          </a:solidFill>
                          <a:effectLst/>
                          <a:latin typeface="+mn-lt"/>
                          <a:ea typeface="+mn-ea"/>
                          <a:cs typeface="+mn-cs"/>
                        </a:rPr>
                        <a:t>Вступает в силу с 01.01.2025 (ранее с 01.07.2024)</a:t>
                      </a:r>
                    </a:p>
                  </a:txBody>
                  <a:tcPr/>
                </a:tc>
                <a:extLst>
                  <a:ext uri="{0D108BD9-81ED-4DB2-BD59-A6C34878D82A}">
                    <a16:rowId xmlns:a16="http://schemas.microsoft.com/office/drawing/2014/main" xmlns="" val="4209072820"/>
                  </a:ext>
                </a:extLst>
              </a:tr>
              <a:tr h="128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ч. 8.1 ст. 95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effectLst/>
                          <a:latin typeface="+mn-lt"/>
                          <a:ea typeface="+mn-ea"/>
                          <a:cs typeface="+mn-cs"/>
                        </a:rPr>
                        <a:t>в действующей редакции отсутствует</a:t>
                      </a:r>
                    </a:p>
                  </a:txBody>
                  <a:tcPr/>
                </a:tc>
                <a:tc>
                  <a:txBody>
                    <a:bodyPr/>
                    <a:lstStyle/>
                    <a:p>
                      <a:endParaRPr lang="ru-RU"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kern="1200" dirty="0">
                          <a:solidFill>
                            <a:schemeClr val="tx1"/>
                          </a:solidFill>
                          <a:effectLst/>
                          <a:latin typeface="+mn-lt"/>
                          <a:ea typeface="+mn-ea"/>
                          <a:cs typeface="+mn-cs"/>
                        </a:rPr>
                        <a:t>Соглашение о расторжении контракта, заключенного по результатам электронных процедур, закрытых электронных процедур, заключается с использованием единой информационной системы. В случаях, предусмотренных частью 5 статьи 103 настоящего Федерального закона, такое соглашение не размещается на официальном сайте.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i="0" kern="1200" dirty="0">
                          <a:solidFill>
                            <a:srgbClr val="FF0000"/>
                          </a:solidFill>
                          <a:effectLst/>
                          <a:latin typeface="+mn-lt"/>
                          <a:ea typeface="+mn-ea"/>
                          <a:cs typeface="+mn-cs"/>
                        </a:rPr>
                        <a:t>Вступает в силу с 01.01.2025 (ранее с 01.07.2024)</a:t>
                      </a:r>
                    </a:p>
                  </a:txBody>
                  <a:tcPr/>
                </a:tc>
                <a:extLst>
                  <a:ext uri="{0D108BD9-81ED-4DB2-BD59-A6C34878D82A}">
                    <a16:rowId xmlns:a16="http://schemas.microsoft.com/office/drawing/2014/main" xmlns="" val="564607136"/>
                  </a:ext>
                </a:extLst>
              </a:tr>
            </a:tbl>
          </a:graphicData>
        </a:graphic>
      </p:graphicFrame>
      <p:sp>
        <p:nvSpPr>
          <p:cNvPr id="3" name="Стрелка вправо 28">
            <a:extLst>
              <a:ext uri="{FF2B5EF4-FFF2-40B4-BE49-F238E27FC236}">
                <a16:creationId xmlns:a16="http://schemas.microsoft.com/office/drawing/2014/main" xmlns="" id="{AC3111CD-C1BA-9219-34D0-98562CA095A7}"/>
              </a:ext>
            </a:extLst>
          </p:cNvPr>
          <p:cNvSpPr/>
          <p:nvPr/>
        </p:nvSpPr>
        <p:spPr>
          <a:xfrm rot="5400000">
            <a:off x="6442277" y="3564771"/>
            <a:ext cx="145619" cy="550141"/>
          </a:xfrm>
          <a:prstGeom prst="rightArrow">
            <a:avLst>
              <a:gd name="adj1" fmla="val 46279"/>
              <a:gd name="adj2" fmla="val 5875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2512865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3">
            <a:extLst>
              <a:ext uri="{FF2B5EF4-FFF2-40B4-BE49-F238E27FC236}">
                <a16:creationId xmlns:a16="http://schemas.microsoft.com/office/drawing/2014/main" xmlns="" id="{CA388BEB-CF6D-BCD2-591D-4976F28DECEA}"/>
              </a:ext>
            </a:extLst>
          </p:cNvPr>
          <p:cNvSpPr>
            <a:spLocks noGrp="1"/>
          </p:cNvSpPr>
          <p:nvPr>
            <p:ph type="title"/>
          </p:nvPr>
        </p:nvSpPr>
        <p:spPr>
          <a:xfrm>
            <a:off x="510139" y="129204"/>
            <a:ext cx="11300861" cy="540940"/>
          </a:xfrm>
        </p:spPr>
        <p:txBody>
          <a:bodyPr>
            <a:normAutofit/>
          </a:bodyPr>
          <a:lstStyle/>
          <a:p>
            <a:r>
              <a:rPr lang="ru-RU" dirty="0"/>
              <a:t>Общие положения</a:t>
            </a:r>
          </a:p>
        </p:txBody>
      </p:sp>
      <p:graphicFrame>
        <p:nvGraphicFramePr>
          <p:cNvPr id="2" name="Схема 1">
            <a:extLst>
              <a:ext uri="{FF2B5EF4-FFF2-40B4-BE49-F238E27FC236}">
                <a16:creationId xmlns:a16="http://schemas.microsoft.com/office/drawing/2014/main" xmlns="" id="{3BB9C675-606C-C42F-F9FC-C09A480AB7B3}"/>
              </a:ext>
            </a:extLst>
          </p:cNvPr>
          <p:cNvGraphicFramePr/>
          <p:nvPr/>
        </p:nvGraphicFramePr>
        <p:xfrm>
          <a:off x="335359" y="908720"/>
          <a:ext cx="11464233"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xmlns="" id="{BAFA85AD-8D42-C824-B18C-F5A808958E87}"/>
              </a:ext>
            </a:extLst>
          </p:cNvPr>
          <p:cNvSpPr txBox="1"/>
          <p:nvPr/>
        </p:nvSpPr>
        <p:spPr>
          <a:xfrm>
            <a:off x="1226255" y="5013176"/>
            <a:ext cx="3252370" cy="1569660"/>
          </a:xfrm>
          <a:prstGeom prst="rect">
            <a:avLst/>
          </a:prstGeom>
          <a:noFill/>
          <a:ln w="22225">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Не допускается осуществление участниками ЕИС действий:</a:t>
            </a:r>
          </a:p>
          <a:p>
            <a:pPr marL="285750" marR="0" lvl="0" indent="-285750" algn="r" defTabSz="914400" rtl="0" eaLnBrk="1" fontAlgn="auto" latinLnBrk="0" hangingPunct="1">
              <a:lnSpc>
                <a:spcPct val="100000"/>
              </a:lnSpc>
              <a:spcBef>
                <a:spcPts val="0"/>
              </a:spcBef>
              <a:spcAft>
                <a:spcPts val="0"/>
              </a:spcAft>
              <a:buClrTx/>
              <a:buSzTx/>
              <a:buFontTx/>
              <a:buChar char="-"/>
              <a:tabLst/>
              <a:defRPr/>
            </a:pPr>
            <a:r>
              <a:rPr kumimoji="0" lang="ru-RU"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нарушающих требования законодательства РФ;</a:t>
            </a:r>
          </a:p>
          <a:p>
            <a:pPr marL="285750" marR="0" lvl="0" indent="-285750" algn="r" defTabSz="914400" rtl="0" eaLnBrk="1" fontAlgn="auto" latinLnBrk="0" hangingPunct="1">
              <a:lnSpc>
                <a:spcPct val="100000"/>
              </a:lnSpc>
              <a:spcBef>
                <a:spcPts val="0"/>
              </a:spcBef>
              <a:spcAft>
                <a:spcPts val="0"/>
              </a:spcAft>
              <a:buClrTx/>
              <a:buSzTx/>
              <a:buFontTx/>
              <a:buChar char="-"/>
              <a:tabLst/>
              <a:defRPr/>
            </a:pPr>
            <a:r>
              <a:rPr kumimoji="0" lang="ru-RU"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направленных на нарушение функционирования ЕИС</a:t>
            </a:r>
          </a:p>
        </p:txBody>
      </p:sp>
      <p:sp>
        <p:nvSpPr>
          <p:cNvPr id="5" name="Прямоугольник 4">
            <a:extLst>
              <a:ext uri="{FF2B5EF4-FFF2-40B4-BE49-F238E27FC236}">
                <a16:creationId xmlns:a16="http://schemas.microsoft.com/office/drawing/2014/main" xmlns="" id="{83B764D2-E010-CA5D-1478-B45CE9D6B9CE}"/>
              </a:ext>
            </a:extLst>
          </p:cNvPr>
          <p:cNvSpPr/>
          <p:nvPr/>
        </p:nvSpPr>
        <p:spPr>
          <a:xfrm>
            <a:off x="1199456" y="788512"/>
            <a:ext cx="3384376" cy="5940284"/>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3" name="TextBox 22">
            <a:extLst>
              <a:ext uri="{FF2B5EF4-FFF2-40B4-BE49-F238E27FC236}">
                <a16:creationId xmlns:a16="http://schemas.microsoft.com/office/drawing/2014/main" xmlns="" id="{4ED1C404-8C62-1012-AB11-262ABEFD1851}"/>
              </a:ext>
            </a:extLst>
          </p:cNvPr>
          <p:cNvSpPr txBox="1"/>
          <p:nvPr/>
        </p:nvSpPr>
        <p:spPr>
          <a:xfrm>
            <a:off x="8475835" y="5595753"/>
            <a:ext cx="3511777"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Формирование информации и документов с использованием ЕИС осуществляется путем </a:t>
            </a:r>
          </a:p>
        </p:txBody>
      </p:sp>
      <p:sp>
        <p:nvSpPr>
          <p:cNvPr id="24" name="Прямоугольник 23">
            <a:extLst>
              <a:ext uri="{FF2B5EF4-FFF2-40B4-BE49-F238E27FC236}">
                <a16:creationId xmlns:a16="http://schemas.microsoft.com/office/drawing/2014/main" xmlns="" id="{6F34F540-16F0-102E-1449-94A88A9EFA67}"/>
              </a:ext>
            </a:extLst>
          </p:cNvPr>
          <p:cNvSpPr/>
          <p:nvPr/>
        </p:nvSpPr>
        <p:spPr>
          <a:xfrm>
            <a:off x="8256239" y="800582"/>
            <a:ext cx="3801487" cy="5928213"/>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9" name="Прямоугольник 8">
            <a:extLst>
              <a:ext uri="{FF2B5EF4-FFF2-40B4-BE49-F238E27FC236}">
                <a16:creationId xmlns:a16="http://schemas.microsoft.com/office/drawing/2014/main" xmlns="" id="{36EF51F5-06CB-ED06-B9C5-89C0767B324F}"/>
              </a:ext>
            </a:extLst>
          </p:cNvPr>
          <p:cNvSpPr/>
          <p:nvPr/>
        </p:nvSpPr>
        <p:spPr>
          <a:xfrm>
            <a:off x="1055440" y="5013176"/>
            <a:ext cx="11058468" cy="1602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5" name="TextBox 14">
            <a:extLst>
              <a:ext uri="{FF2B5EF4-FFF2-40B4-BE49-F238E27FC236}">
                <a16:creationId xmlns:a16="http://schemas.microsoft.com/office/drawing/2014/main" xmlns="" id="{694184EC-7803-2D19-286B-89E5B11D4C91}"/>
              </a:ext>
            </a:extLst>
          </p:cNvPr>
          <p:cNvSpPr txBox="1"/>
          <p:nvPr/>
        </p:nvSpPr>
        <p:spPr>
          <a:xfrm>
            <a:off x="4771852" y="5138708"/>
            <a:ext cx="3334824"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Руководство пользователя ЕИС</a:t>
            </a:r>
            <a:b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(методическая документация)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Электронный документооборот</a:t>
            </a:r>
          </a:p>
        </p:txBody>
      </p:sp>
      <p:sp>
        <p:nvSpPr>
          <p:cNvPr id="3" name="Прямоугольник 2">
            <a:extLst>
              <a:ext uri="{FF2B5EF4-FFF2-40B4-BE49-F238E27FC236}">
                <a16:creationId xmlns:a16="http://schemas.microsoft.com/office/drawing/2014/main" xmlns="" id="{1BA422C9-38A2-9BBD-55BC-B3316EA6B4C4}"/>
              </a:ext>
            </a:extLst>
          </p:cNvPr>
          <p:cNvSpPr/>
          <p:nvPr/>
        </p:nvSpPr>
        <p:spPr>
          <a:xfrm>
            <a:off x="6118473" y="5545106"/>
            <a:ext cx="5293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pitchFamily="34" charset="0"/>
                <a:ea typeface="+mn-ea"/>
                <a:cs typeface="+mn-cs"/>
              </a:rPr>
              <a:t>+</a:t>
            </a:r>
          </a:p>
        </p:txBody>
      </p:sp>
      <p:sp>
        <p:nvSpPr>
          <p:cNvPr id="4" name="Полилиния: фигура 3">
            <a:extLst>
              <a:ext uri="{FF2B5EF4-FFF2-40B4-BE49-F238E27FC236}">
                <a16:creationId xmlns:a16="http://schemas.microsoft.com/office/drawing/2014/main" xmlns="" id="{425BE577-251B-947E-CFE1-9A86D2604C9B}"/>
              </a:ext>
            </a:extLst>
          </p:cNvPr>
          <p:cNvSpPr/>
          <p:nvPr/>
        </p:nvSpPr>
        <p:spPr>
          <a:xfrm>
            <a:off x="4727848" y="851229"/>
            <a:ext cx="7202895" cy="3816565"/>
          </a:xfrm>
          <a:custGeom>
            <a:avLst/>
            <a:gdLst>
              <a:gd name="connsiteX0" fmla="*/ 0 w 7088777"/>
              <a:gd name="connsiteY0" fmla="*/ 0 h 3666308"/>
              <a:gd name="connsiteX1" fmla="*/ 0 w 7088777"/>
              <a:gd name="connsiteY1" fmla="*/ 1062445 h 3666308"/>
              <a:gd name="connsiteX2" fmla="*/ 3692434 w 7088777"/>
              <a:gd name="connsiteY2" fmla="*/ 1062445 h 3666308"/>
              <a:gd name="connsiteX3" fmla="*/ 3692434 w 7088777"/>
              <a:gd name="connsiteY3" fmla="*/ 3666308 h 3666308"/>
              <a:gd name="connsiteX4" fmla="*/ 7088777 w 7088777"/>
              <a:gd name="connsiteY4" fmla="*/ 3666308 h 3666308"/>
              <a:gd name="connsiteX5" fmla="*/ 7088777 w 7088777"/>
              <a:gd name="connsiteY5" fmla="*/ 17417 h 3666308"/>
              <a:gd name="connsiteX6" fmla="*/ 0 w 7088777"/>
              <a:gd name="connsiteY6" fmla="*/ 0 h 366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8777" h="3666308">
                <a:moveTo>
                  <a:pt x="0" y="0"/>
                </a:moveTo>
                <a:lnTo>
                  <a:pt x="0" y="1062445"/>
                </a:lnTo>
                <a:lnTo>
                  <a:pt x="3692434" y="1062445"/>
                </a:lnTo>
                <a:lnTo>
                  <a:pt x="3692434" y="3666308"/>
                </a:lnTo>
                <a:lnTo>
                  <a:pt x="7088777" y="3666308"/>
                </a:lnTo>
                <a:lnTo>
                  <a:pt x="7088777" y="17417"/>
                </a:lnTo>
                <a:lnTo>
                  <a:pt x="0" y="0"/>
                </a:lnTo>
                <a:close/>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xmlns="" id="{834966F7-1ADA-647D-EAEF-7462F93ECB05}"/>
              </a:ext>
            </a:extLst>
          </p:cNvPr>
          <p:cNvSpPr txBox="1"/>
          <p:nvPr/>
        </p:nvSpPr>
        <p:spPr>
          <a:xfrm>
            <a:off x="4727848" y="788511"/>
            <a:ext cx="358623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Формирование и размещение электронных документов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ЕИС и иных информационных системах,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с которыми ЕИС осуществляется информационное взаимодействие,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осуществляются с использованием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единых форматов электронных документов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и открытых форматов для обмена данными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 основе расширяемого языка разметки (XML),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которые разрабатываются и размещаются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на официальном сайте ФОИВ, определенным в соответствии с ч. 6 ст. 4 44-ФЗ</a:t>
            </a:r>
          </a:p>
        </p:txBody>
      </p:sp>
      <p:pic>
        <p:nvPicPr>
          <p:cNvPr id="13" name="Рисунок 12">
            <a:extLst>
              <a:ext uri="{FF2B5EF4-FFF2-40B4-BE49-F238E27FC236}">
                <a16:creationId xmlns:a16="http://schemas.microsoft.com/office/drawing/2014/main" xmlns="" id="{51BB690D-3651-301E-B34C-1F69F93D542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Tree>
    <p:extLst>
      <p:ext uri="{BB962C8B-B14F-4D97-AF65-F5344CB8AC3E}">
        <p14:creationId xmlns:p14="http://schemas.microsoft.com/office/powerpoint/2010/main" xmlns="" val="8237677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3">
            <a:extLst>
              <a:ext uri="{FF2B5EF4-FFF2-40B4-BE49-F238E27FC236}">
                <a16:creationId xmlns:a16="http://schemas.microsoft.com/office/drawing/2014/main" xmlns="" id="{CA388BEB-CF6D-BCD2-591D-4976F28DECEA}"/>
              </a:ext>
            </a:extLst>
          </p:cNvPr>
          <p:cNvSpPr>
            <a:spLocks noGrp="1"/>
          </p:cNvSpPr>
          <p:nvPr>
            <p:ph type="title"/>
          </p:nvPr>
        </p:nvSpPr>
        <p:spPr>
          <a:xfrm>
            <a:off x="510139" y="129204"/>
            <a:ext cx="11300861" cy="540940"/>
          </a:xfrm>
        </p:spPr>
        <p:txBody>
          <a:bodyPr>
            <a:normAutofit/>
          </a:bodyPr>
          <a:lstStyle/>
          <a:p>
            <a:r>
              <a:rPr lang="ru-RU" dirty="0"/>
              <a:t>Общие положения</a:t>
            </a:r>
          </a:p>
        </p:txBody>
      </p:sp>
      <p:pic>
        <p:nvPicPr>
          <p:cNvPr id="13" name="Рисунок 12">
            <a:extLst>
              <a:ext uri="{FF2B5EF4-FFF2-40B4-BE49-F238E27FC236}">
                <a16:creationId xmlns:a16="http://schemas.microsoft.com/office/drawing/2014/main" xmlns="" id="{51BB690D-3651-301E-B34C-1F69F93D542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24392" y="283946"/>
            <a:ext cx="2489517" cy="361894"/>
          </a:xfrm>
          <a:prstGeom prst="rect">
            <a:avLst/>
          </a:prstGeom>
        </p:spPr>
      </p:pic>
      <p:sp>
        <p:nvSpPr>
          <p:cNvPr id="14" name="TextBox 13">
            <a:extLst>
              <a:ext uri="{FF2B5EF4-FFF2-40B4-BE49-F238E27FC236}">
                <a16:creationId xmlns:a16="http://schemas.microsoft.com/office/drawing/2014/main" xmlns="" id="{724AB130-98A1-BF23-A171-B284AB8894D5}"/>
              </a:ext>
            </a:extLst>
          </p:cNvPr>
          <p:cNvSpPr txBox="1"/>
          <p:nvPr/>
        </p:nvSpPr>
        <p:spPr>
          <a:xfrm>
            <a:off x="510139" y="1152182"/>
            <a:ext cx="10355943" cy="5293757"/>
          </a:xfrm>
          <a:prstGeom prst="rect">
            <a:avLst/>
          </a:prstGeom>
          <a:noFill/>
        </p:spPr>
        <p:txBody>
          <a:bodyPr wrap="square">
            <a:spAutoFit/>
          </a:bodyPr>
          <a:lstStyle/>
          <a:p>
            <a:pPr marL="0" marR="3411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ИЗВЕЩЕНИЕ</a:t>
            </a:r>
          </a:p>
          <a:p>
            <a:pPr marL="0" marR="3411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об осуществлении закупки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1908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Информация, формируемая с использованием единой информационной системы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1080" lvl="0" indent="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Документы, прилагаемые к извещению об осуществлении закупки в форме электронных документов или образов бумажных документов, сформированных без использования единой информационной системы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	Описание объекта закупки в соответствии со </a:t>
            </a:r>
            <a:r>
              <a:rPr kumimoji="0" lang="ru-RU" sz="18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статьей 33</a:t>
            </a:r>
            <a:r>
              <a:rPr kumimoji="0" lang="ru-RU"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Федерального закона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	Обоснование начальной (максимальной) цены контракта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3.	Требования к содержанию, составу заявки на участие в закупке в соответствии с Федеральным </a:t>
            </a:r>
            <a:r>
              <a:rPr kumimoji="0" lang="ru-RU" sz="18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законом</a:t>
            </a:r>
            <a:r>
              <a:rPr kumimoji="0" lang="ru-RU"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и инструкция по ее заполнению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4.	Порядок рассмотрения и оценки заявок на участие в конкурсах в соответствии с Федеральным </a:t>
            </a:r>
            <a:r>
              <a:rPr kumimoji="0" lang="ru-RU" sz="18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законом</a:t>
            </a:r>
            <a:r>
              <a:rPr kumimoji="0" lang="ru-RU"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5.	Проект контракта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6.	Перечень дополнительных требований к извещению об осуществлении закупки, участникам закупок, содержанию заявок на участие в закупках	</a:t>
            </a:r>
          </a:p>
        </p:txBody>
      </p:sp>
      <p:sp>
        <p:nvSpPr>
          <p:cNvPr id="18" name="TextBox 17">
            <a:extLst>
              <a:ext uri="{FF2B5EF4-FFF2-40B4-BE49-F238E27FC236}">
                <a16:creationId xmlns:a16="http://schemas.microsoft.com/office/drawing/2014/main" xmlns="" id="{E7A6B08D-0F54-6D2D-D817-6F3FDFD4D463}"/>
              </a:ext>
            </a:extLst>
          </p:cNvPr>
          <p:cNvSpPr txBox="1"/>
          <p:nvPr/>
        </p:nvSpPr>
        <p:spPr>
          <a:xfrm>
            <a:off x="5856514" y="824886"/>
            <a:ext cx="6110514" cy="175432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Приложение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к Положению о порядке формирования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и размещения информации и документов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в единой информационной системе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в сфере закупок, о требованиях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к их формам </a:t>
            </a:r>
          </a:p>
        </p:txBody>
      </p:sp>
    </p:spTree>
    <p:extLst>
      <p:ext uri="{BB962C8B-B14F-4D97-AF65-F5344CB8AC3E}">
        <p14:creationId xmlns:p14="http://schemas.microsoft.com/office/powerpoint/2010/main" xmlns="" val="28841156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D0039BC1-CCBA-E418-DF95-F58B46013810}"/>
              </a:ext>
            </a:extLst>
          </p:cNvPr>
          <p:cNvPicPr>
            <a:picLocks noChangeAspect="1"/>
          </p:cNvPicPr>
          <p:nvPr/>
        </p:nvPicPr>
        <p:blipFill>
          <a:blip r:embed="rId2" cstate="print"/>
          <a:stretch>
            <a:fillRect/>
          </a:stretch>
        </p:blipFill>
        <p:spPr>
          <a:xfrm>
            <a:off x="117593" y="827315"/>
            <a:ext cx="8699020" cy="5907314"/>
          </a:xfrm>
          <a:prstGeom prst="rect">
            <a:avLst/>
          </a:prstGeom>
        </p:spPr>
      </p:pic>
      <p:pic>
        <p:nvPicPr>
          <p:cNvPr id="5" name="Рисунок 4">
            <a:extLst>
              <a:ext uri="{FF2B5EF4-FFF2-40B4-BE49-F238E27FC236}">
                <a16:creationId xmlns:a16="http://schemas.microsoft.com/office/drawing/2014/main" xmlns="" id="{BA36A27D-5BEA-0821-1C47-FD234EB20FC2}"/>
              </a:ext>
            </a:extLst>
          </p:cNvPr>
          <p:cNvPicPr>
            <a:picLocks noChangeAspect="1"/>
          </p:cNvPicPr>
          <p:nvPr/>
        </p:nvPicPr>
        <p:blipFill>
          <a:blip r:embed="rId3" cstate="print"/>
          <a:stretch>
            <a:fillRect/>
          </a:stretch>
        </p:blipFill>
        <p:spPr>
          <a:xfrm>
            <a:off x="6466448" y="108858"/>
            <a:ext cx="5652982" cy="1556047"/>
          </a:xfrm>
          <a:prstGeom prst="rect">
            <a:avLst/>
          </a:prstGeom>
          <a:ln>
            <a:solidFill>
              <a:schemeClr val="accent1"/>
            </a:solidFill>
          </a:ln>
        </p:spPr>
      </p:pic>
      <p:sp>
        <p:nvSpPr>
          <p:cNvPr id="6" name="Прямоугольник 5">
            <a:extLst>
              <a:ext uri="{FF2B5EF4-FFF2-40B4-BE49-F238E27FC236}">
                <a16:creationId xmlns:a16="http://schemas.microsoft.com/office/drawing/2014/main" xmlns="" id="{D26D1B2E-4D7A-EA1C-1E7B-18FB7E89AA96}"/>
              </a:ext>
            </a:extLst>
          </p:cNvPr>
          <p:cNvSpPr/>
          <p:nvPr/>
        </p:nvSpPr>
        <p:spPr>
          <a:xfrm>
            <a:off x="290285" y="3305628"/>
            <a:ext cx="2699657" cy="2939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9" name="Прямая соединительная линия 8">
            <a:extLst>
              <a:ext uri="{FF2B5EF4-FFF2-40B4-BE49-F238E27FC236}">
                <a16:creationId xmlns:a16="http://schemas.microsoft.com/office/drawing/2014/main" xmlns="" id="{DDD151CF-31A4-D050-6015-AF1B97BAA808}"/>
              </a:ext>
            </a:extLst>
          </p:cNvPr>
          <p:cNvCxnSpPr>
            <a:stCxn id="6" idx="0"/>
            <a:endCxn id="5" idx="1"/>
          </p:cNvCxnSpPr>
          <p:nvPr/>
        </p:nvCxnSpPr>
        <p:spPr>
          <a:xfrm flipV="1">
            <a:off x="1640114" y="886882"/>
            <a:ext cx="4826334" cy="2418746"/>
          </a:xfrm>
          <a:prstGeom prst="line">
            <a:avLst/>
          </a:prstGeom>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xmlns="" id="{A3514807-9480-268A-7BEB-714042F70250}"/>
              </a:ext>
            </a:extLst>
          </p:cNvPr>
          <p:cNvPicPr>
            <a:picLocks noChangeAspect="1"/>
          </p:cNvPicPr>
          <p:nvPr/>
        </p:nvPicPr>
        <p:blipFill>
          <a:blip r:embed="rId4" cstate="print"/>
          <a:stretch>
            <a:fillRect/>
          </a:stretch>
        </p:blipFill>
        <p:spPr>
          <a:xfrm>
            <a:off x="5846284" y="3280228"/>
            <a:ext cx="6345716" cy="1481769"/>
          </a:xfrm>
          <a:prstGeom prst="rect">
            <a:avLst/>
          </a:prstGeom>
          <a:ln>
            <a:solidFill>
              <a:srgbClr val="FF0000"/>
            </a:solidFill>
          </a:ln>
        </p:spPr>
      </p:pic>
      <p:sp>
        <p:nvSpPr>
          <p:cNvPr id="7" name="Прямоугольник 6">
            <a:extLst>
              <a:ext uri="{FF2B5EF4-FFF2-40B4-BE49-F238E27FC236}">
                <a16:creationId xmlns:a16="http://schemas.microsoft.com/office/drawing/2014/main" xmlns="" id="{8CE6B2DF-1C09-571D-4857-B4ED36F46F43}"/>
              </a:ext>
            </a:extLst>
          </p:cNvPr>
          <p:cNvSpPr/>
          <p:nvPr/>
        </p:nvSpPr>
        <p:spPr>
          <a:xfrm>
            <a:off x="2823028" y="2652484"/>
            <a:ext cx="5812972" cy="2939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12" name="Соединитель: уступ 11">
            <a:extLst>
              <a:ext uri="{FF2B5EF4-FFF2-40B4-BE49-F238E27FC236}">
                <a16:creationId xmlns:a16="http://schemas.microsoft.com/office/drawing/2014/main" xmlns="" id="{CAF1CB25-37B1-167B-6C70-E8F3A755722D}"/>
              </a:ext>
            </a:extLst>
          </p:cNvPr>
          <p:cNvCxnSpPr>
            <a:endCxn id="4" idx="0"/>
          </p:cNvCxnSpPr>
          <p:nvPr/>
        </p:nvCxnSpPr>
        <p:spPr>
          <a:xfrm rot="16200000" flipH="1">
            <a:off x="8598745" y="2859830"/>
            <a:ext cx="489403" cy="3513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8692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D0039BC1-CCBA-E418-DF95-F58B46013810}"/>
              </a:ext>
            </a:extLst>
          </p:cNvPr>
          <p:cNvPicPr>
            <a:picLocks noChangeAspect="1"/>
          </p:cNvPicPr>
          <p:nvPr/>
        </p:nvPicPr>
        <p:blipFill>
          <a:blip r:embed="rId2" cstate="print"/>
          <a:stretch>
            <a:fillRect/>
          </a:stretch>
        </p:blipFill>
        <p:spPr>
          <a:xfrm>
            <a:off x="117593" y="827315"/>
            <a:ext cx="8699020" cy="5907314"/>
          </a:xfrm>
          <a:prstGeom prst="rect">
            <a:avLst/>
          </a:prstGeom>
        </p:spPr>
      </p:pic>
      <p:pic>
        <p:nvPicPr>
          <p:cNvPr id="5" name="Рисунок 4">
            <a:extLst>
              <a:ext uri="{FF2B5EF4-FFF2-40B4-BE49-F238E27FC236}">
                <a16:creationId xmlns:a16="http://schemas.microsoft.com/office/drawing/2014/main" xmlns="" id="{BA36A27D-5BEA-0821-1C47-FD234EB20FC2}"/>
              </a:ext>
            </a:extLst>
          </p:cNvPr>
          <p:cNvPicPr>
            <a:picLocks noChangeAspect="1"/>
          </p:cNvPicPr>
          <p:nvPr/>
        </p:nvPicPr>
        <p:blipFill>
          <a:blip r:embed="rId3" cstate="print"/>
          <a:stretch>
            <a:fillRect/>
          </a:stretch>
        </p:blipFill>
        <p:spPr>
          <a:xfrm>
            <a:off x="6466448" y="108858"/>
            <a:ext cx="5652982" cy="1556047"/>
          </a:xfrm>
          <a:prstGeom prst="rect">
            <a:avLst/>
          </a:prstGeom>
          <a:ln>
            <a:solidFill>
              <a:schemeClr val="accent1"/>
            </a:solidFill>
          </a:ln>
        </p:spPr>
      </p:pic>
      <p:sp>
        <p:nvSpPr>
          <p:cNvPr id="6" name="Прямоугольник 5">
            <a:extLst>
              <a:ext uri="{FF2B5EF4-FFF2-40B4-BE49-F238E27FC236}">
                <a16:creationId xmlns:a16="http://schemas.microsoft.com/office/drawing/2014/main" xmlns="" id="{D26D1B2E-4D7A-EA1C-1E7B-18FB7E89AA96}"/>
              </a:ext>
            </a:extLst>
          </p:cNvPr>
          <p:cNvSpPr/>
          <p:nvPr/>
        </p:nvSpPr>
        <p:spPr>
          <a:xfrm>
            <a:off x="290285" y="3305628"/>
            <a:ext cx="2699657" cy="2939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9" name="Прямая соединительная линия 8">
            <a:extLst>
              <a:ext uri="{FF2B5EF4-FFF2-40B4-BE49-F238E27FC236}">
                <a16:creationId xmlns:a16="http://schemas.microsoft.com/office/drawing/2014/main" xmlns="" id="{DDD151CF-31A4-D050-6015-AF1B97BAA808}"/>
              </a:ext>
            </a:extLst>
          </p:cNvPr>
          <p:cNvCxnSpPr>
            <a:stCxn id="6" idx="0"/>
            <a:endCxn id="5" idx="1"/>
          </p:cNvCxnSpPr>
          <p:nvPr/>
        </p:nvCxnSpPr>
        <p:spPr>
          <a:xfrm flipV="1">
            <a:off x="1640114" y="886882"/>
            <a:ext cx="4826334" cy="2418746"/>
          </a:xfrm>
          <a:prstGeom prst="line">
            <a:avLst/>
          </a:prstGeom>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xmlns="" id="{AB8953AB-E5CF-0378-88E4-07E8B182C5E9}"/>
              </a:ext>
            </a:extLst>
          </p:cNvPr>
          <p:cNvPicPr>
            <a:picLocks noChangeAspect="1"/>
          </p:cNvPicPr>
          <p:nvPr/>
        </p:nvPicPr>
        <p:blipFill>
          <a:blip r:embed="rId4" cstate="print"/>
          <a:stretch>
            <a:fillRect/>
          </a:stretch>
        </p:blipFill>
        <p:spPr>
          <a:xfrm>
            <a:off x="3587750" y="1837062"/>
            <a:ext cx="8531680" cy="4439494"/>
          </a:xfrm>
          <a:prstGeom prst="rect">
            <a:avLst/>
          </a:prstGeom>
        </p:spPr>
      </p:pic>
      <p:sp>
        <p:nvSpPr>
          <p:cNvPr id="7" name="Прямоугольник 6">
            <a:extLst>
              <a:ext uri="{FF2B5EF4-FFF2-40B4-BE49-F238E27FC236}">
                <a16:creationId xmlns:a16="http://schemas.microsoft.com/office/drawing/2014/main" xmlns="" id="{10A05ED4-1090-141E-8800-3F2CA8DD025C}"/>
              </a:ext>
            </a:extLst>
          </p:cNvPr>
          <p:cNvSpPr/>
          <p:nvPr/>
        </p:nvSpPr>
        <p:spPr>
          <a:xfrm>
            <a:off x="284933" y="3676197"/>
            <a:ext cx="2524942" cy="21077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Прямоугольник 7">
            <a:extLst>
              <a:ext uri="{FF2B5EF4-FFF2-40B4-BE49-F238E27FC236}">
                <a16:creationId xmlns:a16="http://schemas.microsoft.com/office/drawing/2014/main" xmlns="" id="{1A991C4F-512D-AA9F-2354-2CAF426A73BD}"/>
              </a:ext>
            </a:extLst>
          </p:cNvPr>
          <p:cNvSpPr/>
          <p:nvPr/>
        </p:nvSpPr>
        <p:spPr>
          <a:xfrm>
            <a:off x="3587749" y="1837062"/>
            <a:ext cx="8486657" cy="443949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11" name="Соединитель: уступ 10">
            <a:extLst>
              <a:ext uri="{FF2B5EF4-FFF2-40B4-BE49-F238E27FC236}">
                <a16:creationId xmlns:a16="http://schemas.microsoft.com/office/drawing/2014/main" xmlns="" id="{D99053F2-1D75-A849-5DF2-10E8B07DF32E}"/>
              </a:ext>
            </a:extLst>
          </p:cNvPr>
          <p:cNvCxnSpPr>
            <a:stCxn id="7" idx="3"/>
            <a:endCxn id="8" idx="1"/>
          </p:cNvCxnSpPr>
          <p:nvPr/>
        </p:nvCxnSpPr>
        <p:spPr>
          <a:xfrm flipV="1">
            <a:off x="2809875" y="4056809"/>
            <a:ext cx="777874" cy="6732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94761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BA36A27D-5BEA-0821-1C47-FD234EB20FC2}"/>
              </a:ext>
            </a:extLst>
          </p:cNvPr>
          <p:cNvPicPr>
            <a:picLocks noChangeAspect="1"/>
          </p:cNvPicPr>
          <p:nvPr/>
        </p:nvPicPr>
        <p:blipFill>
          <a:blip r:embed="rId2" cstate="print"/>
          <a:stretch>
            <a:fillRect/>
          </a:stretch>
        </p:blipFill>
        <p:spPr>
          <a:xfrm>
            <a:off x="6427173" y="181429"/>
            <a:ext cx="5652982" cy="1556047"/>
          </a:xfrm>
          <a:prstGeom prst="rect">
            <a:avLst/>
          </a:prstGeom>
          <a:ln>
            <a:solidFill>
              <a:schemeClr val="accent1"/>
            </a:solidFill>
          </a:ln>
        </p:spPr>
      </p:pic>
      <p:pic>
        <p:nvPicPr>
          <p:cNvPr id="4" name="Рисунок 3">
            <a:extLst>
              <a:ext uri="{FF2B5EF4-FFF2-40B4-BE49-F238E27FC236}">
                <a16:creationId xmlns:a16="http://schemas.microsoft.com/office/drawing/2014/main" xmlns="" id="{9BC9BCEF-1E67-6FA7-E3C6-174342F6FD22}"/>
              </a:ext>
            </a:extLst>
          </p:cNvPr>
          <p:cNvPicPr>
            <a:picLocks noChangeAspect="1"/>
          </p:cNvPicPr>
          <p:nvPr/>
        </p:nvPicPr>
        <p:blipFill>
          <a:blip r:embed="rId3" cstate="print"/>
          <a:stretch>
            <a:fillRect/>
          </a:stretch>
        </p:blipFill>
        <p:spPr>
          <a:xfrm>
            <a:off x="72570" y="466505"/>
            <a:ext cx="6753412" cy="3736809"/>
          </a:xfrm>
          <a:prstGeom prst="rect">
            <a:avLst/>
          </a:prstGeom>
          <a:ln>
            <a:solidFill>
              <a:schemeClr val="accent1"/>
            </a:solidFill>
          </a:ln>
        </p:spPr>
      </p:pic>
      <p:pic>
        <p:nvPicPr>
          <p:cNvPr id="8" name="Рисунок 7">
            <a:extLst>
              <a:ext uri="{FF2B5EF4-FFF2-40B4-BE49-F238E27FC236}">
                <a16:creationId xmlns:a16="http://schemas.microsoft.com/office/drawing/2014/main" xmlns="" id="{A2242E4A-2420-1C87-415D-11B81D11B9E7}"/>
              </a:ext>
            </a:extLst>
          </p:cNvPr>
          <p:cNvPicPr>
            <a:picLocks noChangeAspect="1"/>
          </p:cNvPicPr>
          <p:nvPr/>
        </p:nvPicPr>
        <p:blipFill>
          <a:blip r:embed="rId4" cstate="print"/>
          <a:stretch>
            <a:fillRect/>
          </a:stretch>
        </p:blipFill>
        <p:spPr>
          <a:xfrm>
            <a:off x="4309792" y="3335724"/>
            <a:ext cx="7882208" cy="3522276"/>
          </a:xfrm>
          <a:prstGeom prst="rect">
            <a:avLst/>
          </a:prstGeom>
          <a:ln>
            <a:solidFill>
              <a:schemeClr val="accent1"/>
            </a:solidFill>
          </a:ln>
        </p:spPr>
      </p:pic>
      <p:cxnSp>
        <p:nvCxnSpPr>
          <p:cNvPr id="11" name="Соединитель: уступ 10">
            <a:extLst>
              <a:ext uri="{FF2B5EF4-FFF2-40B4-BE49-F238E27FC236}">
                <a16:creationId xmlns:a16="http://schemas.microsoft.com/office/drawing/2014/main" xmlns="" id="{1AB5B3D4-D368-4D2B-44C5-F852742DD027}"/>
              </a:ext>
            </a:extLst>
          </p:cNvPr>
          <p:cNvCxnSpPr>
            <a:stCxn id="5" idx="0"/>
            <a:endCxn id="4" idx="0"/>
          </p:cNvCxnSpPr>
          <p:nvPr/>
        </p:nvCxnSpPr>
        <p:spPr>
          <a:xfrm rot="16200000" flipH="1" flipV="1">
            <a:off x="6208932" y="-2578227"/>
            <a:ext cx="285076" cy="5804388"/>
          </a:xfrm>
          <a:prstGeom prst="bentConnector3">
            <a:avLst>
              <a:gd name="adj1" fmla="val -343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Соединитель: уступ 13">
            <a:extLst>
              <a:ext uri="{FF2B5EF4-FFF2-40B4-BE49-F238E27FC236}">
                <a16:creationId xmlns:a16="http://schemas.microsoft.com/office/drawing/2014/main" xmlns="" id="{CBBFA8E7-6003-881E-03C2-1C1E2B9857A9}"/>
              </a:ext>
            </a:extLst>
          </p:cNvPr>
          <p:cNvCxnSpPr>
            <a:cxnSpLocks/>
          </p:cNvCxnSpPr>
          <p:nvPr/>
        </p:nvCxnSpPr>
        <p:spPr>
          <a:xfrm rot="5400000">
            <a:off x="6739315" y="2035216"/>
            <a:ext cx="1598248" cy="1002768"/>
          </a:xfrm>
          <a:prstGeom prst="bentConnector3">
            <a:avLst>
              <a:gd name="adj1" fmla="val 10950"/>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xmlns="" id="{7FDF9ADD-AA4D-7A5C-A606-7B8EF7C545C2}"/>
              </a:ext>
            </a:extLst>
          </p:cNvPr>
          <p:cNvSpPr/>
          <p:nvPr/>
        </p:nvSpPr>
        <p:spPr>
          <a:xfrm>
            <a:off x="72569" y="4345577"/>
            <a:ext cx="4124961" cy="574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Качественная характеристика – не имеющая числового выражения</a:t>
            </a:r>
          </a:p>
        </p:txBody>
      </p:sp>
      <p:sp>
        <p:nvSpPr>
          <p:cNvPr id="17" name="Прямоугольник 16">
            <a:extLst>
              <a:ext uri="{FF2B5EF4-FFF2-40B4-BE49-F238E27FC236}">
                <a16:creationId xmlns:a16="http://schemas.microsoft.com/office/drawing/2014/main" xmlns="" id="{70177953-6E00-1470-CEBD-15A3134C2DA5}"/>
              </a:ext>
            </a:extLst>
          </p:cNvPr>
          <p:cNvSpPr/>
          <p:nvPr/>
        </p:nvSpPr>
        <p:spPr>
          <a:xfrm>
            <a:off x="7191183" y="2636465"/>
            <a:ext cx="4888972" cy="574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Количественная характеристика – выражаемая в виде числового выражения</a:t>
            </a:r>
          </a:p>
        </p:txBody>
      </p:sp>
      <p:sp>
        <p:nvSpPr>
          <p:cNvPr id="18" name="Прямоугольник 17">
            <a:extLst>
              <a:ext uri="{FF2B5EF4-FFF2-40B4-BE49-F238E27FC236}">
                <a16:creationId xmlns:a16="http://schemas.microsoft.com/office/drawing/2014/main" xmlns="" id="{63546738-06F5-D03D-4660-C3C8D8FF522E}"/>
              </a:ext>
            </a:extLst>
          </p:cNvPr>
          <p:cNvSpPr/>
          <p:nvPr/>
        </p:nvSpPr>
        <p:spPr>
          <a:xfrm>
            <a:off x="313508" y="2205396"/>
            <a:ext cx="3996284" cy="259025"/>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9" name="Прямоугольник 18">
            <a:extLst>
              <a:ext uri="{FF2B5EF4-FFF2-40B4-BE49-F238E27FC236}">
                <a16:creationId xmlns:a16="http://schemas.microsoft.com/office/drawing/2014/main" xmlns="" id="{784FCCB2-1F22-7A80-3399-BD9F72BA9904}"/>
              </a:ext>
            </a:extLst>
          </p:cNvPr>
          <p:cNvSpPr/>
          <p:nvPr/>
        </p:nvSpPr>
        <p:spPr>
          <a:xfrm>
            <a:off x="4650377" y="5096685"/>
            <a:ext cx="4667794" cy="259025"/>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 name="Прямоугольник: скругленные углы 19">
            <a:extLst>
              <a:ext uri="{FF2B5EF4-FFF2-40B4-BE49-F238E27FC236}">
                <a16:creationId xmlns:a16="http://schemas.microsoft.com/office/drawing/2014/main" xmlns="" id="{FFFE70B5-6241-8026-94F7-07C97D219B44}"/>
              </a:ext>
            </a:extLst>
          </p:cNvPr>
          <p:cNvSpPr/>
          <p:nvPr/>
        </p:nvSpPr>
        <p:spPr>
          <a:xfrm>
            <a:off x="72569" y="5096684"/>
            <a:ext cx="4124961" cy="157988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Заполняется вручную. Если в поле «Тип характеристики» выбрана качественная характеристика и добавлено хотя бы одно ее значение, то поле «Наименование характеристики» становится недоступным для редактирования (Рисунок 3). При удалении всех значений качественной характеристики, поле становится доступным для редактирования.</a:t>
            </a:r>
          </a:p>
        </p:txBody>
      </p:sp>
      <p:cxnSp>
        <p:nvCxnSpPr>
          <p:cNvPr id="22" name="Соединитель: уступ 21">
            <a:extLst>
              <a:ext uri="{FF2B5EF4-FFF2-40B4-BE49-F238E27FC236}">
                <a16:creationId xmlns:a16="http://schemas.microsoft.com/office/drawing/2014/main" xmlns="" id="{F2C6050B-5B2E-F378-05C7-58DC60ED2D9B}"/>
              </a:ext>
            </a:extLst>
          </p:cNvPr>
          <p:cNvCxnSpPr>
            <a:stCxn id="19" idx="1"/>
            <a:endCxn id="20" idx="3"/>
          </p:cNvCxnSpPr>
          <p:nvPr/>
        </p:nvCxnSpPr>
        <p:spPr>
          <a:xfrm rot="10800000" flipV="1">
            <a:off x="4197531" y="5226198"/>
            <a:ext cx="452847" cy="660430"/>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4" name="Соединитель: уступ 23">
            <a:extLst>
              <a:ext uri="{FF2B5EF4-FFF2-40B4-BE49-F238E27FC236}">
                <a16:creationId xmlns:a16="http://schemas.microsoft.com/office/drawing/2014/main" xmlns="" id="{547C5C58-1343-6AF8-59D8-A1024B9CDD9A}"/>
              </a:ext>
            </a:extLst>
          </p:cNvPr>
          <p:cNvCxnSpPr>
            <a:stCxn id="18" idx="3"/>
            <a:endCxn id="20" idx="0"/>
          </p:cNvCxnSpPr>
          <p:nvPr/>
        </p:nvCxnSpPr>
        <p:spPr>
          <a:xfrm flipH="1">
            <a:off x="2135050" y="2334909"/>
            <a:ext cx="2174742" cy="2761775"/>
          </a:xfrm>
          <a:prstGeom prst="bentConnector4">
            <a:avLst>
              <a:gd name="adj1" fmla="val -10512"/>
              <a:gd name="adj2" fmla="val 9511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xmlns="" val="32098679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32E9073C-8993-0A34-17EF-53FEDFA9A4E1}"/>
              </a:ext>
            </a:extLst>
          </p:cNvPr>
          <p:cNvGraphicFramePr>
            <a:graphicFrameLocks noGrp="1"/>
          </p:cNvGraphicFramePr>
          <p:nvPr/>
        </p:nvGraphicFramePr>
        <p:xfrm>
          <a:off x="299472" y="147822"/>
          <a:ext cx="11689328" cy="6626366"/>
        </p:xfrm>
        <a:graphic>
          <a:graphicData uri="http://schemas.openxmlformats.org/drawingml/2006/table">
            <a:tbl>
              <a:tblPr bandRow="1">
                <a:tableStyleId>{775DCB02-9BB8-47FD-8907-85C794F793BA}</a:tableStyleId>
              </a:tblPr>
              <a:tblGrid>
                <a:gridCol w="4301557">
                  <a:extLst>
                    <a:ext uri="{9D8B030D-6E8A-4147-A177-3AD203B41FA5}">
                      <a16:colId xmlns:a16="http://schemas.microsoft.com/office/drawing/2014/main" xmlns="" val="1323726945"/>
                    </a:ext>
                  </a:extLst>
                </a:gridCol>
                <a:gridCol w="2616720">
                  <a:extLst>
                    <a:ext uri="{9D8B030D-6E8A-4147-A177-3AD203B41FA5}">
                      <a16:colId xmlns:a16="http://schemas.microsoft.com/office/drawing/2014/main" xmlns="" val="1433255689"/>
                    </a:ext>
                  </a:extLst>
                </a:gridCol>
                <a:gridCol w="1683900">
                  <a:extLst>
                    <a:ext uri="{9D8B030D-6E8A-4147-A177-3AD203B41FA5}">
                      <a16:colId xmlns:a16="http://schemas.microsoft.com/office/drawing/2014/main" xmlns="" val="2442480894"/>
                    </a:ext>
                  </a:extLst>
                </a:gridCol>
                <a:gridCol w="1713442">
                  <a:extLst>
                    <a:ext uri="{9D8B030D-6E8A-4147-A177-3AD203B41FA5}">
                      <a16:colId xmlns:a16="http://schemas.microsoft.com/office/drawing/2014/main" xmlns="" val="3675336568"/>
                    </a:ext>
                  </a:extLst>
                </a:gridCol>
                <a:gridCol w="1373709">
                  <a:extLst>
                    <a:ext uri="{9D8B030D-6E8A-4147-A177-3AD203B41FA5}">
                      <a16:colId xmlns:a16="http://schemas.microsoft.com/office/drawing/2014/main" xmlns="" val="27118367"/>
                    </a:ext>
                  </a:extLst>
                </a:gridCol>
              </a:tblGrid>
              <a:tr h="351643">
                <a:tc>
                  <a:txBody>
                    <a:bodyPr/>
                    <a:lstStyle/>
                    <a:p>
                      <a:r>
                        <a:rPr lang="ru-RU" sz="1200" b="1" dirty="0"/>
                        <a:t>Наименование характеристики</a:t>
                      </a:r>
                    </a:p>
                  </a:txBody>
                  <a:tcPr marL="14763" marR="14763" marT="7381" marB="7381" anchor="ctr"/>
                </a:tc>
                <a:tc>
                  <a:txBody>
                    <a:bodyPr/>
                    <a:lstStyle/>
                    <a:p>
                      <a:r>
                        <a:rPr lang="ru-RU" sz="1200" b="1" dirty="0"/>
                        <a:t>Значение характеристики</a:t>
                      </a:r>
                    </a:p>
                  </a:txBody>
                  <a:tcPr marL="14763" marR="14763" marT="7381" marB="7381" anchor="ctr"/>
                </a:tc>
                <a:tc>
                  <a:txBody>
                    <a:bodyPr/>
                    <a:lstStyle/>
                    <a:p>
                      <a:r>
                        <a:rPr lang="ru-RU" sz="1200" b="1" dirty="0"/>
                        <a:t>Единица измерения характеристики</a:t>
                      </a:r>
                    </a:p>
                  </a:txBody>
                  <a:tcPr marL="14763" marR="14763" marT="7381" marB="7381" anchor="ctr"/>
                </a:tc>
                <a:tc>
                  <a:txBody>
                    <a:bodyPr/>
                    <a:lstStyle/>
                    <a:p>
                      <a:r>
                        <a:rPr lang="ru-RU" sz="1200" b="1" dirty="0"/>
                        <a:t>Вид характеристики</a:t>
                      </a:r>
                    </a:p>
                  </a:txBody>
                  <a:tcPr marL="14763" marR="14763" marT="7381" marB="7381" anchor="ctr"/>
                </a:tc>
                <a:tc>
                  <a:txBody>
                    <a:bodyPr/>
                    <a:lstStyle/>
                    <a:p>
                      <a:r>
                        <a:rPr lang="ru-RU" sz="1200" b="1" dirty="0"/>
                        <a:t>Тип характеристики</a:t>
                      </a:r>
                    </a:p>
                  </a:txBody>
                  <a:tcPr marL="14763" marR="14763" marT="7381" marB="7381" anchor="ctr"/>
                </a:tc>
                <a:extLst>
                  <a:ext uri="{0D108BD9-81ED-4DB2-BD59-A6C34878D82A}">
                    <a16:rowId xmlns:a16="http://schemas.microsoft.com/office/drawing/2014/main" xmlns="" val="3482082096"/>
                  </a:ext>
                </a:extLst>
              </a:tr>
              <a:tr h="182642">
                <a:tc rowSpan="2">
                  <a:txBody>
                    <a:bodyPr/>
                    <a:lstStyle/>
                    <a:p>
                      <a:r>
                        <a:rPr lang="ru-RU" sz="1200" b="1" dirty="0"/>
                        <a:t>3D-экран</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a:t>Да</a:t>
                      </a:r>
                    </a:p>
                  </a:txBody>
                  <a:tcPr marL="14763" marR="14763" marT="7381" marB="7381" anchor="ctr"/>
                </a:tc>
                <a:tc>
                  <a:txBody>
                    <a:bodyPr/>
                    <a:lstStyle/>
                    <a:p>
                      <a:endParaRPr lang="ru-RU" sz="1200"/>
                    </a:p>
                  </a:txBody>
                  <a:tcPr marL="14763" marR="14763" marT="7381" marB="7381" anchor="ctr"/>
                </a:tc>
                <a:tc rowSpan="2">
                  <a:txBody>
                    <a:bodyPr/>
                    <a:lstStyle/>
                    <a:p>
                      <a:pPr algn="r"/>
                      <a:r>
                        <a:rPr lang="ru-RU" sz="1200" dirty="0"/>
                        <a:t>Функциональная</a:t>
                      </a:r>
                    </a:p>
                  </a:txBody>
                  <a:tcPr marL="14763" marR="14763" marT="7381" marB="7381" anchor="ctr"/>
                </a:tc>
                <a:tc rowSpan="2">
                  <a:txBody>
                    <a:bodyPr/>
                    <a:lstStyle/>
                    <a:p>
                      <a:pPr algn="r"/>
                      <a:r>
                        <a:rPr lang="ru-RU" sz="1200" dirty="0"/>
                        <a:t>Качественная</a:t>
                      </a:r>
                    </a:p>
                  </a:txBody>
                  <a:tcPr marL="14763" marR="14763" marT="7381" marB="7381" anchor="ctr"/>
                </a:tc>
                <a:extLst>
                  <a:ext uri="{0D108BD9-81ED-4DB2-BD59-A6C34878D82A}">
                    <a16:rowId xmlns:a16="http://schemas.microsoft.com/office/drawing/2014/main" xmlns="" val="704612109"/>
                  </a:ext>
                </a:extLst>
              </a:tr>
              <a:tr h="248633">
                <a:tc vMerge="1">
                  <a:txBody>
                    <a:bodyPr/>
                    <a:lstStyle/>
                    <a:p>
                      <a:endParaRPr lang="ru-RU" sz="1200"/>
                    </a:p>
                  </a:txBody>
                  <a:tcPr marL="14763" marR="14763" marT="7381" marB="7381" anchor="ctr"/>
                </a:tc>
                <a:tc>
                  <a:txBody>
                    <a:bodyPr/>
                    <a:lstStyle/>
                    <a:p>
                      <a:r>
                        <a:rPr lang="ru-RU" sz="1200"/>
                        <a:t>Нет</a:t>
                      </a:r>
                    </a:p>
                  </a:txBody>
                  <a:tcPr marL="14763" marR="14763" marT="7381" marB="7381" anchor="ctr"/>
                </a:tc>
                <a:tc>
                  <a:txBody>
                    <a:bodyPr/>
                    <a:lstStyle/>
                    <a:p>
                      <a:endParaRPr lang="ru-RU" sz="120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2568222364"/>
                  </a:ext>
                </a:extLst>
              </a:tr>
              <a:tr h="182642">
                <a:tc rowSpan="5">
                  <a:txBody>
                    <a:bodyPr/>
                    <a:lstStyle/>
                    <a:p>
                      <a:r>
                        <a:rPr lang="ru-RU" sz="1200" b="1" dirty="0"/>
                        <a:t>Диагональ экрана</a:t>
                      </a:r>
                    </a:p>
                    <a:p>
                      <a:r>
                        <a:rPr lang="ru-RU" sz="1200" b="1" dirty="0"/>
                        <a:t>(характеристика является обязательной для применения) </a:t>
                      </a:r>
                    </a:p>
                  </a:txBody>
                  <a:tcPr marL="14763" marR="14763" marT="7381" marB="7381" anchor="ctr"/>
                </a:tc>
                <a:tc>
                  <a:txBody>
                    <a:bodyPr/>
                    <a:lstStyle/>
                    <a:p>
                      <a:r>
                        <a:rPr lang="ru-RU" sz="1200"/>
                        <a:t>&lt; 10 </a:t>
                      </a:r>
                    </a:p>
                  </a:txBody>
                  <a:tcPr marL="14763" marR="14763" marT="7381" marB="7381" anchor="ctr"/>
                </a:tc>
                <a:tc>
                  <a:txBody>
                    <a:bodyPr/>
                    <a:lstStyle/>
                    <a:p>
                      <a:r>
                        <a:rPr lang="ru-RU" sz="1200" dirty="0"/>
                        <a:t>Дюйм (25,4 мм)</a:t>
                      </a:r>
                    </a:p>
                  </a:txBody>
                  <a:tcPr marL="14763" marR="14763" marT="7381" marB="7381" anchor="ctr"/>
                </a:tc>
                <a:tc rowSpan="5">
                  <a:txBody>
                    <a:bodyPr/>
                    <a:lstStyle/>
                    <a:p>
                      <a:pPr algn="r"/>
                      <a:r>
                        <a:rPr lang="ru-RU" sz="1200" dirty="0"/>
                        <a:t>Техническая</a:t>
                      </a:r>
                    </a:p>
                  </a:txBody>
                  <a:tcPr marL="14763" marR="14763" marT="7381" marB="7381" anchor="ctr"/>
                </a:tc>
                <a:tc rowSpan="5">
                  <a:txBody>
                    <a:bodyPr/>
                    <a:lstStyle/>
                    <a:p>
                      <a:pPr algn="r"/>
                      <a:r>
                        <a:rPr lang="ru-RU" sz="1200" dirty="0"/>
                        <a:t>Количественная</a:t>
                      </a:r>
                    </a:p>
                  </a:txBody>
                  <a:tcPr marL="14763" marR="14763" marT="7381" marB="7381" anchor="ctr"/>
                </a:tc>
                <a:extLst>
                  <a:ext uri="{0D108BD9-81ED-4DB2-BD59-A6C34878D82A}">
                    <a16:rowId xmlns:a16="http://schemas.microsoft.com/office/drawing/2014/main" xmlns="" val="3214643990"/>
                  </a:ext>
                </a:extLst>
              </a:tr>
              <a:tr h="182642">
                <a:tc vMerge="1">
                  <a:txBody>
                    <a:bodyPr/>
                    <a:lstStyle/>
                    <a:p>
                      <a:endParaRPr lang="ru-RU" sz="1200" dirty="0"/>
                    </a:p>
                  </a:txBody>
                  <a:tcPr marL="14763" marR="14763" marT="7381" marB="7381" anchor="ctr"/>
                </a:tc>
                <a:tc>
                  <a:txBody>
                    <a:bodyPr/>
                    <a:lstStyle/>
                    <a:p>
                      <a:r>
                        <a:rPr lang="ru-RU" sz="1200" dirty="0"/>
                        <a:t>≥ 10  и  &lt; 15 </a:t>
                      </a:r>
                    </a:p>
                  </a:txBody>
                  <a:tcPr marL="14763" marR="14763" marT="7381" marB="7381" anchor="ctr"/>
                </a:tc>
                <a:tc>
                  <a:txBody>
                    <a:bodyPr/>
                    <a:lstStyle/>
                    <a:p>
                      <a:r>
                        <a:rPr lang="ru-RU" sz="1200" dirty="0"/>
                        <a:t>Дюйм (25,4 мм)</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624169123"/>
                  </a:ext>
                </a:extLst>
              </a:tr>
              <a:tr h="182642">
                <a:tc vMerge="1">
                  <a:txBody>
                    <a:bodyPr/>
                    <a:lstStyle/>
                    <a:p>
                      <a:endParaRPr lang="ru-RU" sz="1200" dirty="0"/>
                    </a:p>
                  </a:txBody>
                  <a:tcPr marL="14763" marR="14763" marT="7381" marB="7381" anchor="ctr"/>
                </a:tc>
                <a:tc>
                  <a:txBody>
                    <a:bodyPr/>
                    <a:lstStyle/>
                    <a:p>
                      <a:r>
                        <a:rPr lang="ru-RU" sz="1200" dirty="0"/>
                        <a:t>≥ 15  и  &lt; 20 </a:t>
                      </a:r>
                    </a:p>
                  </a:txBody>
                  <a:tcPr marL="14763" marR="14763" marT="7381" marB="7381" anchor="ctr"/>
                </a:tc>
                <a:tc>
                  <a:txBody>
                    <a:bodyPr/>
                    <a:lstStyle/>
                    <a:p>
                      <a:r>
                        <a:rPr lang="ru-RU" sz="1200" dirty="0"/>
                        <a:t>Дюйм (25,4 мм)</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1191064494"/>
                  </a:ext>
                </a:extLst>
              </a:tr>
              <a:tr h="182642">
                <a:tc vMerge="1">
                  <a:txBody>
                    <a:bodyPr/>
                    <a:lstStyle/>
                    <a:p>
                      <a:endParaRPr lang="ru-RU" sz="1200" dirty="0"/>
                    </a:p>
                  </a:txBody>
                  <a:tcPr marL="14763" marR="14763" marT="7381" marB="7381" anchor="ctr"/>
                </a:tc>
                <a:tc>
                  <a:txBody>
                    <a:bodyPr/>
                    <a:lstStyle/>
                    <a:p>
                      <a:r>
                        <a:rPr lang="ru-RU" sz="1200"/>
                        <a:t>≥ 20  и  &lt; 25 </a:t>
                      </a:r>
                    </a:p>
                  </a:txBody>
                  <a:tcPr marL="14763" marR="14763" marT="7381" marB="7381" anchor="ctr"/>
                </a:tc>
                <a:tc>
                  <a:txBody>
                    <a:bodyPr/>
                    <a:lstStyle/>
                    <a:p>
                      <a:r>
                        <a:rPr lang="ru-RU" sz="1200" dirty="0"/>
                        <a:t>Дюйм (25,4 мм)</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1225075518"/>
                  </a:ext>
                </a:extLst>
              </a:tr>
              <a:tr h="182642">
                <a:tc vMerge="1">
                  <a:txBody>
                    <a:bodyPr/>
                    <a:lstStyle/>
                    <a:p>
                      <a:endParaRPr lang="ru-RU" sz="1200" dirty="0"/>
                    </a:p>
                  </a:txBody>
                  <a:tcPr marL="14763" marR="14763" marT="7381" marB="7381" anchor="ctr"/>
                </a:tc>
                <a:tc>
                  <a:txBody>
                    <a:bodyPr/>
                    <a:lstStyle/>
                    <a:p>
                      <a:r>
                        <a:rPr lang="ru-RU" sz="1200"/>
                        <a:t>≥ 110 </a:t>
                      </a:r>
                    </a:p>
                  </a:txBody>
                  <a:tcPr marL="14763" marR="14763" marT="7381" marB="7381" anchor="ctr"/>
                </a:tc>
                <a:tc>
                  <a:txBody>
                    <a:bodyPr/>
                    <a:lstStyle/>
                    <a:p>
                      <a:r>
                        <a:rPr lang="ru-RU" sz="1200" dirty="0"/>
                        <a:t>Дюйм (25,4 мм)</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885397540"/>
                  </a:ext>
                </a:extLst>
              </a:tr>
              <a:tr h="182642">
                <a:tc rowSpan="3">
                  <a:txBody>
                    <a:bodyPr/>
                    <a:lstStyle/>
                    <a:p>
                      <a:r>
                        <a:rPr lang="ru-RU" sz="1200" b="1" dirty="0"/>
                        <a:t>Дополнительно</a:t>
                      </a:r>
                    </a:p>
                    <a:p>
                      <a:r>
                        <a:rPr lang="ru-RU" sz="1200" b="1" dirty="0"/>
                        <a:t>(характеристика не является обязательной для применения) </a:t>
                      </a:r>
                    </a:p>
                  </a:txBody>
                  <a:tcPr marL="14763" marR="14763" marT="7381" marB="7381" anchor="ctr"/>
                </a:tc>
                <a:tc>
                  <a:txBody>
                    <a:bodyPr/>
                    <a:lstStyle/>
                    <a:p>
                      <a:r>
                        <a:rPr lang="en-US" sz="1200" dirty="0"/>
                        <a:t>Dolby-Atmos</a:t>
                      </a:r>
                    </a:p>
                  </a:txBody>
                  <a:tcPr marL="14763" marR="14763" marT="7381" marB="7381" anchor="ctr"/>
                </a:tc>
                <a:tc>
                  <a:txBody>
                    <a:bodyPr/>
                    <a:lstStyle/>
                    <a:p>
                      <a:endParaRPr lang="ru-RU" sz="1200" dirty="0"/>
                    </a:p>
                  </a:txBody>
                  <a:tcPr marL="14763" marR="14763" marT="7381" marB="7381" anchor="ctr"/>
                </a:tc>
                <a:tc rowSpan="3">
                  <a:txBody>
                    <a:bodyPr/>
                    <a:lstStyle/>
                    <a:p>
                      <a:pPr algn="r"/>
                      <a:r>
                        <a:rPr lang="ru-RU" sz="1200" dirty="0"/>
                        <a:t>Качественная</a:t>
                      </a:r>
                    </a:p>
                  </a:txBody>
                  <a:tcPr marL="14763" marR="14763" marT="7381" marB="7381" anchor="ctr"/>
                </a:tc>
                <a:tc rowSpan="3">
                  <a:txBody>
                    <a:bodyPr/>
                    <a:lstStyle/>
                    <a:p>
                      <a:pPr algn="r"/>
                      <a:r>
                        <a:rPr lang="ru-RU" sz="1200" dirty="0"/>
                        <a:t>Качественная</a:t>
                      </a:r>
                    </a:p>
                  </a:txBody>
                  <a:tcPr marL="14763" marR="14763" marT="7381" marB="7381" anchor="ctr"/>
                </a:tc>
                <a:extLst>
                  <a:ext uri="{0D108BD9-81ED-4DB2-BD59-A6C34878D82A}">
                    <a16:rowId xmlns:a16="http://schemas.microsoft.com/office/drawing/2014/main" xmlns="" val="600802913"/>
                  </a:ext>
                </a:extLst>
              </a:tr>
              <a:tr h="182642">
                <a:tc vMerge="1">
                  <a:txBody>
                    <a:bodyPr/>
                    <a:lstStyle/>
                    <a:p>
                      <a:endParaRPr lang="ru-RU" sz="1200" dirty="0"/>
                    </a:p>
                  </a:txBody>
                  <a:tcPr marL="14763" marR="14763" marT="7381" marB="7381" anchor="ctr"/>
                </a:tc>
                <a:tc>
                  <a:txBody>
                    <a:bodyPr/>
                    <a:lstStyle/>
                    <a:p>
                      <a:r>
                        <a:rPr lang="en-US" sz="1200" dirty="0"/>
                        <a:t>NFC-</a:t>
                      </a:r>
                      <a:r>
                        <a:rPr lang="ru-RU" sz="1200" dirty="0"/>
                        <a:t>чип</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461394419"/>
                  </a:ext>
                </a:extLst>
              </a:tr>
              <a:tr h="202961">
                <a:tc vMerge="1">
                  <a:txBody>
                    <a:bodyPr/>
                    <a:lstStyle/>
                    <a:p>
                      <a:endParaRPr lang="ru-RU" sz="1200" dirty="0"/>
                    </a:p>
                  </a:txBody>
                  <a:tcPr marL="14763" marR="14763" marT="7381" marB="7381" anchor="ctr"/>
                </a:tc>
                <a:tc>
                  <a:txBody>
                    <a:bodyPr/>
                    <a:lstStyle/>
                    <a:p>
                      <a:r>
                        <a:rPr lang="ru-RU" sz="1200" dirty="0"/>
                        <a:t>Пульт мультимедийный</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2056564281"/>
                  </a:ext>
                </a:extLst>
              </a:tr>
              <a:tr h="182642">
                <a:tc rowSpan="2">
                  <a:txBody>
                    <a:bodyPr/>
                    <a:lstStyle/>
                    <a:p>
                      <a:r>
                        <a:rPr lang="ru-RU" sz="1200" b="1" dirty="0"/>
                        <a:t>Изогнутый экран</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dirty="0"/>
                        <a:t>Да</a:t>
                      </a:r>
                    </a:p>
                  </a:txBody>
                  <a:tcPr marL="14763" marR="14763" marT="7381" marB="7381" anchor="ctr"/>
                </a:tc>
                <a:tc>
                  <a:txBody>
                    <a:bodyPr/>
                    <a:lstStyle/>
                    <a:p>
                      <a:endParaRPr lang="ru-RU" sz="1200" dirty="0"/>
                    </a:p>
                  </a:txBody>
                  <a:tcPr marL="14763" marR="14763" marT="7381" marB="7381" anchor="ctr"/>
                </a:tc>
                <a:tc rowSpan="2">
                  <a:txBody>
                    <a:bodyPr/>
                    <a:lstStyle/>
                    <a:p>
                      <a:pPr algn="r"/>
                      <a:r>
                        <a:rPr lang="ru-RU" sz="1200" dirty="0"/>
                        <a:t>Функциональная</a:t>
                      </a:r>
                    </a:p>
                  </a:txBody>
                  <a:tcPr marL="14763" marR="14763" marT="7381" marB="7381" anchor="ctr"/>
                </a:tc>
                <a:tc rowSpan="2">
                  <a:txBody>
                    <a:bodyPr/>
                    <a:lstStyle/>
                    <a:p>
                      <a:pPr algn="r"/>
                      <a:r>
                        <a:rPr lang="ru-RU" sz="1200" dirty="0"/>
                        <a:t>Качественная</a:t>
                      </a:r>
                    </a:p>
                  </a:txBody>
                  <a:tcPr marL="14763" marR="14763" marT="7381" marB="7381" anchor="ctr"/>
                </a:tc>
                <a:extLst>
                  <a:ext uri="{0D108BD9-81ED-4DB2-BD59-A6C34878D82A}">
                    <a16:rowId xmlns:a16="http://schemas.microsoft.com/office/drawing/2014/main" xmlns="" val="1008457586"/>
                  </a:ext>
                </a:extLst>
              </a:tr>
              <a:tr h="248633">
                <a:tc vMerge="1">
                  <a:txBody>
                    <a:bodyPr/>
                    <a:lstStyle/>
                    <a:p>
                      <a:endParaRPr lang="ru-RU" sz="1200"/>
                    </a:p>
                  </a:txBody>
                  <a:tcPr marL="14763" marR="14763" marT="7381" marB="7381" anchor="ctr"/>
                </a:tc>
                <a:tc>
                  <a:txBody>
                    <a:bodyPr/>
                    <a:lstStyle/>
                    <a:p>
                      <a:r>
                        <a:rPr lang="ru-RU" sz="1200" dirty="0"/>
                        <a:t>Нет</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1740512594"/>
                  </a:ext>
                </a:extLst>
              </a:tr>
              <a:tr h="182642">
                <a:tc rowSpan="2">
                  <a:txBody>
                    <a:bodyPr/>
                    <a:lstStyle/>
                    <a:p>
                      <a:r>
                        <a:rPr lang="ru-RU" sz="1200" b="1" dirty="0"/>
                        <a:t>Класс энергетической эффективности</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dirty="0"/>
                        <a:t>не ниже А</a:t>
                      </a:r>
                    </a:p>
                  </a:txBody>
                  <a:tcPr marL="14763" marR="14763" marT="7381" marB="7381" anchor="ctr"/>
                </a:tc>
                <a:tc>
                  <a:txBody>
                    <a:bodyPr/>
                    <a:lstStyle/>
                    <a:p>
                      <a:endParaRPr lang="ru-RU" sz="1200" dirty="0"/>
                    </a:p>
                  </a:txBody>
                  <a:tcPr marL="14763" marR="14763" marT="7381" marB="7381" anchor="ctr"/>
                </a:tc>
                <a:tc rowSpan="2">
                  <a:txBody>
                    <a:bodyPr/>
                    <a:lstStyle/>
                    <a:p>
                      <a:pPr algn="r"/>
                      <a:r>
                        <a:rPr lang="ru-RU" sz="1200" dirty="0"/>
                        <a:t>???/Качественная/Требования</a:t>
                      </a:r>
                    </a:p>
                  </a:txBody>
                  <a:tcPr marL="14763" marR="14763" marT="7381" marB="7381" anchor="ctr"/>
                </a:tc>
                <a:tc rowSpan="2">
                  <a:txBody>
                    <a:bodyPr/>
                    <a:lstStyle/>
                    <a:p>
                      <a:pPr algn="r"/>
                      <a:r>
                        <a:rPr lang="ru-RU" sz="1200" dirty="0"/>
                        <a:t>Качественная</a:t>
                      </a:r>
                    </a:p>
                  </a:txBody>
                  <a:tcPr marL="14763" marR="14763" marT="7381" marB="7381" anchor="ctr"/>
                </a:tc>
                <a:extLst>
                  <a:ext uri="{0D108BD9-81ED-4DB2-BD59-A6C34878D82A}">
                    <a16:rowId xmlns:a16="http://schemas.microsoft.com/office/drawing/2014/main" xmlns="" val="3155026109"/>
                  </a:ext>
                </a:extLst>
              </a:tr>
              <a:tr h="248633">
                <a:tc vMerge="1">
                  <a:txBody>
                    <a:bodyPr/>
                    <a:lstStyle/>
                    <a:p>
                      <a:endParaRPr lang="ru-RU" sz="1200" dirty="0"/>
                    </a:p>
                  </a:txBody>
                  <a:tcPr marL="14763" marR="14763" marT="7381" marB="7381" anchor="ctr"/>
                </a:tc>
                <a:tc>
                  <a:txBody>
                    <a:bodyPr/>
                    <a:lstStyle/>
                    <a:p>
                      <a:r>
                        <a:rPr lang="ru-RU" sz="1200" dirty="0"/>
                        <a:t>не ниже А+</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2308155749"/>
                  </a:ext>
                </a:extLst>
              </a:tr>
              <a:tr h="182642">
                <a:tc rowSpan="4">
                  <a:txBody>
                    <a:bodyPr/>
                    <a:lstStyle/>
                    <a:p>
                      <a:r>
                        <a:rPr lang="ru-RU" sz="1200" b="1" dirty="0"/>
                        <a:t>Мощность звука</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a:t>&lt; 10 </a:t>
                      </a:r>
                    </a:p>
                  </a:txBody>
                  <a:tcPr marL="14763" marR="14763" marT="7381" marB="7381" anchor="ctr"/>
                </a:tc>
                <a:tc>
                  <a:txBody>
                    <a:bodyPr/>
                    <a:lstStyle/>
                    <a:p>
                      <a:r>
                        <a:rPr lang="ru-RU" sz="1200" dirty="0"/>
                        <a:t>Ватт</a:t>
                      </a:r>
                    </a:p>
                  </a:txBody>
                  <a:tcPr marL="14763" marR="14763" marT="7381" marB="7381" anchor="ctr"/>
                </a:tc>
                <a:tc rowSpan="4">
                  <a:txBody>
                    <a:bodyPr/>
                    <a:lstStyle/>
                    <a:p>
                      <a:pPr algn="r"/>
                      <a:r>
                        <a:rPr lang="ru-RU" sz="1200" dirty="0"/>
                        <a:t>Техническая</a:t>
                      </a:r>
                    </a:p>
                  </a:txBody>
                  <a:tcPr marL="14763" marR="14763" marT="7381" marB="7381" anchor="ctr"/>
                </a:tc>
                <a:tc rowSpan="4">
                  <a:txBody>
                    <a:bodyPr/>
                    <a:lstStyle/>
                    <a:p>
                      <a:pPr algn="r"/>
                      <a:r>
                        <a:rPr lang="ru-RU" sz="1200" dirty="0"/>
                        <a:t>Количественная</a:t>
                      </a:r>
                    </a:p>
                  </a:txBody>
                  <a:tcPr marL="14763" marR="14763" marT="7381" marB="7381" anchor="ctr"/>
                </a:tc>
                <a:extLst>
                  <a:ext uri="{0D108BD9-81ED-4DB2-BD59-A6C34878D82A}">
                    <a16:rowId xmlns:a16="http://schemas.microsoft.com/office/drawing/2014/main" xmlns="" val="2907532044"/>
                  </a:ext>
                </a:extLst>
              </a:tr>
              <a:tr h="182642">
                <a:tc vMerge="1">
                  <a:txBody>
                    <a:bodyPr/>
                    <a:lstStyle/>
                    <a:p>
                      <a:endParaRPr lang="ru-RU" sz="1200"/>
                    </a:p>
                  </a:txBody>
                  <a:tcPr marL="14763" marR="14763" marT="7381" marB="7381" anchor="ctr"/>
                </a:tc>
                <a:tc>
                  <a:txBody>
                    <a:bodyPr/>
                    <a:lstStyle/>
                    <a:p>
                      <a:r>
                        <a:rPr lang="ru-RU" sz="1200"/>
                        <a:t>≥ 10  и  &lt; 20 </a:t>
                      </a:r>
                    </a:p>
                  </a:txBody>
                  <a:tcPr marL="14763" marR="14763" marT="7381" marB="7381" anchor="ctr"/>
                </a:tc>
                <a:tc>
                  <a:txBody>
                    <a:bodyPr/>
                    <a:lstStyle/>
                    <a:p>
                      <a:r>
                        <a:rPr lang="ru-RU" sz="1200" dirty="0"/>
                        <a:t>Ватт</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2389080759"/>
                  </a:ext>
                </a:extLst>
              </a:tr>
              <a:tr h="182642">
                <a:tc vMerge="1">
                  <a:txBody>
                    <a:bodyPr/>
                    <a:lstStyle/>
                    <a:p>
                      <a:endParaRPr lang="ru-RU" sz="1200"/>
                    </a:p>
                  </a:txBody>
                  <a:tcPr marL="14763" marR="14763" marT="7381" marB="7381" anchor="ctr"/>
                </a:tc>
                <a:tc>
                  <a:txBody>
                    <a:bodyPr/>
                    <a:lstStyle/>
                    <a:p>
                      <a:r>
                        <a:rPr lang="ru-RU" sz="1200" dirty="0"/>
                        <a:t>≥ 20  и  &lt; 30 </a:t>
                      </a:r>
                    </a:p>
                  </a:txBody>
                  <a:tcPr marL="14763" marR="14763" marT="7381" marB="7381" anchor="ctr"/>
                </a:tc>
                <a:tc>
                  <a:txBody>
                    <a:bodyPr/>
                    <a:lstStyle/>
                    <a:p>
                      <a:r>
                        <a:rPr lang="ru-RU" sz="1200" dirty="0"/>
                        <a:t>Ватт</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4117458508"/>
                  </a:ext>
                </a:extLst>
              </a:tr>
              <a:tr h="182642">
                <a:tc vMerge="1">
                  <a:txBody>
                    <a:bodyPr/>
                    <a:lstStyle/>
                    <a:p>
                      <a:endParaRPr lang="ru-RU" sz="1200"/>
                    </a:p>
                  </a:txBody>
                  <a:tcPr marL="14763" marR="14763" marT="7381" marB="7381" anchor="ctr"/>
                </a:tc>
                <a:tc>
                  <a:txBody>
                    <a:bodyPr/>
                    <a:lstStyle/>
                    <a:p>
                      <a:r>
                        <a:rPr lang="ru-RU" sz="1200"/>
                        <a:t>≥ 30 </a:t>
                      </a:r>
                    </a:p>
                  </a:txBody>
                  <a:tcPr marL="14763" marR="14763" marT="7381" marB="7381" anchor="ctr"/>
                </a:tc>
                <a:tc>
                  <a:txBody>
                    <a:bodyPr/>
                    <a:lstStyle/>
                    <a:p>
                      <a:r>
                        <a:rPr lang="ru-RU" sz="1200"/>
                        <a:t>Ватт</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2645600472"/>
                  </a:ext>
                </a:extLst>
              </a:tr>
              <a:tr h="182642">
                <a:tc rowSpan="2">
                  <a:txBody>
                    <a:bodyPr/>
                    <a:lstStyle/>
                    <a:p>
                      <a:r>
                        <a:rPr lang="ru-RU" sz="1200" b="1" dirty="0"/>
                        <a:t>Наличие </a:t>
                      </a:r>
                      <a:r>
                        <a:rPr lang="ru-RU" sz="1200" b="1" dirty="0" err="1"/>
                        <a:t>Wi</a:t>
                      </a:r>
                      <a:r>
                        <a:rPr lang="ru-RU" sz="1200" b="1" dirty="0"/>
                        <a:t>-Fi</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a:t>Да</a:t>
                      </a:r>
                    </a:p>
                  </a:txBody>
                  <a:tcPr marL="14763" marR="14763" marT="7381" marB="7381" anchor="ctr"/>
                </a:tc>
                <a:tc>
                  <a:txBody>
                    <a:bodyPr/>
                    <a:lstStyle/>
                    <a:p>
                      <a:endParaRPr lang="ru-RU" sz="1200" dirty="0"/>
                    </a:p>
                  </a:txBody>
                  <a:tcPr marL="14763" marR="14763" marT="7381" marB="7381" anchor="ctr"/>
                </a:tc>
                <a:tc rowSpan="2">
                  <a:txBody>
                    <a:bodyPr/>
                    <a:lstStyle/>
                    <a:p>
                      <a:pPr algn="r"/>
                      <a:r>
                        <a:rPr lang="ru-RU" sz="1200" dirty="0"/>
                        <a:t>Функциональная</a:t>
                      </a:r>
                    </a:p>
                  </a:txBody>
                  <a:tcPr marL="14763" marR="14763" marT="7381" marB="7381" anchor="ctr"/>
                </a:tc>
                <a:tc rowSpan="2">
                  <a:txBody>
                    <a:bodyPr/>
                    <a:lstStyle/>
                    <a:p>
                      <a:pPr algn="r"/>
                      <a:r>
                        <a:rPr lang="ru-RU" sz="1200" dirty="0"/>
                        <a:t>Качественная</a:t>
                      </a:r>
                    </a:p>
                  </a:txBody>
                  <a:tcPr marL="14763" marR="14763" marT="7381" marB="7381" anchor="ctr"/>
                </a:tc>
                <a:extLst>
                  <a:ext uri="{0D108BD9-81ED-4DB2-BD59-A6C34878D82A}">
                    <a16:rowId xmlns:a16="http://schemas.microsoft.com/office/drawing/2014/main" xmlns="" val="181686190"/>
                  </a:ext>
                </a:extLst>
              </a:tr>
              <a:tr h="248633">
                <a:tc vMerge="1">
                  <a:txBody>
                    <a:bodyPr/>
                    <a:lstStyle/>
                    <a:p>
                      <a:endParaRPr lang="ru-RU" sz="1200" dirty="0"/>
                    </a:p>
                  </a:txBody>
                  <a:tcPr marL="14763" marR="14763" marT="7381" marB="7381" anchor="ctr"/>
                </a:tc>
                <a:tc>
                  <a:txBody>
                    <a:bodyPr/>
                    <a:lstStyle/>
                    <a:p>
                      <a:r>
                        <a:rPr lang="ru-RU" sz="1200"/>
                        <a:t>Нет</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471660326"/>
                  </a:ext>
                </a:extLst>
              </a:tr>
              <a:tr h="182642">
                <a:tc rowSpan="2">
                  <a:txBody>
                    <a:bodyPr/>
                    <a:lstStyle/>
                    <a:p>
                      <a:r>
                        <a:rPr lang="ru-RU" sz="1200" b="1" dirty="0"/>
                        <a:t>Покрытие экрана</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dirty="0"/>
                        <a:t>Глянцевое</a:t>
                      </a:r>
                    </a:p>
                  </a:txBody>
                  <a:tcPr marL="14763" marR="14763" marT="7381" marB="7381" anchor="ctr"/>
                </a:tc>
                <a:tc>
                  <a:txBody>
                    <a:bodyPr/>
                    <a:lstStyle/>
                    <a:p>
                      <a:endParaRPr lang="ru-RU" sz="1200" dirty="0"/>
                    </a:p>
                  </a:txBody>
                  <a:tcPr marL="14763" marR="14763" marT="7381" marB="7381" anchor="ctr"/>
                </a:tc>
                <a:tc rowSpan="2">
                  <a:txBody>
                    <a:bodyPr/>
                    <a:lstStyle/>
                    <a:p>
                      <a:pPr algn="r"/>
                      <a:r>
                        <a:rPr lang="ru-RU" sz="1200" dirty="0"/>
                        <a:t>Функциональная</a:t>
                      </a:r>
                    </a:p>
                  </a:txBody>
                  <a:tcPr marL="14763" marR="14763" marT="7381" marB="7381" anchor="ctr"/>
                </a:tc>
                <a:tc rowSpan="2">
                  <a:txBody>
                    <a:bodyPr/>
                    <a:lstStyle/>
                    <a:p>
                      <a:pPr algn="r"/>
                      <a:r>
                        <a:rPr lang="ru-RU" sz="1200" dirty="0"/>
                        <a:t>Качественная</a:t>
                      </a:r>
                    </a:p>
                  </a:txBody>
                  <a:tcPr marL="14763" marR="14763" marT="7381" marB="7381" anchor="ctr"/>
                </a:tc>
                <a:extLst>
                  <a:ext uri="{0D108BD9-81ED-4DB2-BD59-A6C34878D82A}">
                    <a16:rowId xmlns:a16="http://schemas.microsoft.com/office/drawing/2014/main" xmlns="" val="1455173462"/>
                  </a:ext>
                </a:extLst>
              </a:tr>
              <a:tr h="248633">
                <a:tc vMerge="1">
                  <a:txBody>
                    <a:bodyPr/>
                    <a:lstStyle/>
                    <a:p>
                      <a:endParaRPr lang="ru-RU" sz="1200" dirty="0"/>
                    </a:p>
                  </a:txBody>
                  <a:tcPr marL="14763" marR="14763" marT="7381" marB="7381" anchor="ctr"/>
                </a:tc>
                <a:tc>
                  <a:txBody>
                    <a:bodyPr/>
                    <a:lstStyle/>
                    <a:p>
                      <a:r>
                        <a:rPr lang="ru-RU" sz="1200"/>
                        <a:t>Матовое</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2463931688"/>
                  </a:ext>
                </a:extLst>
              </a:tr>
              <a:tr h="182642">
                <a:tc rowSpan="2">
                  <a:txBody>
                    <a:bodyPr/>
                    <a:lstStyle/>
                    <a:p>
                      <a:r>
                        <a:rPr lang="ru-RU" sz="1200" b="1" dirty="0"/>
                        <a:t>Угол обзора, град</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a:t>≤ 170 </a:t>
                      </a:r>
                    </a:p>
                  </a:txBody>
                  <a:tcPr marL="14763" marR="14763" marT="7381" marB="7381" anchor="ctr"/>
                </a:tc>
                <a:tc>
                  <a:txBody>
                    <a:bodyPr/>
                    <a:lstStyle/>
                    <a:p>
                      <a:endParaRPr lang="ru-RU" sz="1200" dirty="0"/>
                    </a:p>
                  </a:txBody>
                  <a:tcPr marL="14763" marR="14763" marT="7381" marB="7381" anchor="ctr"/>
                </a:tc>
                <a:tc rowSpan="2">
                  <a:txBody>
                    <a:bodyPr/>
                    <a:lstStyle/>
                    <a:p>
                      <a:pPr algn="r"/>
                      <a:r>
                        <a:rPr lang="ru-RU" sz="1200" dirty="0"/>
                        <a:t>Техническая</a:t>
                      </a:r>
                    </a:p>
                  </a:txBody>
                  <a:tcPr marL="14763" marR="14763" marT="7381" marB="7381" anchor="ctr"/>
                </a:tc>
                <a:tc rowSpan="2">
                  <a:txBody>
                    <a:bodyPr/>
                    <a:lstStyle/>
                    <a:p>
                      <a:pPr algn="r"/>
                      <a:r>
                        <a:rPr lang="ru-RU" sz="1200" dirty="0"/>
                        <a:t>Количественная</a:t>
                      </a:r>
                    </a:p>
                  </a:txBody>
                  <a:tcPr marL="14763" marR="14763" marT="7381" marB="7381" anchor="ctr"/>
                </a:tc>
                <a:extLst>
                  <a:ext uri="{0D108BD9-81ED-4DB2-BD59-A6C34878D82A}">
                    <a16:rowId xmlns:a16="http://schemas.microsoft.com/office/drawing/2014/main" xmlns="" val="1884181936"/>
                  </a:ext>
                </a:extLst>
              </a:tr>
              <a:tr h="248633">
                <a:tc vMerge="1">
                  <a:txBody>
                    <a:bodyPr/>
                    <a:lstStyle/>
                    <a:p>
                      <a:endParaRPr lang="ru-RU" sz="1200" dirty="0"/>
                    </a:p>
                  </a:txBody>
                  <a:tcPr marL="14763" marR="14763" marT="7381" marB="7381" anchor="ctr"/>
                </a:tc>
                <a:tc>
                  <a:txBody>
                    <a:bodyPr/>
                    <a:lstStyle/>
                    <a:p>
                      <a:r>
                        <a:rPr lang="ru-RU" sz="1200" dirty="0"/>
                        <a:t>&gt; 170 </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1011393232"/>
                  </a:ext>
                </a:extLst>
              </a:tr>
              <a:tr h="182642">
                <a:tc rowSpan="3">
                  <a:txBody>
                    <a:bodyPr/>
                    <a:lstStyle/>
                    <a:p>
                      <a:r>
                        <a:rPr lang="ru-RU" sz="1200" b="1" dirty="0"/>
                        <a:t>Функции и возможности</a:t>
                      </a:r>
                    </a:p>
                    <a:p>
                      <a:r>
                        <a:rPr lang="ru-RU" sz="1200" b="1" dirty="0"/>
                        <a:t>(характеристика не является обязательной для применения) </a:t>
                      </a:r>
                    </a:p>
                  </a:txBody>
                  <a:tcPr marL="14763" marR="14763" marT="7381" marB="7381" anchor="ctr"/>
                </a:tc>
                <a:tc>
                  <a:txBody>
                    <a:bodyPr/>
                    <a:lstStyle/>
                    <a:p>
                      <a:r>
                        <a:rPr lang="en-US" sz="1200"/>
                        <a:t>Airplay</a:t>
                      </a:r>
                    </a:p>
                  </a:txBody>
                  <a:tcPr marL="14763" marR="14763" marT="7381" marB="7381" anchor="ctr"/>
                </a:tc>
                <a:tc>
                  <a:txBody>
                    <a:bodyPr/>
                    <a:lstStyle/>
                    <a:p>
                      <a:endParaRPr lang="ru-RU" sz="1200" dirty="0"/>
                    </a:p>
                  </a:txBody>
                  <a:tcPr marL="14763" marR="14763" marT="7381" marB="7381" anchor="ctr"/>
                </a:tc>
                <a:tc rowSpan="3">
                  <a:txBody>
                    <a:bodyPr/>
                    <a:lstStyle/>
                    <a:p>
                      <a:pPr algn="r"/>
                      <a:r>
                        <a:rPr lang="ru-RU" sz="1200" dirty="0"/>
                        <a:t>Качественная</a:t>
                      </a:r>
                    </a:p>
                  </a:txBody>
                  <a:tcPr marL="14763" marR="14763" marT="7381" marB="7381" anchor="ctr"/>
                </a:tc>
                <a:tc rowSpan="3">
                  <a:txBody>
                    <a:bodyPr/>
                    <a:lstStyle/>
                    <a:p>
                      <a:pPr algn="r"/>
                      <a:r>
                        <a:rPr lang="ru-RU" sz="1200" dirty="0"/>
                        <a:t>Качественная</a:t>
                      </a:r>
                    </a:p>
                  </a:txBody>
                  <a:tcPr marL="14763" marR="14763" marT="7381" marB="7381" anchor="ctr"/>
                </a:tc>
                <a:extLst>
                  <a:ext uri="{0D108BD9-81ED-4DB2-BD59-A6C34878D82A}">
                    <a16:rowId xmlns:a16="http://schemas.microsoft.com/office/drawing/2014/main" xmlns="" val="1774829932"/>
                  </a:ext>
                </a:extLst>
              </a:tr>
              <a:tr h="182642">
                <a:tc vMerge="1">
                  <a:txBody>
                    <a:bodyPr/>
                    <a:lstStyle/>
                    <a:p>
                      <a:endParaRPr lang="ru-RU" sz="1200" dirty="0"/>
                    </a:p>
                  </a:txBody>
                  <a:tcPr marL="14763" marR="14763" marT="7381" marB="7381" anchor="ctr"/>
                </a:tc>
                <a:tc>
                  <a:txBody>
                    <a:bodyPr/>
                    <a:lstStyle/>
                    <a:p>
                      <a:r>
                        <a:rPr lang="en-US" sz="1200" dirty="0"/>
                        <a:t>Bluetooth</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4062221562"/>
                  </a:ext>
                </a:extLst>
              </a:tr>
              <a:tr h="182642">
                <a:tc vMerge="1">
                  <a:txBody>
                    <a:bodyPr/>
                    <a:lstStyle/>
                    <a:p>
                      <a:endParaRPr lang="ru-RU" sz="1200" dirty="0"/>
                    </a:p>
                  </a:txBody>
                  <a:tcPr marL="14763" marR="14763" marT="7381" marB="7381" anchor="ctr"/>
                </a:tc>
                <a:tc>
                  <a:txBody>
                    <a:bodyPr/>
                    <a:lstStyle/>
                    <a:p>
                      <a:r>
                        <a:rPr lang="en-US" sz="1200" dirty="0"/>
                        <a:t>Miracast</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2573304805"/>
                  </a:ext>
                </a:extLst>
              </a:tr>
              <a:tr h="182642">
                <a:tc rowSpan="3">
                  <a:txBody>
                    <a:bodyPr/>
                    <a:lstStyle/>
                    <a:p>
                      <a:r>
                        <a:rPr lang="ru-RU" sz="1200" b="1" dirty="0"/>
                        <a:t>Частота обновления экрана</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dirty="0"/>
                        <a:t>50 </a:t>
                      </a:r>
                    </a:p>
                  </a:txBody>
                  <a:tcPr marL="14763" marR="14763" marT="7381" marB="7381" anchor="ctr"/>
                </a:tc>
                <a:tc>
                  <a:txBody>
                    <a:bodyPr/>
                    <a:lstStyle/>
                    <a:p>
                      <a:r>
                        <a:rPr lang="ru-RU" sz="1200" dirty="0"/>
                        <a:t>Герц</a:t>
                      </a:r>
                    </a:p>
                  </a:txBody>
                  <a:tcPr marL="14763" marR="14763" marT="7381" marB="7381" anchor="ctr"/>
                </a:tc>
                <a:tc rowSpan="3">
                  <a:txBody>
                    <a:bodyPr/>
                    <a:lstStyle/>
                    <a:p>
                      <a:pPr algn="r"/>
                      <a:r>
                        <a:rPr lang="ru-RU" sz="1200" dirty="0"/>
                        <a:t>Техническая</a:t>
                      </a:r>
                    </a:p>
                  </a:txBody>
                  <a:tcPr marL="14763" marR="14763" marT="7381" marB="7381" anchor="ctr"/>
                </a:tc>
                <a:tc rowSpan="3">
                  <a:txBody>
                    <a:bodyPr/>
                    <a:lstStyle/>
                    <a:p>
                      <a:pPr algn="r"/>
                      <a:r>
                        <a:rPr lang="ru-RU" sz="1200" dirty="0"/>
                        <a:t>Количественная</a:t>
                      </a:r>
                    </a:p>
                  </a:txBody>
                  <a:tcPr marL="14763" marR="14763" marT="7381" marB="7381" anchor="ctr"/>
                </a:tc>
                <a:extLst>
                  <a:ext uri="{0D108BD9-81ED-4DB2-BD59-A6C34878D82A}">
                    <a16:rowId xmlns:a16="http://schemas.microsoft.com/office/drawing/2014/main" xmlns="" val="379541105"/>
                  </a:ext>
                </a:extLst>
              </a:tr>
              <a:tr h="182642">
                <a:tc vMerge="1">
                  <a:txBody>
                    <a:bodyPr/>
                    <a:lstStyle/>
                    <a:p>
                      <a:endParaRPr lang="ru-RU" sz="1200" dirty="0"/>
                    </a:p>
                  </a:txBody>
                  <a:tcPr marL="14763" marR="14763" marT="7381" marB="7381" anchor="ctr"/>
                </a:tc>
                <a:tc>
                  <a:txBody>
                    <a:bodyPr/>
                    <a:lstStyle/>
                    <a:p>
                      <a:r>
                        <a:rPr lang="ru-RU" sz="1200"/>
                        <a:t>60 </a:t>
                      </a:r>
                    </a:p>
                  </a:txBody>
                  <a:tcPr marL="14763" marR="14763" marT="7381" marB="7381" anchor="ctr"/>
                </a:tc>
                <a:tc>
                  <a:txBody>
                    <a:bodyPr/>
                    <a:lstStyle/>
                    <a:p>
                      <a:r>
                        <a:rPr lang="ru-RU" sz="1200" dirty="0"/>
                        <a:t>Герц</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12004159"/>
                  </a:ext>
                </a:extLst>
              </a:tr>
              <a:tr h="202961">
                <a:tc vMerge="1">
                  <a:txBody>
                    <a:bodyPr/>
                    <a:lstStyle/>
                    <a:p>
                      <a:endParaRPr lang="ru-RU" sz="1200" dirty="0"/>
                    </a:p>
                  </a:txBody>
                  <a:tcPr marL="14763" marR="14763" marT="7381" marB="7381" anchor="ctr"/>
                </a:tc>
                <a:tc>
                  <a:txBody>
                    <a:bodyPr/>
                    <a:lstStyle/>
                    <a:p>
                      <a:r>
                        <a:rPr lang="ru-RU" sz="1200"/>
                        <a:t>100 </a:t>
                      </a:r>
                    </a:p>
                  </a:txBody>
                  <a:tcPr marL="14763" marR="14763" marT="7381" marB="7381" anchor="ctr"/>
                </a:tc>
                <a:tc>
                  <a:txBody>
                    <a:bodyPr/>
                    <a:lstStyle/>
                    <a:p>
                      <a:r>
                        <a:rPr lang="ru-RU" sz="1200" dirty="0"/>
                        <a:t>Герц</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1797512573"/>
                  </a:ext>
                </a:extLst>
              </a:tr>
            </a:tbl>
          </a:graphicData>
        </a:graphic>
      </p:graphicFrame>
    </p:spTree>
    <p:extLst>
      <p:ext uri="{BB962C8B-B14F-4D97-AF65-F5344CB8AC3E}">
        <p14:creationId xmlns:p14="http://schemas.microsoft.com/office/powerpoint/2010/main" xmlns="" val="16537363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BA36A27D-5BEA-0821-1C47-FD234EB20FC2}"/>
              </a:ext>
            </a:extLst>
          </p:cNvPr>
          <p:cNvPicPr>
            <a:picLocks noChangeAspect="1"/>
          </p:cNvPicPr>
          <p:nvPr/>
        </p:nvPicPr>
        <p:blipFill>
          <a:blip r:embed="rId2" cstate="print"/>
          <a:stretch>
            <a:fillRect/>
          </a:stretch>
        </p:blipFill>
        <p:spPr>
          <a:xfrm>
            <a:off x="6427173" y="103048"/>
            <a:ext cx="5652982" cy="1556047"/>
          </a:xfrm>
          <a:prstGeom prst="rect">
            <a:avLst/>
          </a:prstGeom>
          <a:ln>
            <a:solidFill>
              <a:schemeClr val="accent1"/>
            </a:solidFill>
          </a:ln>
        </p:spPr>
      </p:pic>
      <p:pic>
        <p:nvPicPr>
          <p:cNvPr id="4" name="Рисунок 3">
            <a:extLst>
              <a:ext uri="{FF2B5EF4-FFF2-40B4-BE49-F238E27FC236}">
                <a16:creationId xmlns:a16="http://schemas.microsoft.com/office/drawing/2014/main" xmlns="" id="{9BC9BCEF-1E67-6FA7-E3C6-174342F6FD22}"/>
              </a:ext>
            </a:extLst>
          </p:cNvPr>
          <p:cNvPicPr>
            <a:picLocks noChangeAspect="1"/>
          </p:cNvPicPr>
          <p:nvPr/>
        </p:nvPicPr>
        <p:blipFill>
          <a:blip r:embed="rId3" cstate="print"/>
          <a:stretch>
            <a:fillRect/>
          </a:stretch>
        </p:blipFill>
        <p:spPr>
          <a:xfrm>
            <a:off x="72570" y="405542"/>
            <a:ext cx="6753412" cy="3736809"/>
          </a:xfrm>
          <a:prstGeom prst="rect">
            <a:avLst/>
          </a:prstGeom>
          <a:ln>
            <a:solidFill>
              <a:schemeClr val="accent1"/>
            </a:solidFill>
          </a:ln>
        </p:spPr>
      </p:pic>
      <p:cxnSp>
        <p:nvCxnSpPr>
          <p:cNvPr id="11" name="Соединитель: уступ 10">
            <a:extLst>
              <a:ext uri="{FF2B5EF4-FFF2-40B4-BE49-F238E27FC236}">
                <a16:creationId xmlns:a16="http://schemas.microsoft.com/office/drawing/2014/main" xmlns="" id="{1AB5B3D4-D368-4D2B-44C5-F852742DD027}"/>
              </a:ext>
            </a:extLst>
          </p:cNvPr>
          <p:cNvCxnSpPr>
            <a:stCxn id="5" idx="0"/>
            <a:endCxn id="4" idx="0"/>
          </p:cNvCxnSpPr>
          <p:nvPr/>
        </p:nvCxnSpPr>
        <p:spPr>
          <a:xfrm rot="16200000" flipH="1" flipV="1">
            <a:off x="6200223" y="-2647899"/>
            <a:ext cx="302494" cy="5804388"/>
          </a:xfrm>
          <a:prstGeom prst="bentConnector3">
            <a:avLst>
              <a:gd name="adj1" fmla="val -2087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Соединитель: уступ 13">
            <a:extLst>
              <a:ext uri="{FF2B5EF4-FFF2-40B4-BE49-F238E27FC236}">
                <a16:creationId xmlns:a16="http://schemas.microsoft.com/office/drawing/2014/main" xmlns="" id="{CBBFA8E7-6003-881E-03C2-1C1E2B9857A9}"/>
              </a:ext>
            </a:extLst>
          </p:cNvPr>
          <p:cNvCxnSpPr>
            <a:cxnSpLocks/>
          </p:cNvCxnSpPr>
          <p:nvPr/>
        </p:nvCxnSpPr>
        <p:spPr>
          <a:xfrm rot="16200000" flipH="1">
            <a:off x="6149335" y="2448003"/>
            <a:ext cx="1676629" cy="988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xmlns="" id="{7FDF9ADD-AA4D-7A5C-A606-7B8EF7C545C2}"/>
              </a:ext>
            </a:extLst>
          </p:cNvPr>
          <p:cNvSpPr/>
          <p:nvPr/>
        </p:nvSpPr>
        <p:spPr>
          <a:xfrm>
            <a:off x="72569" y="4345577"/>
            <a:ext cx="4124961" cy="574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Качественная характеристика – не имеющая числового выражения</a:t>
            </a:r>
          </a:p>
        </p:txBody>
      </p:sp>
      <p:sp>
        <p:nvSpPr>
          <p:cNvPr id="17" name="Прямоугольник 16">
            <a:extLst>
              <a:ext uri="{FF2B5EF4-FFF2-40B4-BE49-F238E27FC236}">
                <a16:creationId xmlns:a16="http://schemas.microsoft.com/office/drawing/2014/main" xmlns="" id="{70177953-6E00-1470-CEBD-15A3134C2DA5}"/>
              </a:ext>
            </a:extLst>
          </p:cNvPr>
          <p:cNvSpPr/>
          <p:nvPr/>
        </p:nvSpPr>
        <p:spPr>
          <a:xfrm>
            <a:off x="7086675" y="1794789"/>
            <a:ext cx="4993480" cy="408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Количественная характеристика – выражаемая в виде числового выражения</a:t>
            </a:r>
          </a:p>
        </p:txBody>
      </p:sp>
      <p:sp>
        <p:nvSpPr>
          <p:cNvPr id="2" name="Прямоугольник 1">
            <a:extLst>
              <a:ext uri="{FF2B5EF4-FFF2-40B4-BE49-F238E27FC236}">
                <a16:creationId xmlns:a16="http://schemas.microsoft.com/office/drawing/2014/main" xmlns="" id="{2D60E6D7-28D4-1BB3-98FC-638713BF9700}"/>
              </a:ext>
            </a:extLst>
          </p:cNvPr>
          <p:cNvSpPr/>
          <p:nvPr/>
        </p:nvSpPr>
        <p:spPr>
          <a:xfrm>
            <a:off x="72569" y="5015998"/>
            <a:ext cx="1553031" cy="33732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Маска ввода:</a:t>
            </a:r>
          </a:p>
        </p:txBody>
      </p:sp>
      <p:sp>
        <p:nvSpPr>
          <p:cNvPr id="3" name="Прямоугольник 2">
            <a:extLst>
              <a:ext uri="{FF2B5EF4-FFF2-40B4-BE49-F238E27FC236}">
                <a16:creationId xmlns:a16="http://schemas.microsoft.com/office/drawing/2014/main" xmlns="" id="{57831B8C-43CC-FA6A-BD75-B991590AFC7E}"/>
              </a:ext>
            </a:extLst>
          </p:cNvPr>
          <p:cNvSpPr/>
          <p:nvPr/>
        </p:nvSpPr>
        <p:spPr>
          <a:xfrm>
            <a:off x="1737862" y="5015998"/>
            <a:ext cx="2459668" cy="33732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Текстовое поле</a:t>
            </a:r>
          </a:p>
        </p:txBody>
      </p:sp>
      <p:sp>
        <p:nvSpPr>
          <p:cNvPr id="6" name="Прямоугольник 5">
            <a:extLst>
              <a:ext uri="{FF2B5EF4-FFF2-40B4-BE49-F238E27FC236}">
                <a16:creationId xmlns:a16="http://schemas.microsoft.com/office/drawing/2014/main" xmlns="" id="{72069E55-0EA0-5B53-5FA2-F695087785A3}"/>
              </a:ext>
            </a:extLst>
          </p:cNvPr>
          <p:cNvSpPr/>
          <p:nvPr/>
        </p:nvSpPr>
        <p:spPr>
          <a:xfrm>
            <a:off x="1737862" y="5452520"/>
            <a:ext cx="2459668" cy="33732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не ниже А</a:t>
            </a:r>
          </a:p>
        </p:txBody>
      </p:sp>
      <p:sp>
        <p:nvSpPr>
          <p:cNvPr id="7" name="Прямоугольник 6">
            <a:extLst>
              <a:ext uri="{FF2B5EF4-FFF2-40B4-BE49-F238E27FC236}">
                <a16:creationId xmlns:a16="http://schemas.microsoft.com/office/drawing/2014/main" xmlns="" id="{3DE36687-7D94-11C9-C701-7A4165F9A220}"/>
              </a:ext>
            </a:extLst>
          </p:cNvPr>
          <p:cNvSpPr/>
          <p:nvPr/>
        </p:nvSpPr>
        <p:spPr>
          <a:xfrm>
            <a:off x="1737862" y="5889042"/>
            <a:ext cx="2459668" cy="33732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не </a:t>
            </a: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&gt; </a:t>
            </a: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К5</a:t>
            </a:r>
          </a:p>
        </p:txBody>
      </p:sp>
      <p:sp>
        <p:nvSpPr>
          <p:cNvPr id="9" name="Прямоугольник 8">
            <a:extLst>
              <a:ext uri="{FF2B5EF4-FFF2-40B4-BE49-F238E27FC236}">
                <a16:creationId xmlns:a16="http://schemas.microsoft.com/office/drawing/2014/main" xmlns="" id="{2DF6A1A0-EAE4-FDC6-8F47-4FCEF8EB8B2B}"/>
              </a:ext>
            </a:extLst>
          </p:cNvPr>
          <p:cNvSpPr/>
          <p:nvPr/>
        </p:nvSpPr>
        <p:spPr>
          <a:xfrm>
            <a:off x="1737862" y="6339244"/>
            <a:ext cx="2459668" cy="33732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голубого цвета с узорами</a:t>
            </a:r>
          </a:p>
        </p:txBody>
      </p:sp>
      <p:sp>
        <p:nvSpPr>
          <p:cNvPr id="15" name="Прямоугольник 14">
            <a:extLst>
              <a:ext uri="{FF2B5EF4-FFF2-40B4-BE49-F238E27FC236}">
                <a16:creationId xmlns:a16="http://schemas.microsoft.com/office/drawing/2014/main" xmlns="" id="{46AB5942-9607-6D2D-370E-2652911E8602}"/>
              </a:ext>
            </a:extLst>
          </p:cNvPr>
          <p:cNvSpPr/>
          <p:nvPr/>
        </p:nvSpPr>
        <p:spPr>
          <a:xfrm>
            <a:off x="7086676" y="2296275"/>
            <a:ext cx="1238714" cy="21179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Маска ввода:</a:t>
            </a:r>
          </a:p>
        </p:txBody>
      </p:sp>
      <p:sp>
        <p:nvSpPr>
          <p:cNvPr id="18" name="Прямоугольник 17">
            <a:extLst>
              <a:ext uri="{FF2B5EF4-FFF2-40B4-BE49-F238E27FC236}">
                <a16:creationId xmlns:a16="http://schemas.microsoft.com/office/drawing/2014/main" xmlns="" id="{A352CEF7-3A51-7B51-4634-87315F36B21B}"/>
              </a:ext>
            </a:extLst>
          </p:cNvPr>
          <p:cNvSpPr/>
          <p:nvPr/>
        </p:nvSpPr>
        <p:spPr>
          <a:xfrm>
            <a:off x="8375010" y="2296275"/>
            <a:ext cx="1553031" cy="21179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Математ</a:t>
            </a: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символ</a:t>
            </a:r>
          </a:p>
        </p:txBody>
      </p:sp>
      <p:sp>
        <p:nvSpPr>
          <p:cNvPr id="19" name="Прямоугольник 18">
            <a:extLst>
              <a:ext uri="{FF2B5EF4-FFF2-40B4-BE49-F238E27FC236}">
                <a16:creationId xmlns:a16="http://schemas.microsoft.com/office/drawing/2014/main" xmlns="" id="{E52CE2C1-1DF4-2D97-E10A-23B754F03131}"/>
              </a:ext>
            </a:extLst>
          </p:cNvPr>
          <p:cNvSpPr/>
          <p:nvPr/>
        </p:nvSpPr>
        <p:spPr>
          <a:xfrm>
            <a:off x="9977661" y="2296275"/>
            <a:ext cx="1553031" cy="21179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Числ.значение</a:t>
            </a:r>
            <a:endPar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0" name="Прямоугольник 19">
            <a:extLst>
              <a:ext uri="{FF2B5EF4-FFF2-40B4-BE49-F238E27FC236}">
                <a16:creationId xmlns:a16="http://schemas.microsoft.com/office/drawing/2014/main" xmlns="" id="{3DAA4B4D-DA77-9005-341D-73AC4450D4E1}"/>
              </a:ext>
            </a:extLst>
          </p:cNvPr>
          <p:cNvSpPr/>
          <p:nvPr/>
        </p:nvSpPr>
        <p:spPr>
          <a:xfrm>
            <a:off x="11580312" y="2296275"/>
            <a:ext cx="499843" cy="21179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ЕИ</a:t>
            </a:r>
          </a:p>
        </p:txBody>
      </p:sp>
      <p:sp>
        <p:nvSpPr>
          <p:cNvPr id="21" name="Прямоугольник 20">
            <a:extLst>
              <a:ext uri="{FF2B5EF4-FFF2-40B4-BE49-F238E27FC236}">
                <a16:creationId xmlns:a16="http://schemas.microsoft.com/office/drawing/2014/main" xmlns="" id="{E494E454-6377-DDF7-ED39-B843F8A2D182}"/>
              </a:ext>
            </a:extLst>
          </p:cNvPr>
          <p:cNvSpPr/>
          <p:nvPr/>
        </p:nvSpPr>
        <p:spPr>
          <a:xfrm>
            <a:off x="8375010" y="2592367"/>
            <a:ext cx="1553031" cy="21179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22" name="Прямоугольник 21">
            <a:extLst>
              <a:ext uri="{FF2B5EF4-FFF2-40B4-BE49-F238E27FC236}">
                <a16:creationId xmlns:a16="http://schemas.microsoft.com/office/drawing/2014/main" xmlns="" id="{4883E783-BF06-5F8A-CA83-0A5236F0FD2B}"/>
              </a:ext>
            </a:extLst>
          </p:cNvPr>
          <p:cNvSpPr/>
          <p:nvPr/>
        </p:nvSpPr>
        <p:spPr>
          <a:xfrm>
            <a:off x="9977661" y="2592367"/>
            <a:ext cx="1553031" cy="2117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15</a:t>
            </a:r>
          </a:p>
        </p:txBody>
      </p:sp>
      <p:sp>
        <p:nvSpPr>
          <p:cNvPr id="23" name="Прямоугольник 22">
            <a:extLst>
              <a:ext uri="{FF2B5EF4-FFF2-40B4-BE49-F238E27FC236}">
                <a16:creationId xmlns:a16="http://schemas.microsoft.com/office/drawing/2014/main" xmlns="" id="{325EE1C3-C5DE-460C-A955-1CCE26FD2C8D}"/>
              </a:ext>
            </a:extLst>
          </p:cNvPr>
          <p:cNvSpPr/>
          <p:nvPr/>
        </p:nvSpPr>
        <p:spPr>
          <a:xfrm>
            <a:off x="11580312" y="2592367"/>
            <a:ext cx="499843" cy="21179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мм</a:t>
            </a:r>
          </a:p>
        </p:txBody>
      </p:sp>
      <p:sp>
        <p:nvSpPr>
          <p:cNvPr id="24" name="Прямоугольник 23">
            <a:extLst>
              <a:ext uri="{FF2B5EF4-FFF2-40B4-BE49-F238E27FC236}">
                <a16:creationId xmlns:a16="http://schemas.microsoft.com/office/drawing/2014/main" xmlns="" id="{9AF27117-3FB6-B381-9686-273162A32BE1}"/>
              </a:ext>
            </a:extLst>
          </p:cNvPr>
          <p:cNvSpPr/>
          <p:nvPr/>
        </p:nvSpPr>
        <p:spPr>
          <a:xfrm>
            <a:off x="304800" y="2624181"/>
            <a:ext cx="3892730" cy="3024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2" name="Рисунок 11">
            <a:extLst>
              <a:ext uri="{FF2B5EF4-FFF2-40B4-BE49-F238E27FC236}">
                <a16:creationId xmlns:a16="http://schemas.microsoft.com/office/drawing/2014/main" xmlns="" id="{4D60E712-591E-3A32-AAB0-16BAD790B54A}"/>
              </a:ext>
            </a:extLst>
          </p:cNvPr>
          <p:cNvPicPr>
            <a:picLocks noChangeAspect="1"/>
          </p:cNvPicPr>
          <p:nvPr/>
        </p:nvPicPr>
        <p:blipFill>
          <a:blip r:embed="rId4" cstate="print"/>
          <a:stretch>
            <a:fillRect/>
          </a:stretch>
        </p:blipFill>
        <p:spPr>
          <a:xfrm>
            <a:off x="4711132" y="3322836"/>
            <a:ext cx="7017111" cy="3185072"/>
          </a:xfrm>
          <a:prstGeom prst="rect">
            <a:avLst/>
          </a:prstGeom>
          <a:ln>
            <a:solidFill>
              <a:schemeClr val="accent1"/>
            </a:solidFill>
          </a:ln>
        </p:spPr>
      </p:pic>
      <p:sp>
        <p:nvSpPr>
          <p:cNvPr id="8" name="Прямоугольник 7">
            <a:extLst>
              <a:ext uri="{FF2B5EF4-FFF2-40B4-BE49-F238E27FC236}">
                <a16:creationId xmlns:a16="http://schemas.microsoft.com/office/drawing/2014/main" xmlns="" id="{F921CE49-6B7C-31C5-4107-4C0B88C7A5D1}"/>
              </a:ext>
            </a:extLst>
          </p:cNvPr>
          <p:cNvSpPr/>
          <p:nvPr/>
        </p:nvSpPr>
        <p:spPr>
          <a:xfrm>
            <a:off x="6987649" y="5353326"/>
            <a:ext cx="2112807" cy="4365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0090555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802BD4-9308-C2EF-3B42-ECD82C736BE8}"/>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4E9A4B62-4692-1545-6E7E-AA59BDF55E44}"/>
              </a:ext>
            </a:extLst>
          </p:cNvPr>
          <p:cNvPicPr>
            <a:picLocks noChangeAspect="1"/>
          </p:cNvPicPr>
          <p:nvPr/>
        </p:nvPicPr>
        <p:blipFill>
          <a:blip r:embed="rId2" cstate="print"/>
          <a:stretch>
            <a:fillRect/>
          </a:stretch>
        </p:blipFill>
        <p:spPr>
          <a:xfrm>
            <a:off x="243634" y="243928"/>
            <a:ext cx="7017111" cy="3185072"/>
          </a:xfrm>
          <a:prstGeom prst="rect">
            <a:avLst/>
          </a:prstGeom>
          <a:ln>
            <a:solidFill>
              <a:srgbClr val="FF0000"/>
            </a:solidFill>
          </a:ln>
        </p:spPr>
      </p:pic>
      <p:sp>
        <p:nvSpPr>
          <p:cNvPr id="8" name="Прямоугольник 7">
            <a:extLst>
              <a:ext uri="{FF2B5EF4-FFF2-40B4-BE49-F238E27FC236}">
                <a16:creationId xmlns:a16="http://schemas.microsoft.com/office/drawing/2014/main" xmlns="" id="{F5AABA57-5E26-5769-9250-F738797465F9}"/>
              </a:ext>
            </a:extLst>
          </p:cNvPr>
          <p:cNvSpPr/>
          <p:nvPr/>
        </p:nvSpPr>
        <p:spPr>
          <a:xfrm>
            <a:off x="2520151" y="2274418"/>
            <a:ext cx="2112807" cy="4365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a16="http://schemas.microsoft.com/office/drawing/2014/main" xmlns="" id="{A199B0F1-86F6-BCCF-D2F6-9DB9F27293F0}"/>
              </a:ext>
            </a:extLst>
          </p:cNvPr>
          <p:cNvSpPr txBox="1"/>
          <p:nvPr/>
        </p:nvSpPr>
        <p:spPr>
          <a:xfrm>
            <a:off x="161109" y="3577674"/>
            <a:ext cx="7099636"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700" dirty="0"/>
              <a:t>Поле «Задать внешний диапазон». Отображается для количественных характеристик. Предназначено для ввода добавления внешних границ диапазона. Разрядность ввода значений – 4 знака после запятой. Допускается указание отрицательных значений.</a:t>
            </a:r>
          </a:p>
        </p:txBody>
      </p:sp>
      <p:graphicFrame>
        <p:nvGraphicFramePr>
          <p:cNvPr id="29" name="Таблица 28">
            <a:extLst>
              <a:ext uri="{FF2B5EF4-FFF2-40B4-BE49-F238E27FC236}">
                <a16:creationId xmlns:a16="http://schemas.microsoft.com/office/drawing/2014/main" xmlns="" id="{34460BD0-8F50-D15A-5644-0DAB2FAFBB02}"/>
              </a:ext>
            </a:extLst>
          </p:cNvPr>
          <p:cNvGraphicFramePr>
            <a:graphicFrameLocks noGrp="1"/>
          </p:cNvGraphicFramePr>
          <p:nvPr/>
        </p:nvGraphicFramePr>
        <p:xfrm>
          <a:off x="161109" y="4865121"/>
          <a:ext cx="7099636" cy="1368732"/>
        </p:xfrm>
        <a:graphic>
          <a:graphicData uri="http://schemas.openxmlformats.org/drawingml/2006/table">
            <a:tbl>
              <a:tblPr bandRow="1">
                <a:tableStyleId>{775DCB02-9BB8-47FD-8907-85C794F793BA}</a:tableStyleId>
              </a:tblPr>
              <a:tblGrid>
                <a:gridCol w="1763269">
                  <a:extLst>
                    <a:ext uri="{9D8B030D-6E8A-4147-A177-3AD203B41FA5}">
                      <a16:colId xmlns:a16="http://schemas.microsoft.com/office/drawing/2014/main" xmlns="" val="1323726945"/>
                    </a:ext>
                  </a:extLst>
                </a:gridCol>
                <a:gridCol w="1278189">
                  <a:extLst>
                    <a:ext uri="{9D8B030D-6E8A-4147-A177-3AD203B41FA5}">
                      <a16:colId xmlns:a16="http://schemas.microsoft.com/office/drawing/2014/main" xmlns="" val="1433255689"/>
                    </a:ext>
                  </a:extLst>
                </a:gridCol>
                <a:gridCol w="2029089">
                  <a:extLst>
                    <a:ext uri="{9D8B030D-6E8A-4147-A177-3AD203B41FA5}">
                      <a16:colId xmlns:a16="http://schemas.microsoft.com/office/drawing/2014/main" xmlns="" val="2442480894"/>
                    </a:ext>
                  </a:extLst>
                </a:gridCol>
                <a:gridCol w="2029089">
                  <a:extLst>
                    <a:ext uri="{9D8B030D-6E8A-4147-A177-3AD203B41FA5}">
                      <a16:colId xmlns:a16="http://schemas.microsoft.com/office/drawing/2014/main" xmlns="" val="1906097802"/>
                    </a:ext>
                  </a:extLst>
                </a:gridCol>
              </a:tblGrid>
              <a:tr h="351643">
                <a:tc>
                  <a:txBody>
                    <a:bodyPr/>
                    <a:lstStyle/>
                    <a:p>
                      <a:r>
                        <a:rPr lang="ru-RU" sz="1200" b="1" dirty="0"/>
                        <a:t>Наименование характеристики</a:t>
                      </a:r>
                    </a:p>
                  </a:txBody>
                  <a:tcPr marL="14763" marR="14763" marT="7381" marB="7381" anchor="ctr"/>
                </a:tc>
                <a:tc>
                  <a:txBody>
                    <a:bodyPr/>
                    <a:lstStyle/>
                    <a:p>
                      <a:r>
                        <a:rPr lang="ru-RU" sz="1200" b="1" dirty="0"/>
                        <a:t>Значение характеристики</a:t>
                      </a:r>
                    </a:p>
                  </a:txBody>
                  <a:tcPr marL="14763" marR="14763" marT="7381" marB="7381" anchor="ctr"/>
                </a:tc>
                <a:tc>
                  <a:txBody>
                    <a:bodyPr/>
                    <a:lstStyle/>
                    <a:p>
                      <a:r>
                        <a:rPr lang="ru-RU" sz="1200" b="1" dirty="0"/>
                        <a:t>Единица измерения характеристики</a:t>
                      </a:r>
                    </a:p>
                  </a:txBody>
                  <a:tcPr marL="14763" marR="14763" marT="7381" marB="7381" anchor="ctr"/>
                </a:tc>
                <a:tc>
                  <a:txBody>
                    <a:bodyPr/>
                    <a:lstStyle/>
                    <a:p>
                      <a:r>
                        <a:rPr lang="ru-RU" sz="1200" b="1" dirty="0"/>
                        <a:t>Ответ</a:t>
                      </a:r>
                    </a:p>
                  </a:txBody>
                  <a:tcPr marL="14763" marR="14763" marT="7381" marB="7381" anchor="ctr"/>
                </a:tc>
                <a:extLst>
                  <a:ext uri="{0D108BD9-81ED-4DB2-BD59-A6C34878D82A}">
                    <a16:rowId xmlns:a16="http://schemas.microsoft.com/office/drawing/2014/main" xmlns="" val="3482082096"/>
                  </a:ext>
                </a:extLst>
              </a:tr>
              <a:tr h="182642">
                <a:tc rowSpan="5">
                  <a:txBody>
                    <a:bodyPr/>
                    <a:lstStyle/>
                    <a:p>
                      <a:r>
                        <a:rPr lang="ru-RU" sz="1200" b="1" dirty="0"/>
                        <a:t>Диагональ экрана</a:t>
                      </a:r>
                    </a:p>
                    <a:p>
                      <a:r>
                        <a:rPr lang="ru-RU" sz="1200" b="1" dirty="0"/>
                        <a:t>(характеристика является обязательной для применения) </a:t>
                      </a:r>
                    </a:p>
                  </a:txBody>
                  <a:tcPr marL="14763" marR="14763" marT="7381" marB="7381" anchor="ctr"/>
                </a:tc>
                <a:tc>
                  <a:txBody>
                    <a:bodyPr/>
                    <a:lstStyle/>
                    <a:p>
                      <a:r>
                        <a:rPr lang="ru-RU" sz="1200"/>
                        <a:t>&lt; 10 </a:t>
                      </a:r>
                    </a:p>
                  </a:txBody>
                  <a:tcPr marL="14763" marR="14763" marT="7381" marB="7381" anchor="ctr"/>
                </a:tc>
                <a:tc>
                  <a:txBody>
                    <a:bodyPr/>
                    <a:lstStyle/>
                    <a:p>
                      <a:r>
                        <a:rPr lang="ru-RU" sz="1200" dirty="0"/>
                        <a:t>Дюйм (25,4 мм)</a:t>
                      </a:r>
                    </a:p>
                  </a:txBody>
                  <a:tcPr marL="14763" marR="14763" marT="7381" marB="7381" anchor="ctr"/>
                </a:tc>
                <a:tc>
                  <a:txBody>
                    <a:bodyPr/>
                    <a:lstStyle/>
                    <a:p>
                      <a:r>
                        <a:rPr lang="ru-RU" sz="1200" dirty="0"/>
                        <a:t>от 0 и до 10 (не включая)</a:t>
                      </a:r>
                    </a:p>
                  </a:txBody>
                  <a:tcPr marL="14763" marR="14763" marT="7381" marB="7381" anchor="ctr"/>
                </a:tc>
                <a:extLst>
                  <a:ext uri="{0D108BD9-81ED-4DB2-BD59-A6C34878D82A}">
                    <a16:rowId xmlns:a16="http://schemas.microsoft.com/office/drawing/2014/main" xmlns="" val="3214643990"/>
                  </a:ext>
                </a:extLst>
              </a:tr>
              <a:tr h="182642">
                <a:tc vMerge="1">
                  <a:txBody>
                    <a:bodyPr/>
                    <a:lstStyle/>
                    <a:p>
                      <a:endParaRPr lang="ru-RU" sz="1200" dirty="0"/>
                    </a:p>
                  </a:txBody>
                  <a:tcPr marL="14763" marR="14763" marT="7381" marB="7381" anchor="ctr"/>
                </a:tc>
                <a:tc>
                  <a:txBody>
                    <a:bodyPr/>
                    <a:lstStyle/>
                    <a:p>
                      <a:r>
                        <a:rPr lang="ru-RU" sz="1200" dirty="0"/>
                        <a:t>≥ 10  и  &lt; 15 </a:t>
                      </a:r>
                    </a:p>
                  </a:txBody>
                  <a:tcPr marL="14763" marR="14763" marT="7381" marB="7381" anchor="ctr"/>
                </a:tc>
                <a:tc>
                  <a:txBody>
                    <a:bodyPr/>
                    <a:lstStyle/>
                    <a:p>
                      <a:r>
                        <a:rPr lang="ru-RU" sz="1200" dirty="0"/>
                        <a:t>Дюйм (25,4 мм)</a:t>
                      </a:r>
                    </a:p>
                  </a:txBody>
                  <a:tcPr marL="14763" marR="14763" marT="7381" marB="7381" anchor="ctr"/>
                </a:tc>
                <a:tc>
                  <a:txBody>
                    <a:bodyPr/>
                    <a:lstStyle/>
                    <a:p>
                      <a:r>
                        <a:rPr lang="ru-RU" sz="1200" dirty="0"/>
                        <a:t>от 10 и до 15 (не включая)</a:t>
                      </a:r>
                    </a:p>
                  </a:txBody>
                  <a:tcPr marL="14763" marR="14763" marT="7381" marB="7381" anchor="ctr"/>
                </a:tc>
                <a:extLst>
                  <a:ext uri="{0D108BD9-81ED-4DB2-BD59-A6C34878D82A}">
                    <a16:rowId xmlns:a16="http://schemas.microsoft.com/office/drawing/2014/main" xmlns="" val="3624169123"/>
                  </a:ext>
                </a:extLst>
              </a:tr>
              <a:tr h="182642">
                <a:tc vMerge="1">
                  <a:txBody>
                    <a:bodyPr/>
                    <a:lstStyle/>
                    <a:p>
                      <a:endParaRPr lang="ru-RU" sz="1200" dirty="0"/>
                    </a:p>
                  </a:txBody>
                  <a:tcPr marL="14763" marR="14763" marT="7381" marB="7381" anchor="ctr"/>
                </a:tc>
                <a:tc>
                  <a:txBody>
                    <a:bodyPr/>
                    <a:lstStyle/>
                    <a:p>
                      <a:r>
                        <a:rPr lang="ru-RU" sz="1200" dirty="0"/>
                        <a:t>≥ 15  и  &lt; 20 </a:t>
                      </a:r>
                    </a:p>
                  </a:txBody>
                  <a:tcPr marL="14763" marR="14763" marT="7381" marB="7381" anchor="ctr"/>
                </a:tc>
                <a:tc>
                  <a:txBody>
                    <a:bodyPr/>
                    <a:lstStyle/>
                    <a:p>
                      <a:r>
                        <a:rPr lang="ru-RU" sz="1200" dirty="0"/>
                        <a:t>Дюйм (25,4 мм)</a:t>
                      </a:r>
                    </a:p>
                  </a:txBody>
                  <a:tcPr marL="14763" marR="14763" marT="7381" marB="7381" anchor="ctr"/>
                </a:tc>
                <a:tc>
                  <a:txBody>
                    <a:bodyPr/>
                    <a:lstStyle/>
                    <a:p>
                      <a:r>
                        <a:rPr lang="ru-RU" sz="1200" dirty="0"/>
                        <a:t>от 15 и до 20 (не включая)</a:t>
                      </a:r>
                    </a:p>
                  </a:txBody>
                  <a:tcPr marL="14763" marR="14763" marT="7381" marB="7381" anchor="ctr"/>
                </a:tc>
                <a:extLst>
                  <a:ext uri="{0D108BD9-81ED-4DB2-BD59-A6C34878D82A}">
                    <a16:rowId xmlns:a16="http://schemas.microsoft.com/office/drawing/2014/main" xmlns="" val="1191064494"/>
                  </a:ext>
                </a:extLst>
              </a:tr>
              <a:tr h="182642">
                <a:tc vMerge="1">
                  <a:txBody>
                    <a:bodyPr/>
                    <a:lstStyle/>
                    <a:p>
                      <a:endParaRPr lang="ru-RU" sz="1200" dirty="0"/>
                    </a:p>
                  </a:txBody>
                  <a:tcPr marL="14763" marR="14763" marT="7381" marB="7381" anchor="ctr"/>
                </a:tc>
                <a:tc>
                  <a:txBody>
                    <a:bodyPr/>
                    <a:lstStyle/>
                    <a:p>
                      <a:r>
                        <a:rPr lang="ru-RU" sz="1200"/>
                        <a:t>≥ 20  и  &lt; 25 </a:t>
                      </a:r>
                    </a:p>
                  </a:txBody>
                  <a:tcPr marL="14763" marR="14763" marT="7381" marB="7381" anchor="ctr"/>
                </a:tc>
                <a:tc>
                  <a:txBody>
                    <a:bodyPr/>
                    <a:lstStyle/>
                    <a:p>
                      <a:r>
                        <a:rPr lang="ru-RU" sz="1200" dirty="0"/>
                        <a:t>Дюйм (25,4 мм)</a:t>
                      </a:r>
                    </a:p>
                  </a:txBody>
                  <a:tcPr marL="14763" marR="14763" marT="7381" marB="7381" anchor="ctr"/>
                </a:tc>
                <a:tc>
                  <a:txBody>
                    <a:bodyPr/>
                    <a:lstStyle/>
                    <a:p>
                      <a:r>
                        <a:rPr lang="ru-RU" sz="1200" dirty="0"/>
                        <a:t>от 20 и до 25 (не включая)</a:t>
                      </a:r>
                    </a:p>
                  </a:txBody>
                  <a:tcPr marL="14763" marR="14763" marT="7381" marB="7381" anchor="ctr"/>
                </a:tc>
                <a:extLst>
                  <a:ext uri="{0D108BD9-81ED-4DB2-BD59-A6C34878D82A}">
                    <a16:rowId xmlns:a16="http://schemas.microsoft.com/office/drawing/2014/main" xmlns="" val="1225075518"/>
                  </a:ext>
                </a:extLst>
              </a:tr>
              <a:tr h="182642">
                <a:tc vMerge="1">
                  <a:txBody>
                    <a:bodyPr/>
                    <a:lstStyle/>
                    <a:p>
                      <a:endParaRPr lang="ru-RU" sz="1200" dirty="0"/>
                    </a:p>
                  </a:txBody>
                  <a:tcPr marL="14763" marR="14763" marT="7381" marB="7381" anchor="ctr"/>
                </a:tc>
                <a:tc>
                  <a:txBody>
                    <a:bodyPr/>
                    <a:lstStyle/>
                    <a:p>
                      <a:r>
                        <a:rPr lang="ru-RU" sz="1200" dirty="0"/>
                        <a:t>≥ 110 </a:t>
                      </a:r>
                    </a:p>
                  </a:txBody>
                  <a:tcPr marL="14763" marR="14763" marT="7381" marB="7381" anchor="ctr"/>
                </a:tc>
                <a:tc>
                  <a:txBody>
                    <a:bodyPr/>
                    <a:lstStyle/>
                    <a:p>
                      <a:r>
                        <a:rPr lang="ru-RU" sz="1200" dirty="0"/>
                        <a:t>Дюйм (25,4 мм)</a:t>
                      </a:r>
                    </a:p>
                  </a:txBody>
                  <a:tcPr marL="14763" marR="14763" marT="7381" marB="7381" anchor="ctr"/>
                </a:tc>
                <a:tc>
                  <a:txBody>
                    <a:bodyPr/>
                    <a:lstStyle/>
                    <a:p>
                      <a:r>
                        <a:rPr lang="ru-RU" sz="1200" dirty="0"/>
                        <a:t>от 110 и до ∞</a:t>
                      </a:r>
                    </a:p>
                  </a:txBody>
                  <a:tcPr marL="14763" marR="14763" marT="7381" marB="7381" anchor="ctr"/>
                </a:tc>
                <a:extLst>
                  <a:ext uri="{0D108BD9-81ED-4DB2-BD59-A6C34878D82A}">
                    <a16:rowId xmlns:a16="http://schemas.microsoft.com/office/drawing/2014/main" xmlns="" val="3885397540"/>
                  </a:ext>
                </a:extLst>
              </a:tr>
            </a:tbl>
          </a:graphicData>
        </a:graphic>
      </p:graphicFrame>
      <p:graphicFrame>
        <p:nvGraphicFramePr>
          <p:cNvPr id="30" name="Таблица 29">
            <a:extLst>
              <a:ext uri="{FF2B5EF4-FFF2-40B4-BE49-F238E27FC236}">
                <a16:creationId xmlns:a16="http://schemas.microsoft.com/office/drawing/2014/main" xmlns="" id="{384CD92F-3AF6-C8EA-BA35-894CCCD0CB0B}"/>
              </a:ext>
            </a:extLst>
          </p:cNvPr>
          <p:cNvGraphicFramePr>
            <a:graphicFrameLocks noGrp="1"/>
          </p:cNvGraphicFramePr>
          <p:nvPr/>
        </p:nvGraphicFramePr>
        <p:xfrm>
          <a:off x="7367246" y="243928"/>
          <a:ext cx="4581121" cy="2238846"/>
        </p:xfrm>
        <a:graphic>
          <a:graphicData uri="http://schemas.openxmlformats.org/drawingml/2006/table">
            <a:tbl>
              <a:tblPr bandRow="1">
                <a:tableStyleId>{775DCB02-9BB8-47FD-8907-85C794F793BA}</a:tableStyleId>
              </a:tblPr>
              <a:tblGrid>
                <a:gridCol w="1137769">
                  <a:extLst>
                    <a:ext uri="{9D8B030D-6E8A-4147-A177-3AD203B41FA5}">
                      <a16:colId xmlns:a16="http://schemas.microsoft.com/office/drawing/2014/main" xmlns="" val="1323726945"/>
                    </a:ext>
                  </a:extLst>
                </a:gridCol>
                <a:gridCol w="1147784">
                  <a:extLst>
                    <a:ext uri="{9D8B030D-6E8A-4147-A177-3AD203B41FA5}">
                      <a16:colId xmlns:a16="http://schemas.microsoft.com/office/drawing/2014/main" xmlns="" val="1433255689"/>
                    </a:ext>
                  </a:extLst>
                </a:gridCol>
                <a:gridCol w="1147784">
                  <a:extLst>
                    <a:ext uri="{9D8B030D-6E8A-4147-A177-3AD203B41FA5}">
                      <a16:colId xmlns:a16="http://schemas.microsoft.com/office/drawing/2014/main" xmlns="" val="2442480894"/>
                    </a:ext>
                  </a:extLst>
                </a:gridCol>
                <a:gridCol w="1147784">
                  <a:extLst>
                    <a:ext uri="{9D8B030D-6E8A-4147-A177-3AD203B41FA5}">
                      <a16:colId xmlns:a16="http://schemas.microsoft.com/office/drawing/2014/main" xmlns="" val="2848261856"/>
                    </a:ext>
                  </a:extLst>
                </a:gridCol>
              </a:tblGrid>
              <a:tr h="351643">
                <a:tc>
                  <a:txBody>
                    <a:bodyPr/>
                    <a:lstStyle/>
                    <a:p>
                      <a:r>
                        <a:rPr lang="ru-RU" sz="1200" b="1" dirty="0"/>
                        <a:t>Наименование характеристики</a:t>
                      </a:r>
                    </a:p>
                  </a:txBody>
                  <a:tcPr marL="14763" marR="14763" marT="7381" marB="7381" anchor="ctr"/>
                </a:tc>
                <a:tc>
                  <a:txBody>
                    <a:bodyPr/>
                    <a:lstStyle/>
                    <a:p>
                      <a:r>
                        <a:rPr lang="ru-RU" sz="1200" b="1" dirty="0"/>
                        <a:t>Значение характеристики</a:t>
                      </a:r>
                    </a:p>
                  </a:txBody>
                  <a:tcPr marL="14763" marR="14763" marT="7381" marB="7381" anchor="ctr"/>
                </a:tc>
                <a:tc>
                  <a:txBody>
                    <a:bodyPr/>
                    <a:lstStyle/>
                    <a:p>
                      <a:r>
                        <a:rPr lang="ru-RU" sz="1200" b="1" dirty="0"/>
                        <a:t>Единица измерения характеристики</a:t>
                      </a:r>
                    </a:p>
                  </a:txBody>
                  <a:tcPr marL="14763" marR="14763" marT="7381" marB="7381" anchor="ctr"/>
                </a:tc>
                <a:tc>
                  <a:txBody>
                    <a:bodyPr/>
                    <a:lstStyle/>
                    <a:p>
                      <a:r>
                        <a:rPr lang="ru-RU" sz="1200" b="1" dirty="0"/>
                        <a:t>Ответ</a:t>
                      </a:r>
                    </a:p>
                  </a:txBody>
                  <a:tcPr marL="14763" marR="14763" marT="7381" marB="7381" anchor="ctr"/>
                </a:tc>
                <a:extLst>
                  <a:ext uri="{0D108BD9-81ED-4DB2-BD59-A6C34878D82A}">
                    <a16:rowId xmlns:a16="http://schemas.microsoft.com/office/drawing/2014/main" xmlns="" val="3482082096"/>
                  </a:ext>
                </a:extLst>
              </a:tr>
              <a:tr h="292367">
                <a:tc rowSpan="2">
                  <a:txBody>
                    <a:bodyPr/>
                    <a:lstStyle/>
                    <a:p>
                      <a:r>
                        <a:rPr lang="ru-RU" sz="1200" b="1" dirty="0"/>
                        <a:t>Диагональ экрана</a:t>
                      </a:r>
                    </a:p>
                    <a:p>
                      <a:r>
                        <a:rPr lang="ru-RU" sz="1200" b="1" dirty="0"/>
                        <a:t>(характеристика является обязательной для применения) </a:t>
                      </a:r>
                    </a:p>
                  </a:txBody>
                  <a:tcPr marL="14763" marR="14763" marT="7381" marB="7381" anchor="ctr"/>
                </a:tc>
                <a:tc>
                  <a:txBody>
                    <a:bodyPr/>
                    <a:lstStyle/>
                    <a:p>
                      <a:r>
                        <a:rPr lang="ru-RU" sz="1200" dirty="0"/>
                        <a:t> ≤ 10  и  ≥ 15 </a:t>
                      </a:r>
                    </a:p>
                  </a:txBody>
                  <a:tcPr marL="14763" marR="14763" marT="7381" marB="7381" anchor="ctr"/>
                </a:tc>
                <a:tc>
                  <a:txBody>
                    <a:bodyPr/>
                    <a:lstStyle/>
                    <a:p>
                      <a:r>
                        <a:rPr lang="ru-RU" sz="1200" dirty="0"/>
                        <a:t>Дюйм (25,4 мм)</a:t>
                      </a:r>
                    </a:p>
                  </a:txBody>
                  <a:tcPr marL="14763" marR="14763" marT="7381" marB="7381" anchor="ctr"/>
                </a:tc>
                <a:tc>
                  <a:txBody>
                    <a:bodyPr/>
                    <a:lstStyle/>
                    <a:p>
                      <a:r>
                        <a:rPr lang="ru-RU" sz="1200" dirty="0"/>
                        <a:t>от 0 до 10 (включительно) и от 15 (включительно) и до ∞</a:t>
                      </a:r>
                    </a:p>
                  </a:txBody>
                  <a:tcPr marL="14763" marR="14763" marT="7381" marB="7381" anchor="ctr"/>
                </a:tc>
                <a:extLst>
                  <a:ext uri="{0D108BD9-81ED-4DB2-BD59-A6C34878D82A}">
                    <a16:rowId xmlns:a16="http://schemas.microsoft.com/office/drawing/2014/main" xmlns="" val="3624169123"/>
                  </a:ext>
                </a:extLst>
              </a:tr>
              <a:tr h="182642">
                <a:tc vMerge="1">
                  <a:txBody>
                    <a:bodyPr/>
                    <a:lstStyle/>
                    <a:p>
                      <a:endParaRPr lang="ru-RU" sz="1200" dirty="0"/>
                    </a:p>
                  </a:txBody>
                  <a:tcPr marL="14763" marR="14763" marT="7381" marB="7381" anchor="ctr"/>
                </a:tc>
                <a:tc>
                  <a:txBody>
                    <a:bodyPr/>
                    <a:lstStyle/>
                    <a:p>
                      <a:r>
                        <a:rPr lang="en-US" sz="1200" dirty="0"/>
                        <a:t>&lt;</a:t>
                      </a:r>
                      <a:r>
                        <a:rPr lang="ru-RU" sz="1200" dirty="0"/>
                        <a:t> 15  и  </a:t>
                      </a:r>
                      <a:r>
                        <a:rPr lang="en-US" sz="1200" dirty="0"/>
                        <a:t>&gt;</a:t>
                      </a:r>
                      <a:r>
                        <a:rPr lang="ru-RU" sz="1200" dirty="0"/>
                        <a:t> 20 </a:t>
                      </a:r>
                    </a:p>
                  </a:txBody>
                  <a:tcPr marL="14763" marR="14763" marT="7381" marB="7381" anchor="ctr"/>
                </a:tc>
                <a:tc>
                  <a:txBody>
                    <a:bodyPr/>
                    <a:lstStyle/>
                    <a:p>
                      <a:r>
                        <a:rPr lang="ru-RU" sz="1200" dirty="0"/>
                        <a:t>Дюйм (25,4 мм)</a:t>
                      </a:r>
                    </a:p>
                  </a:txBody>
                  <a:tcPr marL="14763" marR="14763" marT="7381" marB="7381" anchor="ctr"/>
                </a:tc>
                <a:tc>
                  <a:txBody>
                    <a:bodyPr/>
                    <a:lstStyle/>
                    <a:p>
                      <a:r>
                        <a:rPr lang="ru-RU" sz="1200" dirty="0"/>
                        <a:t>от 0 и до 15 (не включая) и от 20 (не включая) до ∞</a:t>
                      </a:r>
                    </a:p>
                  </a:txBody>
                  <a:tcPr marL="14763" marR="14763" marT="7381" marB="7381" anchor="ctr"/>
                </a:tc>
                <a:extLst>
                  <a:ext uri="{0D108BD9-81ED-4DB2-BD59-A6C34878D82A}">
                    <a16:rowId xmlns:a16="http://schemas.microsoft.com/office/drawing/2014/main" xmlns="" val="1191064494"/>
                  </a:ext>
                </a:extLst>
              </a:tr>
            </a:tbl>
          </a:graphicData>
        </a:graphic>
      </p:graphicFrame>
    </p:spTree>
    <p:extLst>
      <p:ext uri="{BB962C8B-B14F-4D97-AF65-F5344CB8AC3E}">
        <p14:creationId xmlns:p14="http://schemas.microsoft.com/office/powerpoint/2010/main" xmlns="" val="20209787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BC9BCEF-1E67-6FA7-E3C6-174342F6FD22}"/>
              </a:ext>
            </a:extLst>
          </p:cNvPr>
          <p:cNvPicPr>
            <a:picLocks noChangeAspect="1"/>
          </p:cNvPicPr>
          <p:nvPr/>
        </p:nvPicPr>
        <p:blipFill>
          <a:blip r:embed="rId2" cstate="print"/>
          <a:stretch>
            <a:fillRect/>
          </a:stretch>
        </p:blipFill>
        <p:spPr>
          <a:xfrm>
            <a:off x="145870" y="118159"/>
            <a:ext cx="6753412" cy="3736809"/>
          </a:xfrm>
          <a:prstGeom prst="rect">
            <a:avLst/>
          </a:prstGeom>
          <a:ln>
            <a:solidFill>
              <a:schemeClr val="accent1"/>
            </a:solidFill>
          </a:ln>
        </p:spPr>
      </p:pic>
      <p:sp>
        <p:nvSpPr>
          <p:cNvPr id="16" name="Прямоугольник 15">
            <a:extLst>
              <a:ext uri="{FF2B5EF4-FFF2-40B4-BE49-F238E27FC236}">
                <a16:creationId xmlns:a16="http://schemas.microsoft.com/office/drawing/2014/main" xmlns="" id="{7FDF9ADD-AA4D-7A5C-A606-7B8EF7C545C2}"/>
              </a:ext>
            </a:extLst>
          </p:cNvPr>
          <p:cNvSpPr/>
          <p:nvPr/>
        </p:nvSpPr>
        <p:spPr>
          <a:xfrm>
            <a:off x="7921169" y="118159"/>
            <a:ext cx="4124961" cy="574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Качественная характеристика – не имеющая числового выражения</a:t>
            </a:r>
          </a:p>
        </p:txBody>
      </p:sp>
      <p:sp>
        <p:nvSpPr>
          <p:cNvPr id="2" name="Прямоугольник 1">
            <a:extLst>
              <a:ext uri="{FF2B5EF4-FFF2-40B4-BE49-F238E27FC236}">
                <a16:creationId xmlns:a16="http://schemas.microsoft.com/office/drawing/2014/main" xmlns="" id="{2D60E6D7-28D4-1BB3-98FC-638713BF9700}"/>
              </a:ext>
            </a:extLst>
          </p:cNvPr>
          <p:cNvSpPr/>
          <p:nvPr/>
        </p:nvSpPr>
        <p:spPr>
          <a:xfrm>
            <a:off x="7921169" y="788580"/>
            <a:ext cx="1553031" cy="33732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Маска ввода:</a:t>
            </a:r>
          </a:p>
        </p:txBody>
      </p:sp>
      <p:sp>
        <p:nvSpPr>
          <p:cNvPr id="3" name="Прямоугольник 2">
            <a:extLst>
              <a:ext uri="{FF2B5EF4-FFF2-40B4-BE49-F238E27FC236}">
                <a16:creationId xmlns:a16="http://schemas.microsoft.com/office/drawing/2014/main" xmlns="" id="{57831B8C-43CC-FA6A-BD75-B991590AFC7E}"/>
              </a:ext>
            </a:extLst>
          </p:cNvPr>
          <p:cNvSpPr/>
          <p:nvPr/>
        </p:nvSpPr>
        <p:spPr>
          <a:xfrm>
            <a:off x="9586462" y="788580"/>
            <a:ext cx="2459668" cy="33732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Текстовое поле</a:t>
            </a:r>
          </a:p>
        </p:txBody>
      </p:sp>
      <p:sp>
        <p:nvSpPr>
          <p:cNvPr id="6" name="Прямоугольник 5">
            <a:extLst>
              <a:ext uri="{FF2B5EF4-FFF2-40B4-BE49-F238E27FC236}">
                <a16:creationId xmlns:a16="http://schemas.microsoft.com/office/drawing/2014/main" xmlns="" id="{72069E55-0EA0-5B53-5FA2-F695087785A3}"/>
              </a:ext>
            </a:extLst>
          </p:cNvPr>
          <p:cNvSpPr/>
          <p:nvPr/>
        </p:nvSpPr>
        <p:spPr>
          <a:xfrm>
            <a:off x="9586462" y="1225102"/>
            <a:ext cx="2459668" cy="33732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не ниже А</a:t>
            </a:r>
          </a:p>
        </p:txBody>
      </p:sp>
      <p:sp>
        <p:nvSpPr>
          <p:cNvPr id="7" name="Прямоугольник 6">
            <a:extLst>
              <a:ext uri="{FF2B5EF4-FFF2-40B4-BE49-F238E27FC236}">
                <a16:creationId xmlns:a16="http://schemas.microsoft.com/office/drawing/2014/main" xmlns="" id="{3DE36687-7D94-11C9-C701-7A4165F9A220}"/>
              </a:ext>
            </a:extLst>
          </p:cNvPr>
          <p:cNvSpPr/>
          <p:nvPr/>
        </p:nvSpPr>
        <p:spPr>
          <a:xfrm>
            <a:off x="9586462" y="1661624"/>
            <a:ext cx="2459668" cy="33732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не </a:t>
            </a: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&gt;</a:t>
            </a: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К5</a:t>
            </a:r>
          </a:p>
        </p:txBody>
      </p:sp>
      <p:sp>
        <p:nvSpPr>
          <p:cNvPr id="9" name="Прямоугольник 8">
            <a:extLst>
              <a:ext uri="{FF2B5EF4-FFF2-40B4-BE49-F238E27FC236}">
                <a16:creationId xmlns:a16="http://schemas.microsoft.com/office/drawing/2014/main" xmlns="" id="{2DF6A1A0-EAE4-FDC6-8F47-4FCEF8EB8B2B}"/>
              </a:ext>
            </a:extLst>
          </p:cNvPr>
          <p:cNvSpPr/>
          <p:nvPr/>
        </p:nvSpPr>
        <p:spPr>
          <a:xfrm>
            <a:off x="9586462" y="2111826"/>
            <a:ext cx="2459668" cy="33732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голубого цвета с узорами</a:t>
            </a:r>
          </a:p>
        </p:txBody>
      </p:sp>
      <p:sp>
        <p:nvSpPr>
          <p:cNvPr id="24" name="Прямоугольник 23">
            <a:extLst>
              <a:ext uri="{FF2B5EF4-FFF2-40B4-BE49-F238E27FC236}">
                <a16:creationId xmlns:a16="http://schemas.microsoft.com/office/drawing/2014/main" xmlns="" id="{9AF27117-3FB6-B381-9686-273162A32BE1}"/>
              </a:ext>
            </a:extLst>
          </p:cNvPr>
          <p:cNvSpPr/>
          <p:nvPr/>
        </p:nvSpPr>
        <p:spPr>
          <a:xfrm>
            <a:off x="378100" y="2336798"/>
            <a:ext cx="3892730" cy="3024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5" name="TextBox 24">
            <a:extLst>
              <a:ext uri="{FF2B5EF4-FFF2-40B4-BE49-F238E27FC236}">
                <a16:creationId xmlns:a16="http://schemas.microsoft.com/office/drawing/2014/main" xmlns="" id="{13E783AC-A3FB-93D5-BA50-D4730145D328}"/>
              </a:ext>
            </a:extLst>
          </p:cNvPr>
          <p:cNvSpPr txBox="1"/>
          <p:nvPr/>
        </p:nvSpPr>
        <p:spPr>
          <a:xfrm>
            <a:off x="145870" y="4001140"/>
            <a:ext cx="6753412"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Отображается для качественных характеристик, заполняется вручную. Доступен множественный ввод значений для одной характеристики.</a:t>
            </a:r>
          </a:p>
        </p:txBody>
      </p:sp>
      <p:cxnSp>
        <p:nvCxnSpPr>
          <p:cNvPr id="27" name="Соединитель: уступ 26">
            <a:extLst>
              <a:ext uri="{FF2B5EF4-FFF2-40B4-BE49-F238E27FC236}">
                <a16:creationId xmlns:a16="http://schemas.microsoft.com/office/drawing/2014/main" xmlns="" id="{E5662C2B-4E02-EE49-4F02-F1FB36360911}"/>
              </a:ext>
            </a:extLst>
          </p:cNvPr>
          <p:cNvCxnSpPr>
            <a:endCxn id="25" idx="1"/>
          </p:cNvCxnSpPr>
          <p:nvPr/>
        </p:nvCxnSpPr>
        <p:spPr>
          <a:xfrm rot="5400000">
            <a:off x="-644813" y="3239837"/>
            <a:ext cx="1813596" cy="232230"/>
          </a:xfrm>
          <a:prstGeom prst="bentConnector4">
            <a:avLst>
              <a:gd name="adj1" fmla="val 42788"/>
              <a:gd name="adj2" fmla="val 141015"/>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EFF1F94D-1AC0-1C5A-FBEA-9437615AA26D}"/>
              </a:ext>
            </a:extLst>
          </p:cNvPr>
          <p:cNvSpPr txBox="1"/>
          <p:nvPr/>
        </p:nvSpPr>
        <p:spPr>
          <a:xfrm>
            <a:off x="145870" y="4708678"/>
            <a:ext cx="6753412"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Нет поля для единиц измерения!!!!</a:t>
            </a:r>
          </a:p>
        </p:txBody>
      </p:sp>
      <p:sp>
        <p:nvSpPr>
          <p:cNvPr id="30" name="Прямоугольник 29">
            <a:extLst>
              <a:ext uri="{FF2B5EF4-FFF2-40B4-BE49-F238E27FC236}">
                <a16:creationId xmlns:a16="http://schemas.microsoft.com/office/drawing/2014/main" xmlns="" id="{3585037C-9502-0A48-9197-E9F36EBEBD1B}"/>
              </a:ext>
            </a:extLst>
          </p:cNvPr>
          <p:cNvSpPr/>
          <p:nvPr/>
        </p:nvSpPr>
        <p:spPr>
          <a:xfrm>
            <a:off x="378100" y="1849985"/>
            <a:ext cx="3892730" cy="302495"/>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1" name="Прямоугольник 30">
            <a:extLst>
              <a:ext uri="{FF2B5EF4-FFF2-40B4-BE49-F238E27FC236}">
                <a16:creationId xmlns:a16="http://schemas.microsoft.com/office/drawing/2014/main" xmlns="" id="{4B6986BB-B022-75AF-F401-D4EF9CEC57FC}"/>
              </a:ext>
            </a:extLst>
          </p:cNvPr>
          <p:cNvSpPr/>
          <p:nvPr/>
        </p:nvSpPr>
        <p:spPr>
          <a:xfrm>
            <a:off x="7112000" y="2562029"/>
            <a:ext cx="4934130" cy="417781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использование при составлении описания объекта закупки показателей, требований, условных обозначений и терминологии, касающихся технических характеристик, функциональных характеристик (потребительских свойств) товара, работы, услуги и качественных характеристик объекта закупки, которые предусмотрены техническими регламентами, принятыми в соответствии с законодательством РФ о техническом регулировании, документами, разрабатываемыми и применяемыми в национальной системе стандартизации, принятыми в соответствии с законодательством РФ о стандартизации, иных требований, связанных с определением соответствия поставляемого товара, выполняемой работы, оказываемой услуги потребностям заказчика;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если заказчиком при составлении описания объекта закупки не используются установленные в соответствии с законодательством РФ о техническом регулировании, законодательством РФ о стандартизации показатели, требования, условные обозначения и терминология, в таком описании должно содержаться обоснование необходимости использования других показателей, требований, условных обозначений и терминологии;</a:t>
            </a:r>
          </a:p>
        </p:txBody>
      </p:sp>
      <p:cxnSp>
        <p:nvCxnSpPr>
          <p:cNvPr id="35" name="Соединитель: уступ 34">
            <a:extLst>
              <a:ext uri="{FF2B5EF4-FFF2-40B4-BE49-F238E27FC236}">
                <a16:creationId xmlns:a16="http://schemas.microsoft.com/office/drawing/2014/main" xmlns="" id="{6F192222-97AD-FBF6-5FCB-72FE0AC41D53}"/>
              </a:ext>
            </a:extLst>
          </p:cNvPr>
          <p:cNvCxnSpPr>
            <a:cxnSpLocks/>
            <a:stCxn id="30" idx="3"/>
          </p:cNvCxnSpPr>
          <p:nvPr/>
        </p:nvCxnSpPr>
        <p:spPr>
          <a:xfrm>
            <a:off x="4270830" y="2001233"/>
            <a:ext cx="2841170" cy="1813596"/>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36" name="Прямоугольник 35">
            <a:extLst>
              <a:ext uri="{FF2B5EF4-FFF2-40B4-BE49-F238E27FC236}">
                <a16:creationId xmlns:a16="http://schemas.microsoft.com/office/drawing/2014/main" xmlns="" id="{757675BC-9812-6A59-EB7D-B3E3BF061AD8}"/>
              </a:ext>
            </a:extLst>
          </p:cNvPr>
          <p:cNvSpPr/>
          <p:nvPr/>
        </p:nvSpPr>
        <p:spPr>
          <a:xfrm>
            <a:off x="4420048" y="2309452"/>
            <a:ext cx="914400" cy="3298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8" name="TextBox 37">
            <a:extLst>
              <a:ext uri="{FF2B5EF4-FFF2-40B4-BE49-F238E27FC236}">
                <a16:creationId xmlns:a16="http://schemas.microsoft.com/office/drawing/2014/main" xmlns="" id="{70E7928D-EDCF-DD16-B2CC-CFB65D1BC976}"/>
              </a:ext>
            </a:extLst>
          </p:cNvPr>
          <p:cNvSpPr txBox="1"/>
          <p:nvPr/>
        </p:nvSpPr>
        <p:spPr>
          <a:xfrm>
            <a:off x="145870" y="5162628"/>
            <a:ext cx="6753412"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Предназначена для добавления значений качественной характеристики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Только для качественной характеристики доступна множественность значений</a:t>
            </a:r>
          </a:p>
        </p:txBody>
      </p:sp>
      <p:cxnSp>
        <p:nvCxnSpPr>
          <p:cNvPr id="42" name="Соединитель: уступ 41">
            <a:extLst>
              <a:ext uri="{FF2B5EF4-FFF2-40B4-BE49-F238E27FC236}">
                <a16:creationId xmlns:a16="http://schemas.microsoft.com/office/drawing/2014/main" xmlns="" id="{EA09DF93-8FE4-ECDF-4FD4-F2AA6E48C424}"/>
              </a:ext>
            </a:extLst>
          </p:cNvPr>
          <p:cNvCxnSpPr>
            <a:stCxn id="36" idx="3"/>
            <a:endCxn id="38" idx="3"/>
          </p:cNvCxnSpPr>
          <p:nvPr/>
        </p:nvCxnSpPr>
        <p:spPr>
          <a:xfrm>
            <a:off x="5334448" y="2474373"/>
            <a:ext cx="1564834" cy="2949865"/>
          </a:xfrm>
          <a:prstGeom prst="bentConnector3">
            <a:avLst>
              <a:gd name="adj1" fmla="val 108116"/>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17828882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BC9BCEF-1E67-6FA7-E3C6-174342F6FD22}"/>
              </a:ext>
            </a:extLst>
          </p:cNvPr>
          <p:cNvPicPr>
            <a:picLocks noChangeAspect="1"/>
          </p:cNvPicPr>
          <p:nvPr/>
        </p:nvPicPr>
        <p:blipFill>
          <a:blip r:embed="rId2" cstate="print"/>
          <a:stretch>
            <a:fillRect/>
          </a:stretch>
        </p:blipFill>
        <p:spPr>
          <a:xfrm>
            <a:off x="145871" y="118159"/>
            <a:ext cx="4426130" cy="2449073"/>
          </a:xfrm>
          <a:prstGeom prst="rect">
            <a:avLst/>
          </a:prstGeom>
          <a:ln>
            <a:solidFill>
              <a:schemeClr val="accent1"/>
            </a:solidFill>
          </a:ln>
        </p:spPr>
      </p:pic>
      <p:pic>
        <p:nvPicPr>
          <p:cNvPr id="8" name="Рисунок 7">
            <a:extLst>
              <a:ext uri="{FF2B5EF4-FFF2-40B4-BE49-F238E27FC236}">
                <a16:creationId xmlns:a16="http://schemas.microsoft.com/office/drawing/2014/main" xmlns="" id="{03355D52-7750-1175-177A-526C6C83C7B8}"/>
              </a:ext>
            </a:extLst>
          </p:cNvPr>
          <p:cNvPicPr>
            <a:picLocks noChangeAspect="1"/>
          </p:cNvPicPr>
          <p:nvPr/>
        </p:nvPicPr>
        <p:blipFill>
          <a:blip r:embed="rId3" cstate="print"/>
          <a:stretch>
            <a:fillRect/>
          </a:stretch>
        </p:blipFill>
        <p:spPr>
          <a:xfrm>
            <a:off x="206375" y="3708400"/>
            <a:ext cx="10380436" cy="2810649"/>
          </a:xfrm>
          <a:prstGeom prst="rect">
            <a:avLst/>
          </a:prstGeom>
        </p:spPr>
      </p:pic>
      <p:graphicFrame>
        <p:nvGraphicFramePr>
          <p:cNvPr id="10" name="Таблица 9">
            <a:extLst>
              <a:ext uri="{FF2B5EF4-FFF2-40B4-BE49-F238E27FC236}">
                <a16:creationId xmlns:a16="http://schemas.microsoft.com/office/drawing/2014/main" xmlns="" id="{92C7D659-C48E-5269-62BC-B9954BCCC124}"/>
              </a:ext>
            </a:extLst>
          </p:cNvPr>
          <p:cNvGraphicFramePr>
            <a:graphicFrameLocks noGrp="1"/>
          </p:cNvGraphicFramePr>
          <p:nvPr/>
        </p:nvGraphicFramePr>
        <p:xfrm>
          <a:off x="4825821" y="118159"/>
          <a:ext cx="7220308" cy="3380412"/>
        </p:xfrm>
        <a:graphic>
          <a:graphicData uri="http://schemas.openxmlformats.org/drawingml/2006/table">
            <a:tbl>
              <a:tblPr bandRow="1">
                <a:tableStyleId>{775DCB02-9BB8-47FD-8907-85C794F793BA}</a:tableStyleId>
              </a:tblPr>
              <a:tblGrid>
                <a:gridCol w="1573660">
                  <a:extLst>
                    <a:ext uri="{9D8B030D-6E8A-4147-A177-3AD203B41FA5}">
                      <a16:colId xmlns:a16="http://schemas.microsoft.com/office/drawing/2014/main" xmlns="" val="3302760580"/>
                    </a:ext>
                  </a:extLst>
                </a:gridCol>
                <a:gridCol w="3824019">
                  <a:extLst>
                    <a:ext uri="{9D8B030D-6E8A-4147-A177-3AD203B41FA5}">
                      <a16:colId xmlns:a16="http://schemas.microsoft.com/office/drawing/2014/main" xmlns="" val="2423848953"/>
                    </a:ext>
                  </a:extLst>
                </a:gridCol>
                <a:gridCol w="1822629">
                  <a:extLst>
                    <a:ext uri="{9D8B030D-6E8A-4147-A177-3AD203B41FA5}">
                      <a16:colId xmlns:a16="http://schemas.microsoft.com/office/drawing/2014/main" xmlns="" val="2870490261"/>
                    </a:ext>
                  </a:extLst>
                </a:gridCol>
              </a:tblGrid>
              <a:tr h="374841">
                <a:tc rowSpan="2">
                  <a:txBody>
                    <a:bodyPr/>
                    <a:lstStyle/>
                    <a:p>
                      <a:r>
                        <a:rPr lang="ru-RU" sz="1200" b="1" dirty="0"/>
                        <a:t>Точки электроосвещения, электрические розетки, выключатели</a:t>
                      </a:r>
                    </a:p>
                  </a:txBody>
                  <a:tcPr marL="14763" marR="14763" marT="7381" marB="7381" anchor="ctr"/>
                </a:tc>
                <a:tc>
                  <a:txBody>
                    <a:bodyPr/>
                    <a:lstStyle/>
                    <a:p>
                      <a:r>
                        <a:rPr lang="ru-RU" sz="1200" dirty="0"/>
                        <a:t>Да</a:t>
                      </a:r>
                      <a:endParaRPr lang="en-US" sz="1200" dirty="0"/>
                    </a:p>
                  </a:txBody>
                  <a:tcPr marL="14763" marR="14763" marT="7381" marB="7381" anchor="ctr"/>
                </a:tc>
                <a:tc>
                  <a:txBody>
                    <a:bodyPr/>
                    <a:lstStyle/>
                    <a:p>
                      <a:endParaRPr lang="ru-RU" sz="1200" dirty="0"/>
                    </a:p>
                  </a:txBody>
                  <a:tcPr marL="14763" marR="14763" marT="7381" marB="7381" anchor="ctr"/>
                </a:tc>
                <a:extLst>
                  <a:ext uri="{0D108BD9-81ED-4DB2-BD59-A6C34878D82A}">
                    <a16:rowId xmlns:a16="http://schemas.microsoft.com/office/drawing/2014/main" xmlns="" val="3455296542"/>
                  </a:ext>
                </a:extLst>
              </a:tr>
              <a:tr h="182642">
                <a:tc vMerge="1">
                  <a:txBody>
                    <a:bodyPr/>
                    <a:lstStyle/>
                    <a:p>
                      <a:endParaRPr lang="ru-RU" sz="1200" dirty="0"/>
                    </a:p>
                  </a:txBody>
                  <a:tcPr marL="14763" marR="14763" marT="7381" marB="7381" anchor="ctr"/>
                </a:tc>
                <a:tc>
                  <a:txBody>
                    <a:bodyPr/>
                    <a:lstStyle/>
                    <a:p>
                      <a:r>
                        <a:rPr lang="ru-RU" sz="1200" dirty="0"/>
                        <a:t>Нет</a:t>
                      </a:r>
                    </a:p>
                  </a:txBody>
                  <a:tcPr marL="14763" marR="14763" marT="7381" marB="7381" anchor="ctr"/>
                </a:tc>
                <a:tc>
                  <a:txBody>
                    <a:bodyPr/>
                    <a:lstStyle/>
                    <a:p>
                      <a:endParaRPr lang="ru-RU" sz="1200" dirty="0"/>
                    </a:p>
                  </a:txBody>
                  <a:tcPr marL="14763" marR="14763" marT="7381" marB="7381" anchor="ctr"/>
                </a:tc>
                <a:extLst>
                  <a:ext uri="{0D108BD9-81ED-4DB2-BD59-A6C34878D82A}">
                    <a16:rowId xmlns:a16="http://schemas.microsoft.com/office/drawing/2014/main" xmlns="" val="2474118160"/>
                  </a:ext>
                </a:extLst>
              </a:tr>
              <a:tr h="403259">
                <a:tc rowSpan="2">
                  <a:txBody>
                    <a:bodyPr/>
                    <a:lstStyle/>
                    <a:p>
                      <a:r>
                        <a:rPr lang="ru-RU" sz="1200" b="1" dirty="0"/>
                        <a:t>Выпуски электропроводки, патроны во всех помещениях квартиры</a:t>
                      </a:r>
                    </a:p>
                  </a:txBody>
                  <a:tcPr marL="14763" marR="14763" marT="7381" marB="7381" anchor="ctr"/>
                </a:tc>
                <a:tc>
                  <a:txBody>
                    <a:bodyPr/>
                    <a:lstStyle/>
                    <a:p>
                      <a:r>
                        <a:rPr lang="ru-RU" sz="1200" dirty="0"/>
                        <a:t>Да</a:t>
                      </a:r>
                    </a:p>
                  </a:txBody>
                  <a:tcPr marL="14763" marR="14763" marT="7381" marB="7381" anchor="ctr"/>
                </a:tc>
                <a:tc>
                  <a:txBody>
                    <a:bodyPr/>
                    <a:lstStyle/>
                    <a:p>
                      <a:endParaRPr lang="ru-RU" sz="1200" dirty="0"/>
                    </a:p>
                  </a:txBody>
                  <a:tcPr marL="14763" marR="14763" marT="7381" marB="7381" anchor="ctr"/>
                </a:tc>
                <a:extLst>
                  <a:ext uri="{0D108BD9-81ED-4DB2-BD59-A6C34878D82A}">
                    <a16:rowId xmlns:a16="http://schemas.microsoft.com/office/drawing/2014/main" xmlns="" val="3920691756"/>
                  </a:ext>
                </a:extLst>
              </a:tr>
              <a:tr h="248633">
                <a:tc vMerge="1">
                  <a:txBody>
                    <a:bodyPr/>
                    <a:lstStyle/>
                    <a:p>
                      <a:endParaRPr lang="ru-RU" sz="1200"/>
                    </a:p>
                  </a:txBody>
                  <a:tcPr marL="14763" marR="14763" marT="7381" marB="7381" anchor="ctr"/>
                </a:tc>
                <a:tc>
                  <a:txBody>
                    <a:bodyPr/>
                    <a:lstStyle/>
                    <a:p>
                      <a:r>
                        <a:rPr lang="ru-RU" sz="1200" dirty="0"/>
                        <a:t>Нет</a:t>
                      </a:r>
                    </a:p>
                  </a:txBody>
                  <a:tcPr marL="14763" marR="14763" marT="7381" marB="7381" anchor="ctr"/>
                </a:tc>
                <a:tc>
                  <a:txBody>
                    <a:bodyPr/>
                    <a:lstStyle/>
                    <a:p>
                      <a:endParaRPr lang="ru-RU" sz="1200" dirty="0"/>
                    </a:p>
                  </a:txBody>
                  <a:tcPr marL="14763" marR="14763" marT="7381" marB="7381" anchor="ctr"/>
                </a:tc>
                <a:extLst>
                  <a:ext uri="{0D108BD9-81ED-4DB2-BD59-A6C34878D82A}">
                    <a16:rowId xmlns:a16="http://schemas.microsoft.com/office/drawing/2014/main" xmlns="" val="3899606258"/>
                  </a:ext>
                </a:extLst>
              </a:tr>
              <a:tr h="248633">
                <a:tc rowSpan="4">
                  <a:txBody>
                    <a:bodyPr/>
                    <a:lstStyle/>
                    <a:p>
                      <a:r>
                        <a:rPr lang="ru-RU" sz="1200" b="1" dirty="0"/>
                        <a:t>Приборы отопления: радиаторы</a:t>
                      </a:r>
                    </a:p>
                  </a:txBody>
                  <a:tcPr marL="14763" marR="14763" marT="7381" marB="7381" anchor="ctr"/>
                </a:tc>
                <a:tc>
                  <a:txBody>
                    <a:bodyPr/>
                    <a:lstStyle/>
                    <a:p>
                      <a:r>
                        <a:rPr lang="ru-RU" sz="1200" dirty="0"/>
                        <a:t>С терморегуляторами (при технологической возможности в соответствии с проектной документацией) - </a:t>
                      </a:r>
                      <a:r>
                        <a:rPr lang="ru-RU" sz="1200" b="1" dirty="0"/>
                        <a:t>чугунные</a:t>
                      </a:r>
                    </a:p>
                  </a:txBody>
                  <a:tcPr marL="14763" marR="14763" marT="7381" marB="7381" anchor="ctr"/>
                </a:tc>
                <a:tc>
                  <a:txBody>
                    <a:bodyPr/>
                    <a:lstStyle/>
                    <a:p>
                      <a:endParaRPr lang="ru-RU" sz="1200" dirty="0"/>
                    </a:p>
                  </a:txBody>
                  <a:tcPr marL="14763" marR="14763" marT="7381" marB="7381" anchor="ctr"/>
                </a:tc>
                <a:extLst>
                  <a:ext uri="{0D108BD9-81ED-4DB2-BD59-A6C34878D82A}">
                    <a16:rowId xmlns:a16="http://schemas.microsoft.com/office/drawing/2014/main" xmlns="" val="4019343282"/>
                  </a:ext>
                </a:extLst>
              </a:tr>
              <a:tr h="248633">
                <a:tc vMerge="1">
                  <a:txBody>
                    <a:bodyPr/>
                    <a:lstStyle/>
                    <a:p>
                      <a:endParaRPr lang="ru-RU" sz="1200" b="1" dirty="0"/>
                    </a:p>
                  </a:txBody>
                  <a:tcPr marL="14763" marR="14763" marT="7381" marB="7381" anchor="ctr"/>
                </a:tc>
                <a:tc>
                  <a:txBody>
                    <a:bodyPr/>
                    <a:lstStyle/>
                    <a:p>
                      <a:r>
                        <a:rPr lang="ru-RU" sz="1200" dirty="0"/>
                        <a:t>С терморегуляторами (при технологической возможности в соответствии с проектной документацией) - </a:t>
                      </a:r>
                      <a:r>
                        <a:rPr lang="ru-RU" sz="1200" b="1" dirty="0"/>
                        <a:t>биметаллические</a:t>
                      </a:r>
                    </a:p>
                  </a:txBody>
                  <a:tcPr marL="14763" marR="14763" marT="7381" marB="7381" anchor="ctr"/>
                </a:tc>
                <a:tc>
                  <a:txBody>
                    <a:bodyPr/>
                    <a:lstStyle/>
                    <a:p>
                      <a:endParaRPr lang="ru-RU" sz="1200" dirty="0"/>
                    </a:p>
                  </a:txBody>
                  <a:tcPr marL="14763" marR="14763" marT="7381" marB="7381" anchor="ctr"/>
                </a:tc>
                <a:extLst>
                  <a:ext uri="{0D108BD9-81ED-4DB2-BD59-A6C34878D82A}">
                    <a16:rowId xmlns:a16="http://schemas.microsoft.com/office/drawing/2014/main" xmlns="" val="4095858752"/>
                  </a:ext>
                </a:extLst>
              </a:tr>
              <a:tr h="248633">
                <a:tc vMerge="1">
                  <a:txBody>
                    <a:bodyPr/>
                    <a:lstStyle/>
                    <a:p>
                      <a:endParaRPr lang="ru-RU" sz="1200" b="1" dirty="0"/>
                    </a:p>
                  </a:txBody>
                  <a:tcPr marL="14763" marR="14763" marT="7381" marB="7381" anchor="ctr"/>
                </a:tc>
                <a:tc>
                  <a:txBody>
                    <a:bodyPr/>
                    <a:lstStyle/>
                    <a:p>
                      <a:r>
                        <a:rPr lang="ru-RU" sz="1200" dirty="0"/>
                        <a:t>С терморегуляторами (при технологической возможности в соответствии с проектной документацией) - </a:t>
                      </a:r>
                      <a:r>
                        <a:rPr lang="ru-RU" sz="1200" b="1" dirty="0"/>
                        <a:t>алюминиевые</a:t>
                      </a:r>
                    </a:p>
                  </a:txBody>
                  <a:tcPr marL="14763" marR="14763" marT="7381" marB="7381" anchor="ctr"/>
                </a:tc>
                <a:tc>
                  <a:txBody>
                    <a:bodyPr/>
                    <a:lstStyle/>
                    <a:p>
                      <a:endParaRPr lang="ru-RU" sz="1200" dirty="0"/>
                    </a:p>
                  </a:txBody>
                  <a:tcPr marL="14763" marR="14763" marT="7381" marB="7381" anchor="ctr"/>
                </a:tc>
                <a:extLst>
                  <a:ext uri="{0D108BD9-81ED-4DB2-BD59-A6C34878D82A}">
                    <a16:rowId xmlns:a16="http://schemas.microsoft.com/office/drawing/2014/main" xmlns="" val="199053220"/>
                  </a:ext>
                </a:extLst>
              </a:tr>
              <a:tr h="248633">
                <a:tc vMerge="1">
                  <a:txBody>
                    <a:bodyPr/>
                    <a:lstStyle/>
                    <a:p>
                      <a:endParaRPr lang="ru-RU" sz="1200" b="1" dirty="0"/>
                    </a:p>
                  </a:txBody>
                  <a:tcPr marL="14763" marR="14763" marT="7381" marB="7381" anchor="ctr"/>
                </a:tc>
                <a:tc>
                  <a:txBody>
                    <a:bodyPr/>
                    <a:lstStyle/>
                    <a:p>
                      <a:r>
                        <a:rPr lang="ru-RU" sz="1200" dirty="0"/>
                        <a:t>С терморегуляторами (при технологической возможности в соответствии с проектной документацией) - </a:t>
                      </a:r>
                      <a:r>
                        <a:rPr lang="ru-RU" sz="1200" b="1" dirty="0"/>
                        <a:t>стальные</a:t>
                      </a:r>
                    </a:p>
                  </a:txBody>
                  <a:tcPr marL="14763" marR="14763" marT="7381" marB="7381" anchor="ctr"/>
                </a:tc>
                <a:tc>
                  <a:txBody>
                    <a:bodyPr/>
                    <a:lstStyle/>
                    <a:p>
                      <a:endParaRPr lang="ru-RU" sz="1200" dirty="0"/>
                    </a:p>
                  </a:txBody>
                  <a:tcPr marL="14763" marR="14763" marT="7381" marB="7381" anchor="ctr"/>
                </a:tc>
                <a:extLst>
                  <a:ext uri="{0D108BD9-81ED-4DB2-BD59-A6C34878D82A}">
                    <a16:rowId xmlns:a16="http://schemas.microsoft.com/office/drawing/2014/main" xmlns="" val="28523951"/>
                  </a:ext>
                </a:extLst>
              </a:tr>
            </a:tbl>
          </a:graphicData>
        </a:graphic>
      </p:graphicFrame>
    </p:spTree>
    <p:extLst>
      <p:ext uri="{BB962C8B-B14F-4D97-AF65-F5344CB8AC3E}">
        <p14:creationId xmlns:p14="http://schemas.microsoft.com/office/powerpoint/2010/main" xmlns="" val="116668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7">
            <a:extLst>
              <a:ext uri="{FF2B5EF4-FFF2-40B4-BE49-F238E27FC236}">
                <a16:creationId xmlns:a16="http://schemas.microsoft.com/office/drawing/2014/main" xmlns="" id="{9DC50A2E-CF1D-5DFD-6889-20BB2E5912FE}"/>
              </a:ext>
            </a:extLst>
          </p:cNvPr>
          <p:cNvGraphicFramePr>
            <a:graphicFrameLocks noGrp="1"/>
          </p:cNvGraphicFramePr>
          <p:nvPr>
            <p:ph idx="1"/>
          </p:nvPr>
        </p:nvGraphicFramePr>
        <p:xfrm>
          <a:off x="335359" y="904875"/>
          <a:ext cx="11625912" cy="5750560"/>
        </p:xfrm>
        <a:graphic>
          <a:graphicData uri="http://schemas.openxmlformats.org/drawingml/2006/table">
            <a:tbl>
              <a:tblPr firstRow="1" bandRow="1">
                <a:tableStyleId>{5C22544A-7EE6-4342-B048-85BDC9FD1C3A}</a:tableStyleId>
              </a:tblPr>
              <a:tblGrid>
                <a:gridCol w="641921">
                  <a:extLst>
                    <a:ext uri="{9D8B030D-6E8A-4147-A177-3AD203B41FA5}">
                      <a16:colId xmlns:a16="http://schemas.microsoft.com/office/drawing/2014/main" xmlns="" val="1792155965"/>
                    </a:ext>
                  </a:extLst>
                </a:gridCol>
                <a:gridCol w="7609371">
                  <a:extLst>
                    <a:ext uri="{9D8B030D-6E8A-4147-A177-3AD203B41FA5}">
                      <a16:colId xmlns:a16="http://schemas.microsoft.com/office/drawing/2014/main" xmlns="" val="270966510"/>
                    </a:ext>
                  </a:extLst>
                </a:gridCol>
                <a:gridCol w="722812">
                  <a:extLst>
                    <a:ext uri="{9D8B030D-6E8A-4147-A177-3AD203B41FA5}">
                      <a16:colId xmlns:a16="http://schemas.microsoft.com/office/drawing/2014/main" xmlns="" val="4139795710"/>
                    </a:ext>
                  </a:extLst>
                </a:gridCol>
                <a:gridCol w="2651808">
                  <a:extLst>
                    <a:ext uri="{9D8B030D-6E8A-4147-A177-3AD203B41FA5}">
                      <a16:colId xmlns:a16="http://schemas.microsoft.com/office/drawing/2014/main" xmlns="" val="3269725590"/>
                    </a:ext>
                  </a:extLst>
                </a:gridCol>
              </a:tblGrid>
              <a:tr h="370840">
                <a:tc>
                  <a:txBody>
                    <a:bodyPr/>
                    <a:lstStyle/>
                    <a:p>
                      <a:pPr algn="ctr"/>
                      <a:r>
                        <a:rPr lang="ru-RU" sz="1100" dirty="0"/>
                        <a:t>№ п/п</a:t>
                      </a:r>
                    </a:p>
                  </a:txBody>
                  <a:tcPr/>
                </a:tc>
                <a:tc>
                  <a:txBody>
                    <a:bodyPr/>
                    <a:lstStyle/>
                    <a:p>
                      <a:pPr algn="ctr"/>
                      <a:r>
                        <a:rPr lang="ru-RU" sz="1100" dirty="0"/>
                        <a:t>Действующая редакция</a:t>
                      </a:r>
                    </a:p>
                  </a:txBody>
                  <a:tcPr/>
                </a:tc>
                <a:tc>
                  <a:txBody>
                    <a:bodyPr/>
                    <a:lstStyle/>
                    <a:p>
                      <a:endParaRPr lang="ru-RU" sz="1100" dirty="0"/>
                    </a:p>
                  </a:txBody>
                  <a:tcPr/>
                </a:tc>
                <a:tc>
                  <a:txBody>
                    <a:bodyPr/>
                    <a:lstStyle/>
                    <a:p>
                      <a:pPr algn="ctr"/>
                      <a:r>
                        <a:rPr lang="ru-RU" sz="1100" dirty="0"/>
                        <a:t>Предлагаемая редакция/Положение</a:t>
                      </a:r>
                    </a:p>
                  </a:txBody>
                  <a:tcPr/>
                </a:tc>
                <a:extLst>
                  <a:ext uri="{0D108BD9-81ED-4DB2-BD59-A6C34878D82A}">
                    <a16:rowId xmlns:a16="http://schemas.microsoft.com/office/drawing/2014/main" xmlns="" val="2477751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14 ст. 93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В случаях, предусмотренных пунктами 1, 10, 13 - 21, 26, 28, 30, 33, 35 - 37, 40, 41, 46 (за исключением контрактов, заключаемых с физическими лицами), 47, 48, 52, 56 и 60 части 1 настоящей статьи, </a:t>
                      </a:r>
                      <a:r>
                        <a:rPr lang="ru-RU" sz="1100" b="1" kern="1200" dirty="0">
                          <a:solidFill>
                            <a:schemeClr val="tx1"/>
                          </a:solidFill>
                          <a:effectLst/>
                          <a:latin typeface="+mn-lt"/>
                          <a:ea typeface="+mn-ea"/>
                          <a:cs typeface="+mn-cs"/>
                        </a:rPr>
                        <a:t>допускается</a:t>
                      </a:r>
                      <a:r>
                        <a:rPr lang="ru-RU" sz="1100" b="0" kern="1200" dirty="0">
                          <a:solidFill>
                            <a:schemeClr val="tx1"/>
                          </a:solidFill>
                          <a:effectLst/>
                          <a:latin typeface="+mn-lt"/>
                          <a:ea typeface="+mn-ea"/>
                          <a:cs typeface="+mn-cs"/>
                        </a:rPr>
                        <a:t> заключение контракта с использованием единой информационной системы в порядке, установленном пунктом 3 части 5 настоящей статьи. В случаях, предусмотренных пунктами 2 (за исключением случая, если в предусмотренных пунктом 2 части 1 настоящей статьи указе или распоряжении Президента Российской Федерации, постановлении или распоряжении Правительства Российской Федерации установлено условие о заключении контракта без использования единой информационной системы), 6, 6.1, 11, 12, 28.1, 54 и 55 части 1 настоящей статьи, заключение контракта осуществляется в порядке, установленном пунктом 3 части 5 настоящей статьи. При заключении в соответствии с настоящей частью контракта в порядке, установленном пунктом 3 части 5 настоящей статьи, заказчик вправе осуществлять предусмотренное пунктом 1 части 2 статьи 51 настоящего Федерального закона формирование содержащихся в проекте контракта информации и документов без использования единой информационной системы, за исключением формирования цены контракта и идентификационного кода закупки. При включении информации и документов о контракте, заключенном в порядке, установленном пунктом 3 части 5 настоящей статьи, в реестр контрактов, заключенных заказчиками, и при исполнении такого контракта применяются положения настоящего Федерального закона, касающиеся контракта, заключенного по результатам проведения электронной процедуры.</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i="0" kern="1200" dirty="0">
                          <a:solidFill>
                            <a:srgbClr val="FF0000"/>
                          </a:solidFill>
                          <a:effectLst/>
                          <a:latin typeface="+mn-lt"/>
                          <a:ea typeface="+mn-ea"/>
                          <a:cs typeface="+mn-cs"/>
                        </a:rPr>
                        <a:t>Вступает в силу с 01.01.2025 (ранее с 01.07.2024)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379611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ч. 77 ст. 112 44-ФЗ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До признания в соответствии с Федеральным законом от 6 апреля 2011 года N 63-ФЗ "Об электронной подписи" электронных подписей, созданных в соответствии с нормами права иностранного государства, международными стандартами, соответствующими признакам усиленной электронной подписи в случае отсутствия у участника закупки, являющегося иностранным лицом, зарегистрированным на территории такого иностранного государства, квалифицированного сертификата ключа проверки электронной подписи, полученного в аккредитованном удостоверяющем центре:</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ru-RU" sz="1100" b="0" kern="1200" dirty="0">
                          <a:solidFill>
                            <a:schemeClr val="tx1"/>
                          </a:solidFill>
                          <a:effectLst/>
                          <a:latin typeface="+mn-lt"/>
                          <a:ea typeface="+mn-ea"/>
                          <a:cs typeface="+mn-cs"/>
                        </a:rPr>
                        <a:t>при исполнении контракта, заключенного с таким участником закупки, применяются положения настоящего Федерального закона, касающиеся составления, подписания и направления документа о приемке, мотивированного отказа от подписания документа о приемке, документов при применении мер ответственности и совершении иных действий в связи с нарушением поставщиком (подрядчиком, исполнителем) или заказчиком условий контракта, соглашения об изменении условий контракта, соглашения о расторжении контракта, решения об одностороннем отказе от исполнения контракта, извещения об отмене такого решения без использования усиленных электронных подписей и единой информационной системы;</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ru-RU" sz="1100" b="0" kern="1200" dirty="0">
                          <a:solidFill>
                            <a:schemeClr val="tx1"/>
                          </a:solidFill>
                          <a:effectLst/>
                          <a:latin typeface="+mn-lt"/>
                          <a:ea typeface="+mn-ea"/>
                          <a:cs typeface="+mn-cs"/>
                        </a:rPr>
                        <a:t>при подаче жалобы, отзыве жалобы, рассмотрении жалобы применяются положения части 10 статьи 105 (за исключением положения пункта 2 указанной части, касающегося приложения к жалобе приглашения) и пункта 2 части 8 статьи 106 настоящего Федерального закона.".</a:t>
                      </a:r>
                    </a:p>
                  </a:txBody>
                  <a:tcPr/>
                </a:tc>
                <a:tc>
                  <a:txBody>
                    <a:bodyPr/>
                    <a:lstStyle/>
                    <a:p>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i="0" kern="1200" dirty="0">
                          <a:solidFill>
                            <a:srgbClr val="FF0000"/>
                          </a:solidFill>
                          <a:effectLst/>
                          <a:latin typeface="+mn-lt"/>
                          <a:ea typeface="+mn-ea"/>
                          <a:cs typeface="+mn-cs"/>
                        </a:rPr>
                        <a:t>Вступает в силу с 01.01.2024</a:t>
                      </a:r>
                    </a:p>
                  </a:txBody>
                  <a:tcPr/>
                </a:tc>
                <a:extLst>
                  <a:ext uri="{0D108BD9-81ED-4DB2-BD59-A6C34878D82A}">
                    <a16:rowId xmlns:a16="http://schemas.microsoft.com/office/drawing/2014/main" xmlns="" val="2259042666"/>
                  </a:ext>
                </a:extLst>
              </a:tr>
            </a:tbl>
          </a:graphicData>
        </a:graphic>
      </p:graphicFrame>
      <p:sp>
        <p:nvSpPr>
          <p:cNvPr id="6" name="Заголовок 1">
            <a:extLst>
              <a:ext uri="{FF2B5EF4-FFF2-40B4-BE49-F238E27FC236}">
                <a16:creationId xmlns:a16="http://schemas.microsoft.com/office/drawing/2014/main" xmlns="" id="{954FED50-BB2E-EB2B-6ED6-92D51896E4AA}"/>
              </a:ext>
            </a:extLst>
          </p:cNvPr>
          <p:cNvSpPr>
            <a:spLocks noGrp="1"/>
          </p:cNvSpPr>
          <p:nvPr>
            <p:ph type="title"/>
          </p:nvPr>
        </p:nvSpPr>
        <p:spPr>
          <a:xfrm>
            <a:off x="510140" y="129204"/>
            <a:ext cx="8538188" cy="540940"/>
          </a:xfrm>
        </p:spPr>
        <p:txBody>
          <a:bodyPr>
            <a:normAutofit/>
          </a:bodyPr>
          <a:lstStyle/>
          <a:p>
            <a:r>
              <a:rPr lang="ru-RU" sz="2400" dirty="0">
                <a:solidFill>
                  <a:schemeClr val="tx1"/>
                </a:solidFill>
              </a:rPr>
              <a:t>25.12.2023 №624-ФЗ</a:t>
            </a:r>
            <a:endParaRPr lang="ru-RU" sz="2500" dirty="0"/>
          </a:p>
        </p:txBody>
      </p:sp>
      <p:pic>
        <p:nvPicPr>
          <p:cNvPr id="7" name="Рисунок 6">
            <a:extLst>
              <a:ext uri="{FF2B5EF4-FFF2-40B4-BE49-F238E27FC236}">
                <a16:creationId xmlns:a16="http://schemas.microsoft.com/office/drawing/2014/main" xmlns="" id="{3E08E39A-5512-4E49-63F9-F39BDBA8D7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23051" y="129204"/>
            <a:ext cx="2738222" cy="398048"/>
          </a:xfrm>
          <a:prstGeom prst="rect">
            <a:avLst/>
          </a:prstGeom>
        </p:spPr>
      </p:pic>
    </p:spTree>
    <p:extLst>
      <p:ext uri="{BB962C8B-B14F-4D97-AF65-F5344CB8AC3E}">
        <p14:creationId xmlns:p14="http://schemas.microsoft.com/office/powerpoint/2010/main" xmlns="" val="1908010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A2242E4A-2420-1C87-415D-11B81D11B9E7}"/>
              </a:ext>
            </a:extLst>
          </p:cNvPr>
          <p:cNvPicPr>
            <a:picLocks noChangeAspect="1"/>
          </p:cNvPicPr>
          <p:nvPr/>
        </p:nvPicPr>
        <p:blipFill>
          <a:blip r:embed="rId2" cstate="print"/>
          <a:stretch>
            <a:fillRect/>
          </a:stretch>
        </p:blipFill>
        <p:spPr>
          <a:xfrm>
            <a:off x="131492" y="97224"/>
            <a:ext cx="6637608" cy="2966109"/>
          </a:xfrm>
          <a:prstGeom prst="rect">
            <a:avLst/>
          </a:prstGeom>
          <a:ln>
            <a:solidFill>
              <a:schemeClr val="accent1"/>
            </a:solidFill>
          </a:ln>
        </p:spPr>
      </p:pic>
      <p:sp>
        <p:nvSpPr>
          <p:cNvPr id="10" name="TextBox 9">
            <a:extLst>
              <a:ext uri="{FF2B5EF4-FFF2-40B4-BE49-F238E27FC236}">
                <a16:creationId xmlns:a16="http://schemas.microsoft.com/office/drawing/2014/main" xmlns="" id="{09763097-7D4D-BD24-8540-28CC84969489}"/>
              </a:ext>
            </a:extLst>
          </p:cNvPr>
          <p:cNvSpPr txBox="1"/>
          <p:nvPr/>
        </p:nvSpPr>
        <p:spPr>
          <a:xfrm>
            <a:off x="145870" y="3271448"/>
            <a:ext cx="6623230" cy="30777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Каждому наименованию характеристик ТОЛЬКО одно значение характеристики</a:t>
            </a:r>
          </a:p>
        </p:txBody>
      </p:sp>
      <p:sp>
        <p:nvSpPr>
          <p:cNvPr id="26" name="TextBox 25">
            <a:extLst>
              <a:ext uri="{FF2B5EF4-FFF2-40B4-BE49-F238E27FC236}">
                <a16:creationId xmlns:a16="http://schemas.microsoft.com/office/drawing/2014/main" xmlns="" id="{791644E7-8FB6-EE6F-EAAD-85C15421BC1A}"/>
              </a:ext>
            </a:extLst>
          </p:cNvPr>
          <p:cNvSpPr txBox="1"/>
          <p:nvPr/>
        </p:nvSpPr>
        <p:spPr>
          <a:xfrm>
            <a:off x="7015163" y="97224"/>
            <a:ext cx="5045345" cy="78483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Отображается для количественных характеристик, не обязательно для заполнения. Единица измерения выбирается из справочника ОКЕИ.</a:t>
            </a:r>
          </a:p>
        </p:txBody>
      </p:sp>
      <p:sp>
        <p:nvSpPr>
          <p:cNvPr id="27" name="Прямоугольник 26">
            <a:extLst>
              <a:ext uri="{FF2B5EF4-FFF2-40B4-BE49-F238E27FC236}">
                <a16:creationId xmlns:a16="http://schemas.microsoft.com/office/drawing/2014/main" xmlns="" id="{519DCFCE-8326-E18E-0A11-1BCF91F28FBD}"/>
              </a:ext>
            </a:extLst>
          </p:cNvPr>
          <p:cNvSpPr/>
          <p:nvPr/>
        </p:nvSpPr>
        <p:spPr>
          <a:xfrm>
            <a:off x="380999" y="2038350"/>
            <a:ext cx="1762125" cy="371475"/>
          </a:xfrm>
          <a:prstGeom prst="rect">
            <a:avLst/>
          </a:prstGeom>
          <a:no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29" name="Соединитель: уступ 28">
            <a:extLst>
              <a:ext uri="{FF2B5EF4-FFF2-40B4-BE49-F238E27FC236}">
                <a16:creationId xmlns:a16="http://schemas.microsoft.com/office/drawing/2014/main" xmlns="" id="{4AC34777-58E9-9B6F-FA43-28BAE05E6CDB}"/>
              </a:ext>
            </a:extLst>
          </p:cNvPr>
          <p:cNvCxnSpPr>
            <a:cxnSpLocks/>
            <a:stCxn id="27" idx="0"/>
          </p:cNvCxnSpPr>
          <p:nvPr/>
        </p:nvCxnSpPr>
        <p:spPr>
          <a:xfrm rot="5400000" flipH="1" flipV="1">
            <a:off x="3416645" y="-1569693"/>
            <a:ext cx="1453460" cy="5762626"/>
          </a:xfrm>
          <a:prstGeom prst="bentConnector2">
            <a:avLst/>
          </a:prstGeom>
          <a:ln>
            <a:tailEnd type="triangle"/>
          </a:ln>
        </p:spPr>
        <p:style>
          <a:lnRef idx="1">
            <a:schemeClr val="accent4"/>
          </a:lnRef>
          <a:fillRef idx="0">
            <a:schemeClr val="accent4"/>
          </a:fillRef>
          <a:effectRef idx="0">
            <a:schemeClr val="accent4"/>
          </a:effectRef>
          <a:fontRef idx="minor">
            <a:schemeClr val="tx1"/>
          </a:fontRef>
        </p:style>
      </p:cxnSp>
      <p:graphicFrame>
        <p:nvGraphicFramePr>
          <p:cNvPr id="31" name="Таблица 30">
            <a:extLst>
              <a:ext uri="{FF2B5EF4-FFF2-40B4-BE49-F238E27FC236}">
                <a16:creationId xmlns:a16="http://schemas.microsoft.com/office/drawing/2014/main" xmlns="" id="{D896323F-B2B6-0576-A9F8-03BA01598F85}"/>
              </a:ext>
            </a:extLst>
          </p:cNvPr>
          <p:cNvGraphicFramePr>
            <a:graphicFrameLocks noGrp="1"/>
          </p:cNvGraphicFramePr>
          <p:nvPr/>
        </p:nvGraphicFramePr>
        <p:xfrm>
          <a:off x="7118938" y="1378817"/>
          <a:ext cx="4960620" cy="2283854"/>
        </p:xfrm>
        <a:graphic>
          <a:graphicData uri="http://schemas.openxmlformats.org/drawingml/2006/table">
            <a:tbl>
              <a:tblPr bandRow="1">
                <a:tableStyleId>{775DCB02-9BB8-47FD-8907-85C794F793BA}</a:tableStyleId>
              </a:tblPr>
              <a:tblGrid>
                <a:gridCol w="1362614">
                  <a:extLst>
                    <a:ext uri="{9D8B030D-6E8A-4147-A177-3AD203B41FA5}">
                      <a16:colId xmlns:a16="http://schemas.microsoft.com/office/drawing/2014/main" xmlns="" val="1323726945"/>
                    </a:ext>
                  </a:extLst>
                </a:gridCol>
                <a:gridCol w="1067616">
                  <a:extLst>
                    <a:ext uri="{9D8B030D-6E8A-4147-A177-3AD203B41FA5}">
                      <a16:colId xmlns:a16="http://schemas.microsoft.com/office/drawing/2014/main" xmlns="" val="1433255689"/>
                    </a:ext>
                  </a:extLst>
                </a:gridCol>
                <a:gridCol w="1095711">
                  <a:extLst>
                    <a:ext uri="{9D8B030D-6E8A-4147-A177-3AD203B41FA5}">
                      <a16:colId xmlns:a16="http://schemas.microsoft.com/office/drawing/2014/main" xmlns="" val="2442480894"/>
                    </a:ext>
                  </a:extLst>
                </a:gridCol>
                <a:gridCol w="851716">
                  <a:extLst>
                    <a:ext uri="{9D8B030D-6E8A-4147-A177-3AD203B41FA5}">
                      <a16:colId xmlns:a16="http://schemas.microsoft.com/office/drawing/2014/main" xmlns="" val="3675336568"/>
                    </a:ext>
                  </a:extLst>
                </a:gridCol>
                <a:gridCol w="582963">
                  <a:extLst>
                    <a:ext uri="{9D8B030D-6E8A-4147-A177-3AD203B41FA5}">
                      <a16:colId xmlns:a16="http://schemas.microsoft.com/office/drawing/2014/main" xmlns="" val="27118367"/>
                    </a:ext>
                  </a:extLst>
                </a:gridCol>
              </a:tblGrid>
              <a:tr h="351643">
                <a:tc>
                  <a:txBody>
                    <a:bodyPr/>
                    <a:lstStyle/>
                    <a:p>
                      <a:r>
                        <a:rPr lang="ru-RU" sz="1100" b="1" dirty="0"/>
                        <a:t>Наименование характеристики</a:t>
                      </a:r>
                    </a:p>
                  </a:txBody>
                  <a:tcPr marL="14763" marR="14763" marT="7381" marB="7381" anchor="ctr"/>
                </a:tc>
                <a:tc>
                  <a:txBody>
                    <a:bodyPr/>
                    <a:lstStyle/>
                    <a:p>
                      <a:r>
                        <a:rPr lang="ru-RU" sz="1100" b="1" dirty="0"/>
                        <a:t>Значение характеристики</a:t>
                      </a:r>
                    </a:p>
                  </a:txBody>
                  <a:tcPr marL="14763" marR="14763" marT="7381" marB="7381" anchor="ctr"/>
                </a:tc>
                <a:tc>
                  <a:txBody>
                    <a:bodyPr/>
                    <a:lstStyle/>
                    <a:p>
                      <a:r>
                        <a:rPr lang="ru-RU" sz="1100" b="1" dirty="0"/>
                        <a:t>Единица измерения характеристики</a:t>
                      </a:r>
                    </a:p>
                  </a:txBody>
                  <a:tcPr marL="14763" marR="14763" marT="7381" marB="7381" anchor="ctr"/>
                </a:tc>
                <a:tc>
                  <a:txBody>
                    <a:bodyPr/>
                    <a:lstStyle/>
                    <a:p>
                      <a:r>
                        <a:rPr lang="ru-RU" sz="1100" b="1" dirty="0"/>
                        <a:t>Вид характеристики</a:t>
                      </a:r>
                    </a:p>
                  </a:txBody>
                  <a:tcPr marL="14763" marR="14763" marT="7381" marB="7381" anchor="ctr"/>
                </a:tc>
                <a:tc>
                  <a:txBody>
                    <a:bodyPr/>
                    <a:lstStyle/>
                    <a:p>
                      <a:r>
                        <a:rPr lang="ru-RU" sz="1100" b="1" dirty="0"/>
                        <a:t>Тип характеристики</a:t>
                      </a:r>
                    </a:p>
                  </a:txBody>
                  <a:tcPr marL="14763" marR="14763" marT="7381" marB="7381" anchor="ctr"/>
                </a:tc>
                <a:extLst>
                  <a:ext uri="{0D108BD9-81ED-4DB2-BD59-A6C34878D82A}">
                    <a16:rowId xmlns:a16="http://schemas.microsoft.com/office/drawing/2014/main" xmlns="" val="3482082096"/>
                  </a:ext>
                </a:extLst>
              </a:tr>
              <a:tr h="182642">
                <a:tc rowSpan="5">
                  <a:txBody>
                    <a:bodyPr/>
                    <a:lstStyle/>
                    <a:p>
                      <a:r>
                        <a:rPr lang="ru-RU" sz="1100" b="1" dirty="0"/>
                        <a:t>Диагональ экрана</a:t>
                      </a:r>
                    </a:p>
                    <a:p>
                      <a:r>
                        <a:rPr lang="ru-RU" sz="1100" b="1" dirty="0"/>
                        <a:t>(характеристика является обязательной для применения) </a:t>
                      </a:r>
                    </a:p>
                  </a:txBody>
                  <a:tcPr marL="14763" marR="14763" marT="7381" marB="7381" anchor="ctr"/>
                </a:tc>
                <a:tc>
                  <a:txBody>
                    <a:bodyPr/>
                    <a:lstStyle/>
                    <a:p>
                      <a:r>
                        <a:rPr lang="ru-RU" sz="1100"/>
                        <a:t>&lt; 10 </a:t>
                      </a:r>
                    </a:p>
                  </a:txBody>
                  <a:tcPr marL="14763" marR="14763" marT="7381" marB="7381" anchor="ctr"/>
                </a:tc>
                <a:tc>
                  <a:txBody>
                    <a:bodyPr/>
                    <a:lstStyle/>
                    <a:p>
                      <a:r>
                        <a:rPr lang="ru-RU" sz="1100" dirty="0"/>
                        <a:t>Дюйм (25,4 мм)</a:t>
                      </a:r>
                    </a:p>
                  </a:txBody>
                  <a:tcPr marL="14763" marR="14763" marT="7381" marB="7381" anchor="ctr"/>
                </a:tc>
                <a:tc rowSpan="5">
                  <a:txBody>
                    <a:bodyPr/>
                    <a:lstStyle/>
                    <a:p>
                      <a:pPr algn="r"/>
                      <a:r>
                        <a:rPr lang="ru-RU" sz="1100" dirty="0"/>
                        <a:t>Техническая</a:t>
                      </a:r>
                    </a:p>
                  </a:txBody>
                  <a:tcPr marL="14763" marR="14763" marT="7381" marB="7381" anchor="ctr"/>
                </a:tc>
                <a:tc rowSpan="5">
                  <a:txBody>
                    <a:bodyPr/>
                    <a:lstStyle/>
                    <a:p>
                      <a:pPr algn="r"/>
                      <a:r>
                        <a:rPr lang="ru-RU" sz="1100" dirty="0"/>
                        <a:t>Количественная</a:t>
                      </a:r>
                    </a:p>
                  </a:txBody>
                  <a:tcPr marL="14763" marR="14763" marT="7381" marB="7381" anchor="ctr"/>
                </a:tc>
                <a:extLst>
                  <a:ext uri="{0D108BD9-81ED-4DB2-BD59-A6C34878D82A}">
                    <a16:rowId xmlns:a16="http://schemas.microsoft.com/office/drawing/2014/main" xmlns="" val="3214643990"/>
                  </a:ext>
                </a:extLst>
              </a:tr>
              <a:tr h="182642">
                <a:tc vMerge="1">
                  <a:txBody>
                    <a:bodyPr/>
                    <a:lstStyle/>
                    <a:p>
                      <a:endParaRPr lang="ru-RU" sz="1200" dirty="0"/>
                    </a:p>
                  </a:txBody>
                  <a:tcPr marL="14763" marR="14763" marT="7381" marB="7381" anchor="ctr"/>
                </a:tc>
                <a:tc>
                  <a:txBody>
                    <a:bodyPr/>
                    <a:lstStyle/>
                    <a:p>
                      <a:r>
                        <a:rPr lang="ru-RU" sz="1100" dirty="0"/>
                        <a:t>≥ 10  и  &lt; 15 </a:t>
                      </a:r>
                    </a:p>
                  </a:txBody>
                  <a:tcPr marL="14763" marR="14763" marT="7381" marB="7381" anchor="ctr"/>
                </a:tc>
                <a:tc>
                  <a:txBody>
                    <a:bodyPr/>
                    <a:lstStyle/>
                    <a:p>
                      <a:r>
                        <a:rPr lang="ru-RU" sz="1100" dirty="0"/>
                        <a:t>Дюйм (25,4 мм)</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624169123"/>
                  </a:ext>
                </a:extLst>
              </a:tr>
              <a:tr h="182642">
                <a:tc vMerge="1">
                  <a:txBody>
                    <a:bodyPr/>
                    <a:lstStyle/>
                    <a:p>
                      <a:endParaRPr lang="ru-RU" sz="1200" dirty="0"/>
                    </a:p>
                  </a:txBody>
                  <a:tcPr marL="14763" marR="14763" marT="7381" marB="7381" anchor="ctr"/>
                </a:tc>
                <a:tc>
                  <a:txBody>
                    <a:bodyPr/>
                    <a:lstStyle/>
                    <a:p>
                      <a:r>
                        <a:rPr lang="ru-RU" sz="1100" dirty="0"/>
                        <a:t>≥ 15  и  &lt; 20 </a:t>
                      </a:r>
                    </a:p>
                  </a:txBody>
                  <a:tcPr marL="14763" marR="14763" marT="7381" marB="7381" anchor="ctr"/>
                </a:tc>
                <a:tc>
                  <a:txBody>
                    <a:bodyPr/>
                    <a:lstStyle/>
                    <a:p>
                      <a:r>
                        <a:rPr lang="ru-RU" sz="1100" dirty="0"/>
                        <a:t>Дюйм (25,4 мм)</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1191064494"/>
                  </a:ext>
                </a:extLst>
              </a:tr>
              <a:tr h="182642">
                <a:tc vMerge="1">
                  <a:txBody>
                    <a:bodyPr/>
                    <a:lstStyle/>
                    <a:p>
                      <a:endParaRPr lang="ru-RU" sz="1200" dirty="0"/>
                    </a:p>
                  </a:txBody>
                  <a:tcPr marL="14763" marR="14763" marT="7381" marB="7381" anchor="ctr"/>
                </a:tc>
                <a:tc>
                  <a:txBody>
                    <a:bodyPr/>
                    <a:lstStyle/>
                    <a:p>
                      <a:r>
                        <a:rPr lang="ru-RU" sz="1100"/>
                        <a:t>≥ 20  и  &lt; 25 </a:t>
                      </a:r>
                    </a:p>
                  </a:txBody>
                  <a:tcPr marL="14763" marR="14763" marT="7381" marB="7381" anchor="ctr"/>
                </a:tc>
                <a:tc>
                  <a:txBody>
                    <a:bodyPr/>
                    <a:lstStyle/>
                    <a:p>
                      <a:r>
                        <a:rPr lang="ru-RU" sz="1100" dirty="0"/>
                        <a:t>Дюйм (25,4 мм)</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1225075518"/>
                  </a:ext>
                </a:extLst>
              </a:tr>
              <a:tr h="182642">
                <a:tc vMerge="1">
                  <a:txBody>
                    <a:bodyPr/>
                    <a:lstStyle/>
                    <a:p>
                      <a:endParaRPr lang="ru-RU" sz="1200" dirty="0"/>
                    </a:p>
                  </a:txBody>
                  <a:tcPr marL="14763" marR="14763" marT="7381" marB="7381" anchor="ctr"/>
                </a:tc>
                <a:tc>
                  <a:txBody>
                    <a:bodyPr/>
                    <a:lstStyle/>
                    <a:p>
                      <a:r>
                        <a:rPr lang="ru-RU" sz="1100"/>
                        <a:t>≥ 110 </a:t>
                      </a:r>
                    </a:p>
                  </a:txBody>
                  <a:tcPr marL="14763" marR="14763" marT="7381" marB="7381" anchor="ctr"/>
                </a:tc>
                <a:tc>
                  <a:txBody>
                    <a:bodyPr/>
                    <a:lstStyle/>
                    <a:p>
                      <a:r>
                        <a:rPr lang="ru-RU" sz="1100" dirty="0"/>
                        <a:t>Дюйм (25,4 мм)</a:t>
                      </a:r>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885397540"/>
                  </a:ext>
                </a:extLst>
              </a:tr>
              <a:tr h="182642">
                <a:tc rowSpan="2">
                  <a:txBody>
                    <a:bodyPr/>
                    <a:lstStyle/>
                    <a:p>
                      <a:r>
                        <a:rPr lang="ru-RU" sz="1100" b="1" dirty="0"/>
                        <a:t>Угол обзора, град</a:t>
                      </a:r>
                    </a:p>
                    <a:p>
                      <a:r>
                        <a:rPr lang="ru-RU" sz="1100" b="1" dirty="0"/>
                        <a:t>(характеристика не является обязательной для применения) </a:t>
                      </a:r>
                    </a:p>
                  </a:txBody>
                  <a:tcPr marL="14763" marR="14763" marT="7381" marB="7381" anchor="ctr"/>
                </a:tc>
                <a:tc>
                  <a:txBody>
                    <a:bodyPr/>
                    <a:lstStyle/>
                    <a:p>
                      <a:r>
                        <a:rPr lang="ru-RU" sz="1100"/>
                        <a:t>≤ 170 </a:t>
                      </a:r>
                    </a:p>
                  </a:txBody>
                  <a:tcPr marL="14763" marR="14763" marT="7381" marB="7381" anchor="ctr"/>
                </a:tc>
                <a:tc>
                  <a:txBody>
                    <a:bodyPr/>
                    <a:lstStyle/>
                    <a:p>
                      <a:endParaRPr lang="ru-RU" sz="1100" dirty="0"/>
                    </a:p>
                  </a:txBody>
                  <a:tcPr marL="14763" marR="14763" marT="7381" marB="7381" anchor="ctr"/>
                </a:tc>
                <a:tc rowSpan="2">
                  <a:txBody>
                    <a:bodyPr/>
                    <a:lstStyle/>
                    <a:p>
                      <a:pPr algn="r"/>
                      <a:r>
                        <a:rPr lang="ru-RU" sz="1100" dirty="0"/>
                        <a:t>Техническая</a:t>
                      </a:r>
                    </a:p>
                  </a:txBody>
                  <a:tcPr marL="14763" marR="14763" marT="7381" marB="7381" anchor="ctr"/>
                </a:tc>
                <a:tc rowSpan="2">
                  <a:txBody>
                    <a:bodyPr/>
                    <a:lstStyle/>
                    <a:p>
                      <a:pPr algn="r"/>
                      <a:r>
                        <a:rPr lang="ru-RU" sz="1100" dirty="0"/>
                        <a:t>Количественная</a:t>
                      </a:r>
                    </a:p>
                  </a:txBody>
                  <a:tcPr marL="14763" marR="14763" marT="7381" marB="7381" anchor="ctr"/>
                </a:tc>
                <a:extLst>
                  <a:ext uri="{0D108BD9-81ED-4DB2-BD59-A6C34878D82A}">
                    <a16:rowId xmlns:a16="http://schemas.microsoft.com/office/drawing/2014/main" xmlns="" val="1884181936"/>
                  </a:ext>
                </a:extLst>
              </a:tr>
              <a:tr h="248633">
                <a:tc vMerge="1">
                  <a:txBody>
                    <a:bodyPr/>
                    <a:lstStyle/>
                    <a:p>
                      <a:endParaRPr lang="ru-RU" sz="1200" dirty="0"/>
                    </a:p>
                  </a:txBody>
                  <a:tcPr marL="14763" marR="14763" marT="7381" marB="7381" anchor="ctr"/>
                </a:tc>
                <a:tc>
                  <a:txBody>
                    <a:bodyPr/>
                    <a:lstStyle/>
                    <a:p>
                      <a:r>
                        <a:rPr lang="ru-RU" sz="1100" dirty="0"/>
                        <a:t>&gt; 170 </a:t>
                      </a:r>
                    </a:p>
                  </a:txBody>
                  <a:tcPr marL="14763" marR="14763" marT="7381" marB="7381" anchor="ctr"/>
                </a:tc>
                <a:tc>
                  <a:txBody>
                    <a:bodyPr/>
                    <a:lstStyle/>
                    <a:p>
                      <a:endParaRPr lang="ru-RU" sz="11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1011393232"/>
                  </a:ext>
                </a:extLst>
              </a:tr>
            </a:tbl>
          </a:graphicData>
        </a:graphic>
      </p:graphicFrame>
      <p:graphicFrame>
        <p:nvGraphicFramePr>
          <p:cNvPr id="32" name="Таблица 31">
            <a:extLst>
              <a:ext uri="{FF2B5EF4-FFF2-40B4-BE49-F238E27FC236}">
                <a16:creationId xmlns:a16="http://schemas.microsoft.com/office/drawing/2014/main" xmlns="" id="{3293B4EA-3390-0BAC-C5C4-6947EECCDDE4}"/>
              </a:ext>
            </a:extLst>
          </p:cNvPr>
          <p:cNvGraphicFramePr>
            <a:graphicFrameLocks noGrp="1"/>
          </p:cNvGraphicFramePr>
          <p:nvPr/>
        </p:nvGraphicFramePr>
        <p:xfrm>
          <a:off x="7118938" y="4265454"/>
          <a:ext cx="4960620" cy="2421726"/>
        </p:xfrm>
        <a:graphic>
          <a:graphicData uri="http://schemas.openxmlformats.org/drawingml/2006/table">
            <a:tbl>
              <a:tblPr bandRow="1">
                <a:tableStyleId>{3C2FFA5D-87B4-456A-9821-1D502468CF0F}</a:tableStyleId>
              </a:tblPr>
              <a:tblGrid>
                <a:gridCol w="1362614">
                  <a:extLst>
                    <a:ext uri="{9D8B030D-6E8A-4147-A177-3AD203B41FA5}">
                      <a16:colId xmlns:a16="http://schemas.microsoft.com/office/drawing/2014/main" xmlns="" val="1323726945"/>
                    </a:ext>
                  </a:extLst>
                </a:gridCol>
                <a:gridCol w="1058251">
                  <a:extLst>
                    <a:ext uri="{9D8B030D-6E8A-4147-A177-3AD203B41FA5}">
                      <a16:colId xmlns:a16="http://schemas.microsoft.com/office/drawing/2014/main" xmlns="" val="1433255689"/>
                    </a:ext>
                  </a:extLst>
                </a:gridCol>
                <a:gridCol w="1086346">
                  <a:extLst>
                    <a:ext uri="{9D8B030D-6E8A-4147-A177-3AD203B41FA5}">
                      <a16:colId xmlns:a16="http://schemas.microsoft.com/office/drawing/2014/main" xmlns="" val="2442480894"/>
                    </a:ext>
                  </a:extLst>
                </a:gridCol>
                <a:gridCol w="870446">
                  <a:extLst>
                    <a:ext uri="{9D8B030D-6E8A-4147-A177-3AD203B41FA5}">
                      <a16:colId xmlns:a16="http://schemas.microsoft.com/office/drawing/2014/main" xmlns="" val="3675336568"/>
                    </a:ext>
                  </a:extLst>
                </a:gridCol>
                <a:gridCol w="582963">
                  <a:extLst>
                    <a:ext uri="{9D8B030D-6E8A-4147-A177-3AD203B41FA5}">
                      <a16:colId xmlns:a16="http://schemas.microsoft.com/office/drawing/2014/main" xmlns="" val="27118367"/>
                    </a:ext>
                  </a:extLst>
                </a:gridCol>
              </a:tblGrid>
              <a:tr h="0">
                <a:tc>
                  <a:txBody>
                    <a:bodyPr/>
                    <a:lstStyle/>
                    <a:p>
                      <a:r>
                        <a:rPr lang="ru-RU" sz="1200" b="1" dirty="0"/>
                        <a:t>Наименование характеристики</a:t>
                      </a:r>
                    </a:p>
                  </a:txBody>
                  <a:tcPr marL="14763" marR="14763" marT="7381" marB="7381" anchor="ctr"/>
                </a:tc>
                <a:tc>
                  <a:txBody>
                    <a:bodyPr/>
                    <a:lstStyle/>
                    <a:p>
                      <a:r>
                        <a:rPr lang="ru-RU" sz="1200" b="1" dirty="0"/>
                        <a:t>Значение характеристики</a:t>
                      </a:r>
                    </a:p>
                  </a:txBody>
                  <a:tcPr marL="14763" marR="14763" marT="7381" marB="7381" anchor="ctr"/>
                </a:tc>
                <a:tc>
                  <a:txBody>
                    <a:bodyPr/>
                    <a:lstStyle/>
                    <a:p>
                      <a:r>
                        <a:rPr lang="ru-RU" sz="1200" b="1" dirty="0"/>
                        <a:t>Единица измерения характеристики</a:t>
                      </a:r>
                    </a:p>
                  </a:txBody>
                  <a:tcPr marL="14763" marR="14763" marT="7381" marB="7381" anchor="ctr"/>
                </a:tc>
                <a:tc>
                  <a:txBody>
                    <a:bodyPr/>
                    <a:lstStyle/>
                    <a:p>
                      <a:r>
                        <a:rPr lang="ru-RU" sz="1200" b="1" dirty="0"/>
                        <a:t>Вид характеристики</a:t>
                      </a:r>
                    </a:p>
                  </a:txBody>
                  <a:tcPr marL="14763" marR="14763" marT="7381" marB="7381" anchor="ctr"/>
                </a:tc>
                <a:tc>
                  <a:txBody>
                    <a:bodyPr/>
                    <a:lstStyle/>
                    <a:p>
                      <a:r>
                        <a:rPr lang="ru-RU" sz="1200" b="1" dirty="0"/>
                        <a:t>Тип характеристики</a:t>
                      </a:r>
                    </a:p>
                  </a:txBody>
                  <a:tcPr marL="14763" marR="14763" marT="7381" marB="7381" anchor="ctr"/>
                </a:tc>
                <a:extLst>
                  <a:ext uri="{0D108BD9-81ED-4DB2-BD59-A6C34878D82A}">
                    <a16:rowId xmlns:a16="http://schemas.microsoft.com/office/drawing/2014/main" xmlns="" val="3482082096"/>
                  </a:ext>
                </a:extLst>
              </a:tr>
              <a:tr h="182642">
                <a:tc>
                  <a:txBody>
                    <a:bodyPr/>
                    <a:lstStyle/>
                    <a:p>
                      <a:r>
                        <a:rPr lang="ru-RU" sz="1200" b="1" dirty="0"/>
                        <a:t>Диагональ экрана</a:t>
                      </a:r>
                    </a:p>
                    <a:p>
                      <a:r>
                        <a:rPr lang="ru-RU" sz="1200" b="1" dirty="0"/>
                        <a:t>(характеристика является обязательной для применения) </a:t>
                      </a:r>
                    </a:p>
                  </a:txBody>
                  <a:tcPr marL="14763" marR="14763" marT="7381" marB="7381" anchor="ctr"/>
                </a:tc>
                <a:tc>
                  <a:txBody>
                    <a:bodyPr/>
                    <a:lstStyle/>
                    <a:p>
                      <a:r>
                        <a:rPr lang="ru-RU" sz="1200" dirty="0"/>
                        <a:t>&lt; 10 </a:t>
                      </a:r>
                    </a:p>
                  </a:txBody>
                  <a:tcPr marL="14763" marR="14763" marT="7381" marB="7381" anchor="ctr"/>
                </a:tc>
                <a:tc>
                  <a:txBody>
                    <a:bodyPr/>
                    <a:lstStyle/>
                    <a:p>
                      <a:r>
                        <a:rPr lang="ru-RU" sz="1200" dirty="0"/>
                        <a:t>Дюйм (25,4 мм)</a:t>
                      </a:r>
                    </a:p>
                  </a:txBody>
                  <a:tcPr marL="14763" marR="14763" marT="7381" marB="7381" anchor="ctr"/>
                </a:tc>
                <a:tc>
                  <a:txBody>
                    <a:bodyPr/>
                    <a:lstStyle/>
                    <a:p>
                      <a:pPr algn="r"/>
                      <a:r>
                        <a:rPr lang="ru-RU" sz="1200" dirty="0"/>
                        <a:t>Техническая</a:t>
                      </a:r>
                    </a:p>
                  </a:txBody>
                  <a:tcPr marL="14763" marR="14763" marT="7381" marB="7381" anchor="ctr"/>
                </a:tc>
                <a:tc>
                  <a:txBody>
                    <a:bodyPr/>
                    <a:lstStyle/>
                    <a:p>
                      <a:pPr algn="r"/>
                      <a:r>
                        <a:rPr lang="ru-RU" sz="1200" dirty="0"/>
                        <a:t>Количественная</a:t>
                      </a:r>
                    </a:p>
                  </a:txBody>
                  <a:tcPr marL="14763" marR="14763" marT="7381" marB="7381" anchor="ctr"/>
                </a:tc>
                <a:extLst>
                  <a:ext uri="{0D108BD9-81ED-4DB2-BD59-A6C34878D82A}">
                    <a16:rowId xmlns:a16="http://schemas.microsoft.com/office/drawing/2014/main" xmlns="" val="3214643990"/>
                  </a:ext>
                </a:extLst>
              </a:tr>
              <a:tr h="182642">
                <a:tc>
                  <a:txBody>
                    <a:bodyPr/>
                    <a:lstStyle/>
                    <a:p>
                      <a:r>
                        <a:rPr lang="ru-RU" sz="1200" b="1" dirty="0"/>
                        <a:t>Угол обзора, град</a:t>
                      </a:r>
                    </a:p>
                    <a:p>
                      <a:r>
                        <a:rPr lang="ru-RU" sz="1200" b="1" dirty="0"/>
                        <a:t>(характеристика не является обязательной для применения) </a:t>
                      </a:r>
                    </a:p>
                  </a:txBody>
                  <a:tcPr marL="14763" marR="14763" marT="7381" marB="7381" anchor="ctr"/>
                </a:tc>
                <a:tc>
                  <a:txBody>
                    <a:bodyPr/>
                    <a:lstStyle/>
                    <a:p>
                      <a:r>
                        <a:rPr lang="ru-RU" sz="1200"/>
                        <a:t>≤ 170 </a:t>
                      </a:r>
                    </a:p>
                  </a:txBody>
                  <a:tcPr marL="14763" marR="14763" marT="7381" marB="7381" anchor="ctr"/>
                </a:tc>
                <a:tc>
                  <a:txBody>
                    <a:bodyPr/>
                    <a:lstStyle/>
                    <a:p>
                      <a:endParaRPr lang="ru-RU" sz="1200" dirty="0"/>
                    </a:p>
                  </a:txBody>
                  <a:tcPr marL="14763" marR="14763" marT="7381" marB="7381" anchor="ctr"/>
                </a:tc>
                <a:tc>
                  <a:txBody>
                    <a:bodyPr/>
                    <a:lstStyle/>
                    <a:p>
                      <a:pPr algn="r"/>
                      <a:r>
                        <a:rPr lang="ru-RU" sz="1200" dirty="0"/>
                        <a:t>Техническая</a:t>
                      </a:r>
                    </a:p>
                  </a:txBody>
                  <a:tcPr marL="14763" marR="14763" marT="7381" marB="7381" anchor="ctr"/>
                </a:tc>
                <a:tc>
                  <a:txBody>
                    <a:bodyPr/>
                    <a:lstStyle/>
                    <a:p>
                      <a:pPr algn="r"/>
                      <a:r>
                        <a:rPr lang="ru-RU" sz="1200" dirty="0"/>
                        <a:t>Количественная</a:t>
                      </a:r>
                    </a:p>
                  </a:txBody>
                  <a:tcPr marL="14763" marR="14763" marT="7381" marB="7381" anchor="ctr"/>
                </a:tc>
                <a:extLst>
                  <a:ext uri="{0D108BD9-81ED-4DB2-BD59-A6C34878D82A}">
                    <a16:rowId xmlns:a16="http://schemas.microsoft.com/office/drawing/2014/main" xmlns="" val="1884181936"/>
                  </a:ext>
                </a:extLst>
              </a:tr>
            </a:tbl>
          </a:graphicData>
        </a:graphic>
      </p:graphicFrame>
      <p:sp>
        <p:nvSpPr>
          <p:cNvPr id="34" name="Стрелка: вправо 33">
            <a:extLst>
              <a:ext uri="{FF2B5EF4-FFF2-40B4-BE49-F238E27FC236}">
                <a16:creationId xmlns:a16="http://schemas.microsoft.com/office/drawing/2014/main" xmlns="" id="{9D183873-82E8-9CA1-DDD2-795AF391FB4C}"/>
              </a:ext>
            </a:extLst>
          </p:cNvPr>
          <p:cNvSpPr/>
          <p:nvPr/>
        </p:nvSpPr>
        <p:spPr>
          <a:xfrm rot="5400000">
            <a:off x="9388102" y="794433"/>
            <a:ext cx="337565" cy="68999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5" name="Стрелка: вправо 34">
            <a:extLst>
              <a:ext uri="{FF2B5EF4-FFF2-40B4-BE49-F238E27FC236}">
                <a16:creationId xmlns:a16="http://schemas.microsoft.com/office/drawing/2014/main" xmlns="" id="{676B1EE0-0EAD-9D94-09CF-74A582A159CA}"/>
              </a:ext>
            </a:extLst>
          </p:cNvPr>
          <p:cNvSpPr/>
          <p:nvPr/>
        </p:nvSpPr>
        <p:spPr>
          <a:xfrm rot="5400000">
            <a:off x="9388102" y="3717527"/>
            <a:ext cx="337565" cy="68999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Прямоугольник 1">
            <a:extLst>
              <a:ext uri="{FF2B5EF4-FFF2-40B4-BE49-F238E27FC236}">
                <a16:creationId xmlns:a16="http://schemas.microsoft.com/office/drawing/2014/main" xmlns="" id="{8DBF01B6-F522-DAB5-C4CD-DA6C0FDB6DCF}"/>
              </a:ext>
            </a:extLst>
          </p:cNvPr>
          <p:cNvSpPr/>
          <p:nvPr/>
        </p:nvSpPr>
        <p:spPr>
          <a:xfrm>
            <a:off x="2255520" y="2038350"/>
            <a:ext cx="2072640" cy="371475"/>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Прямоугольник 5">
            <a:extLst>
              <a:ext uri="{FF2B5EF4-FFF2-40B4-BE49-F238E27FC236}">
                <a16:creationId xmlns:a16="http://schemas.microsoft.com/office/drawing/2014/main" xmlns="" id="{3A95F0AF-7D61-1D13-1C81-6588E865943C}"/>
              </a:ext>
            </a:extLst>
          </p:cNvPr>
          <p:cNvSpPr/>
          <p:nvPr/>
        </p:nvSpPr>
        <p:spPr>
          <a:xfrm>
            <a:off x="4422410" y="2038350"/>
            <a:ext cx="1036320" cy="3714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aphicFrame>
        <p:nvGraphicFramePr>
          <p:cNvPr id="7" name="Таблица 6">
            <a:extLst>
              <a:ext uri="{FF2B5EF4-FFF2-40B4-BE49-F238E27FC236}">
                <a16:creationId xmlns:a16="http://schemas.microsoft.com/office/drawing/2014/main" xmlns="" id="{F9FF3C9C-6709-DB9A-05DE-ED1AB4990CEA}"/>
              </a:ext>
            </a:extLst>
          </p:cNvPr>
          <p:cNvGraphicFramePr>
            <a:graphicFrameLocks noGrp="1"/>
          </p:cNvGraphicFramePr>
          <p:nvPr/>
        </p:nvGraphicFramePr>
        <p:xfrm>
          <a:off x="145871" y="3764072"/>
          <a:ext cx="6623230" cy="1295567"/>
        </p:xfrm>
        <a:graphic>
          <a:graphicData uri="http://schemas.openxmlformats.org/drawingml/2006/table">
            <a:tbl>
              <a:tblPr bandRow="1">
                <a:tableStyleId>{3C2FFA5D-87B4-456A-9821-1D502468CF0F}</a:tableStyleId>
              </a:tblPr>
              <a:tblGrid>
                <a:gridCol w="1819310">
                  <a:extLst>
                    <a:ext uri="{9D8B030D-6E8A-4147-A177-3AD203B41FA5}">
                      <a16:colId xmlns:a16="http://schemas.microsoft.com/office/drawing/2014/main" xmlns="" val="1323726945"/>
                    </a:ext>
                  </a:extLst>
                </a:gridCol>
                <a:gridCol w="1425440">
                  <a:extLst>
                    <a:ext uri="{9D8B030D-6E8A-4147-A177-3AD203B41FA5}">
                      <a16:colId xmlns:a16="http://schemas.microsoft.com/office/drawing/2014/main" xmlns="" val="1433255689"/>
                    </a:ext>
                  </a:extLst>
                </a:gridCol>
                <a:gridCol w="1248295">
                  <a:extLst>
                    <a:ext uri="{9D8B030D-6E8A-4147-A177-3AD203B41FA5}">
                      <a16:colId xmlns:a16="http://schemas.microsoft.com/office/drawing/2014/main" xmlns="" val="2442480894"/>
                    </a:ext>
                  </a:extLst>
                </a:gridCol>
                <a:gridCol w="1161809">
                  <a:extLst>
                    <a:ext uri="{9D8B030D-6E8A-4147-A177-3AD203B41FA5}">
                      <a16:colId xmlns:a16="http://schemas.microsoft.com/office/drawing/2014/main" xmlns="" val="3675336568"/>
                    </a:ext>
                  </a:extLst>
                </a:gridCol>
                <a:gridCol w="968376">
                  <a:extLst>
                    <a:ext uri="{9D8B030D-6E8A-4147-A177-3AD203B41FA5}">
                      <a16:colId xmlns:a16="http://schemas.microsoft.com/office/drawing/2014/main" xmlns="" val="27118367"/>
                    </a:ext>
                  </a:extLst>
                </a:gridCol>
              </a:tblGrid>
              <a:tr h="351643">
                <a:tc>
                  <a:txBody>
                    <a:bodyPr/>
                    <a:lstStyle/>
                    <a:p>
                      <a:r>
                        <a:rPr lang="ru-RU" sz="1000" b="1" dirty="0"/>
                        <a:t>Наименование характеристики</a:t>
                      </a:r>
                    </a:p>
                  </a:txBody>
                  <a:tcPr marL="14763" marR="14763" marT="7381" marB="7381" anchor="ctr"/>
                </a:tc>
                <a:tc>
                  <a:txBody>
                    <a:bodyPr/>
                    <a:lstStyle/>
                    <a:p>
                      <a:r>
                        <a:rPr lang="ru-RU" sz="1000" b="1" dirty="0"/>
                        <a:t>Значение характеристики</a:t>
                      </a:r>
                    </a:p>
                  </a:txBody>
                  <a:tcPr marL="14763" marR="14763" marT="7381" marB="7381" anchor="ctr"/>
                </a:tc>
                <a:tc>
                  <a:txBody>
                    <a:bodyPr/>
                    <a:lstStyle/>
                    <a:p>
                      <a:r>
                        <a:rPr lang="ru-RU" sz="1000" b="1" dirty="0"/>
                        <a:t>Единица измерения характеристики</a:t>
                      </a:r>
                    </a:p>
                  </a:txBody>
                  <a:tcPr marL="14763" marR="14763" marT="7381" marB="7381" anchor="ctr"/>
                </a:tc>
                <a:tc>
                  <a:txBody>
                    <a:bodyPr/>
                    <a:lstStyle/>
                    <a:p>
                      <a:r>
                        <a:rPr lang="ru-RU" sz="1000" b="1" dirty="0"/>
                        <a:t>Вид характеристики</a:t>
                      </a:r>
                    </a:p>
                  </a:txBody>
                  <a:tcPr marL="14763" marR="14763" marT="7381" marB="7381" anchor="ctr"/>
                </a:tc>
                <a:tc>
                  <a:txBody>
                    <a:bodyPr/>
                    <a:lstStyle/>
                    <a:p>
                      <a:r>
                        <a:rPr lang="ru-RU" sz="1000" b="1" dirty="0"/>
                        <a:t>Тип характеристики</a:t>
                      </a:r>
                    </a:p>
                  </a:txBody>
                  <a:tcPr marL="14763" marR="14763" marT="7381" marB="7381" anchor="ctr"/>
                </a:tc>
                <a:extLst>
                  <a:ext uri="{0D108BD9-81ED-4DB2-BD59-A6C34878D82A}">
                    <a16:rowId xmlns:a16="http://schemas.microsoft.com/office/drawing/2014/main" xmlns="" val="3482082096"/>
                  </a:ext>
                </a:extLst>
              </a:tr>
              <a:tr h="61886">
                <a:tc>
                  <a:txBody>
                    <a:bodyPr/>
                    <a:lstStyle/>
                    <a:p>
                      <a:r>
                        <a:rPr lang="ru-RU" sz="1000" b="1" dirty="0"/>
                        <a:t>Диагональ экрана</a:t>
                      </a:r>
                    </a:p>
                    <a:p>
                      <a:r>
                        <a:rPr lang="ru-RU" sz="1000" b="1" dirty="0"/>
                        <a:t>(характеристика является обязательной для применения) </a:t>
                      </a:r>
                    </a:p>
                  </a:txBody>
                  <a:tcPr marL="14763" marR="14763" marT="7381" marB="7381" anchor="ctr"/>
                </a:tc>
                <a:tc>
                  <a:txBody>
                    <a:bodyPr/>
                    <a:lstStyle/>
                    <a:p>
                      <a:r>
                        <a:rPr lang="ru-RU" sz="1000" dirty="0"/>
                        <a:t>≥ 10  и  &lt; 15 </a:t>
                      </a:r>
                    </a:p>
                  </a:txBody>
                  <a:tcPr marL="14763" marR="14763" marT="7381" marB="7381" anchor="ctr"/>
                </a:tc>
                <a:tc>
                  <a:txBody>
                    <a:bodyPr/>
                    <a:lstStyle/>
                    <a:p>
                      <a:r>
                        <a:rPr lang="ru-RU" sz="1000" dirty="0"/>
                        <a:t>Дюйм (25,4 мм)</a:t>
                      </a:r>
                    </a:p>
                  </a:txBody>
                  <a:tcPr marL="14763" marR="14763" marT="7381" marB="7381" anchor="ctr"/>
                </a:tc>
                <a:tc>
                  <a:txBody>
                    <a:bodyPr/>
                    <a:lstStyle/>
                    <a:p>
                      <a:pPr algn="r"/>
                      <a:r>
                        <a:rPr lang="ru-RU" sz="1000" dirty="0"/>
                        <a:t>Техническая</a:t>
                      </a:r>
                    </a:p>
                  </a:txBody>
                  <a:tcPr marL="14763" marR="14763" marT="7381" marB="7381" anchor="ctr"/>
                </a:tc>
                <a:tc>
                  <a:txBody>
                    <a:bodyPr/>
                    <a:lstStyle/>
                    <a:p>
                      <a:pPr algn="r"/>
                      <a:r>
                        <a:rPr lang="ru-RU" sz="1000" dirty="0"/>
                        <a:t>Количественная</a:t>
                      </a:r>
                    </a:p>
                  </a:txBody>
                  <a:tcPr marL="14763" marR="14763" marT="7381" marB="7381" anchor="ctr"/>
                </a:tc>
                <a:extLst>
                  <a:ext uri="{0D108BD9-81ED-4DB2-BD59-A6C34878D82A}">
                    <a16:rowId xmlns:a16="http://schemas.microsoft.com/office/drawing/2014/main" xmlns="" val="3214643990"/>
                  </a:ext>
                </a:extLst>
              </a:tr>
              <a:tr h="182642">
                <a:tc>
                  <a:txBody>
                    <a:bodyPr/>
                    <a:lstStyle/>
                    <a:p>
                      <a:r>
                        <a:rPr lang="ru-RU" sz="1000" b="1" dirty="0"/>
                        <a:t>Угол обзора, град</a:t>
                      </a:r>
                    </a:p>
                    <a:p>
                      <a:r>
                        <a:rPr lang="ru-RU" sz="1000" b="1" dirty="0"/>
                        <a:t>(характеристика не является обязательной для применения) </a:t>
                      </a:r>
                    </a:p>
                  </a:txBody>
                  <a:tcPr marL="14763" marR="14763" marT="7381" marB="7381" anchor="ctr"/>
                </a:tc>
                <a:tc>
                  <a:txBody>
                    <a:bodyPr/>
                    <a:lstStyle/>
                    <a:p>
                      <a:r>
                        <a:rPr lang="ru-RU" sz="1000" dirty="0"/>
                        <a:t>170</a:t>
                      </a:r>
                    </a:p>
                  </a:txBody>
                  <a:tcPr marL="14763" marR="14763" marT="7381" marB="7381" anchor="ctr"/>
                </a:tc>
                <a:tc>
                  <a:txBody>
                    <a:bodyPr/>
                    <a:lstStyle/>
                    <a:p>
                      <a:endParaRPr lang="ru-RU" sz="1000" dirty="0"/>
                    </a:p>
                  </a:txBody>
                  <a:tcPr marL="14763" marR="14763" marT="7381" marB="7381" anchor="ctr"/>
                </a:tc>
                <a:tc>
                  <a:txBody>
                    <a:bodyPr/>
                    <a:lstStyle/>
                    <a:p>
                      <a:pPr algn="r"/>
                      <a:r>
                        <a:rPr lang="ru-RU" sz="1000" dirty="0"/>
                        <a:t>Техническая</a:t>
                      </a:r>
                    </a:p>
                  </a:txBody>
                  <a:tcPr marL="14763" marR="14763" marT="7381" marB="7381" anchor="ctr"/>
                </a:tc>
                <a:tc>
                  <a:txBody>
                    <a:bodyPr/>
                    <a:lstStyle/>
                    <a:p>
                      <a:pPr algn="r"/>
                      <a:r>
                        <a:rPr lang="ru-RU" sz="1000" dirty="0"/>
                        <a:t>Количественная</a:t>
                      </a:r>
                    </a:p>
                  </a:txBody>
                  <a:tcPr marL="14763" marR="14763" marT="7381" marB="7381" anchor="ctr"/>
                </a:tc>
                <a:extLst>
                  <a:ext uri="{0D108BD9-81ED-4DB2-BD59-A6C34878D82A}">
                    <a16:rowId xmlns:a16="http://schemas.microsoft.com/office/drawing/2014/main" xmlns="" val="1884181936"/>
                  </a:ext>
                </a:extLst>
              </a:tr>
            </a:tbl>
          </a:graphicData>
        </a:graphic>
      </p:graphicFrame>
      <p:pic>
        <p:nvPicPr>
          <p:cNvPr id="11" name="Рисунок 10">
            <a:extLst>
              <a:ext uri="{FF2B5EF4-FFF2-40B4-BE49-F238E27FC236}">
                <a16:creationId xmlns:a16="http://schemas.microsoft.com/office/drawing/2014/main" xmlns="" id="{8271B351-C266-848D-0CDE-8BFB1A0C07D9}"/>
              </a:ext>
            </a:extLst>
          </p:cNvPr>
          <p:cNvPicPr>
            <a:picLocks noChangeAspect="1"/>
          </p:cNvPicPr>
          <p:nvPr/>
        </p:nvPicPr>
        <p:blipFill>
          <a:blip r:embed="rId3" cstate="print"/>
          <a:stretch>
            <a:fillRect/>
          </a:stretch>
        </p:blipFill>
        <p:spPr>
          <a:xfrm>
            <a:off x="2255520" y="770794"/>
            <a:ext cx="543001" cy="1133633"/>
          </a:xfrm>
          <a:prstGeom prst="rect">
            <a:avLst/>
          </a:prstGeom>
          <a:ln>
            <a:solidFill>
              <a:schemeClr val="accent4">
                <a:lumMod val="50000"/>
              </a:schemeClr>
            </a:solidFill>
          </a:ln>
        </p:spPr>
      </p:pic>
      <p:pic>
        <p:nvPicPr>
          <p:cNvPr id="13" name="Рисунок 12">
            <a:extLst>
              <a:ext uri="{FF2B5EF4-FFF2-40B4-BE49-F238E27FC236}">
                <a16:creationId xmlns:a16="http://schemas.microsoft.com/office/drawing/2014/main" xmlns="" id="{FE491FA1-5793-65EB-6106-96DEC8E37D51}"/>
              </a:ext>
            </a:extLst>
          </p:cNvPr>
          <p:cNvPicPr>
            <a:picLocks noChangeAspect="1"/>
          </p:cNvPicPr>
          <p:nvPr/>
        </p:nvPicPr>
        <p:blipFill>
          <a:blip r:embed="rId4" cstate="print"/>
          <a:stretch>
            <a:fillRect/>
          </a:stretch>
        </p:blipFill>
        <p:spPr>
          <a:xfrm>
            <a:off x="3184215" y="921262"/>
            <a:ext cx="495369" cy="971686"/>
          </a:xfrm>
          <a:prstGeom prst="rect">
            <a:avLst/>
          </a:prstGeom>
          <a:ln>
            <a:solidFill>
              <a:schemeClr val="accent4">
                <a:lumMod val="50000"/>
              </a:schemeClr>
            </a:solidFill>
          </a:ln>
        </p:spPr>
      </p:pic>
      <p:cxnSp>
        <p:nvCxnSpPr>
          <p:cNvPr id="15" name="Соединитель: уступ 14">
            <a:extLst>
              <a:ext uri="{FF2B5EF4-FFF2-40B4-BE49-F238E27FC236}">
                <a16:creationId xmlns:a16="http://schemas.microsoft.com/office/drawing/2014/main" xmlns="" id="{F7E072B6-07AE-D409-AD48-33AED9381487}"/>
              </a:ext>
            </a:extLst>
          </p:cNvPr>
          <p:cNvCxnSpPr>
            <a:stCxn id="11" idx="2"/>
          </p:cNvCxnSpPr>
          <p:nvPr/>
        </p:nvCxnSpPr>
        <p:spPr>
          <a:xfrm rot="5400000">
            <a:off x="2460060" y="1971388"/>
            <a:ext cx="133923" cy="1"/>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 name="Соединитель: уступ 16">
            <a:extLst>
              <a:ext uri="{FF2B5EF4-FFF2-40B4-BE49-F238E27FC236}">
                <a16:creationId xmlns:a16="http://schemas.microsoft.com/office/drawing/2014/main" xmlns="" id="{B0C0307B-0B35-ABE0-A199-8E8DAD9C8689}"/>
              </a:ext>
            </a:extLst>
          </p:cNvPr>
          <p:cNvCxnSpPr>
            <a:stCxn id="13" idx="2"/>
          </p:cNvCxnSpPr>
          <p:nvPr/>
        </p:nvCxnSpPr>
        <p:spPr>
          <a:xfrm rot="5400000">
            <a:off x="3359199" y="1965649"/>
            <a:ext cx="145402" cy="1"/>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pic>
        <p:nvPicPr>
          <p:cNvPr id="19" name="Рисунок 18">
            <a:extLst>
              <a:ext uri="{FF2B5EF4-FFF2-40B4-BE49-F238E27FC236}">
                <a16:creationId xmlns:a16="http://schemas.microsoft.com/office/drawing/2014/main" xmlns="" id="{8F3FC0C6-BE3A-FC10-A029-57DF2D329C87}"/>
              </a:ext>
            </a:extLst>
          </p:cNvPr>
          <p:cNvPicPr>
            <a:picLocks noChangeAspect="1"/>
          </p:cNvPicPr>
          <p:nvPr/>
        </p:nvPicPr>
        <p:blipFill>
          <a:blip r:embed="rId5" cstate="print"/>
          <a:stretch>
            <a:fillRect/>
          </a:stretch>
        </p:blipFill>
        <p:spPr>
          <a:xfrm>
            <a:off x="4422410" y="1160005"/>
            <a:ext cx="1381318" cy="523948"/>
          </a:xfrm>
          <a:prstGeom prst="rect">
            <a:avLst/>
          </a:prstGeom>
          <a:ln>
            <a:solidFill>
              <a:schemeClr val="accent4">
                <a:lumMod val="50000"/>
              </a:schemeClr>
            </a:solidFill>
          </a:ln>
        </p:spPr>
      </p:pic>
      <p:cxnSp>
        <p:nvCxnSpPr>
          <p:cNvPr id="21" name="Соединитель: уступ 20">
            <a:extLst>
              <a:ext uri="{FF2B5EF4-FFF2-40B4-BE49-F238E27FC236}">
                <a16:creationId xmlns:a16="http://schemas.microsoft.com/office/drawing/2014/main" xmlns="" id="{BA1C74DD-E8D7-5C0F-85A7-6FCAA63F9912}"/>
              </a:ext>
            </a:extLst>
          </p:cNvPr>
          <p:cNvCxnSpPr>
            <a:stCxn id="19" idx="2"/>
            <a:endCxn id="6" idx="0"/>
          </p:cNvCxnSpPr>
          <p:nvPr/>
        </p:nvCxnSpPr>
        <p:spPr>
          <a:xfrm rot="5400000">
            <a:off x="4849622" y="1774902"/>
            <a:ext cx="354397" cy="172499"/>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graphicFrame>
        <p:nvGraphicFramePr>
          <p:cNvPr id="23" name="Таблица 22">
            <a:extLst>
              <a:ext uri="{FF2B5EF4-FFF2-40B4-BE49-F238E27FC236}">
                <a16:creationId xmlns:a16="http://schemas.microsoft.com/office/drawing/2014/main" xmlns="" id="{1C79C077-DAE8-3A2A-8990-74B9CE7DBCF8}"/>
              </a:ext>
            </a:extLst>
          </p:cNvPr>
          <p:cNvGraphicFramePr>
            <a:graphicFrameLocks noGrp="1"/>
          </p:cNvGraphicFramePr>
          <p:nvPr/>
        </p:nvGraphicFramePr>
        <p:xfrm>
          <a:off x="145871" y="5288954"/>
          <a:ext cx="6623230" cy="1295567"/>
        </p:xfrm>
        <a:graphic>
          <a:graphicData uri="http://schemas.openxmlformats.org/drawingml/2006/table">
            <a:tbl>
              <a:tblPr bandRow="1">
                <a:tableStyleId>{3C2FFA5D-87B4-456A-9821-1D502468CF0F}</a:tableStyleId>
              </a:tblPr>
              <a:tblGrid>
                <a:gridCol w="1819310">
                  <a:extLst>
                    <a:ext uri="{9D8B030D-6E8A-4147-A177-3AD203B41FA5}">
                      <a16:colId xmlns:a16="http://schemas.microsoft.com/office/drawing/2014/main" xmlns="" val="1323726945"/>
                    </a:ext>
                  </a:extLst>
                </a:gridCol>
                <a:gridCol w="1425440">
                  <a:extLst>
                    <a:ext uri="{9D8B030D-6E8A-4147-A177-3AD203B41FA5}">
                      <a16:colId xmlns:a16="http://schemas.microsoft.com/office/drawing/2014/main" xmlns="" val="1433255689"/>
                    </a:ext>
                  </a:extLst>
                </a:gridCol>
                <a:gridCol w="1248295">
                  <a:extLst>
                    <a:ext uri="{9D8B030D-6E8A-4147-A177-3AD203B41FA5}">
                      <a16:colId xmlns:a16="http://schemas.microsoft.com/office/drawing/2014/main" xmlns="" val="2442480894"/>
                    </a:ext>
                  </a:extLst>
                </a:gridCol>
                <a:gridCol w="1161809">
                  <a:extLst>
                    <a:ext uri="{9D8B030D-6E8A-4147-A177-3AD203B41FA5}">
                      <a16:colId xmlns:a16="http://schemas.microsoft.com/office/drawing/2014/main" xmlns="" val="3675336568"/>
                    </a:ext>
                  </a:extLst>
                </a:gridCol>
                <a:gridCol w="968376">
                  <a:extLst>
                    <a:ext uri="{9D8B030D-6E8A-4147-A177-3AD203B41FA5}">
                      <a16:colId xmlns:a16="http://schemas.microsoft.com/office/drawing/2014/main" xmlns="" val="27118367"/>
                    </a:ext>
                  </a:extLst>
                </a:gridCol>
              </a:tblGrid>
              <a:tr h="351643">
                <a:tc>
                  <a:txBody>
                    <a:bodyPr/>
                    <a:lstStyle/>
                    <a:p>
                      <a:r>
                        <a:rPr lang="ru-RU" sz="1000" b="1" dirty="0"/>
                        <a:t>Наименование характеристики</a:t>
                      </a:r>
                    </a:p>
                  </a:txBody>
                  <a:tcPr marL="14763" marR="14763" marT="7381" marB="7381" anchor="ctr"/>
                </a:tc>
                <a:tc>
                  <a:txBody>
                    <a:bodyPr/>
                    <a:lstStyle/>
                    <a:p>
                      <a:r>
                        <a:rPr lang="ru-RU" sz="1000" b="1" dirty="0"/>
                        <a:t>Значение характеристики</a:t>
                      </a:r>
                    </a:p>
                  </a:txBody>
                  <a:tcPr marL="14763" marR="14763" marT="7381" marB="7381" anchor="ctr"/>
                </a:tc>
                <a:tc>
                  <a:txBody>
                    <a:bodyPr/>
                    <a:lstStyle/>
                    <a:p>
                      <a:r>
                        <a:rPr lang="ru-RU" sz="1000" b="1" dirty="0"/>
                        <a:t>Единица измерения характеристики</a:t>
                      </a:r>
                    </a:p>
                  </a:txBody>
                  <a:tcPr marL="14763" marR="14763" marT="7381" marB="7381" anchor="ctr"/>
                </a:tc>
                <a:tc>
                  <a:txBody>
                    <a:bodyPr/>
                    <a:lstStyle/>
                    <a:p>
                      <a:r>
                        <a:rPr lang="ru-RU" sz="1000" b="1" dirty="0"/>
                        <a:t>Вид характеристики</a:t>
                      </a:r>
                    </a:p>
                  </a:txBody>
                  <a:tcPr marL="14763" marR="14763" marT="7381" marB="7381" anchor="ctr"/>
                </a:tc>
                <a:tc>
                  <a:txBody>
                    <a:bodyPr/>
                    <a:lstStyle/>
                    <a:p>
                      <a:r>
                        <a:rPr lang="ru-RU" sz="1000" b="1" dirty="0"/>
                        <a:t>Тип характеристики</a:t>
                      </a:r>
                    </a:p>
                  </a:txBody>
                  <a:tcPr marL="14763" marR="14763" marT="7381" marB="7381" anchor="ctr"/>
                </a:tc>
                <a:extLst>
                  <a:ext uri="{0D108BD9-81ED-4DB2-BD59-A6C34878D82A}">
                    <a16:rowId xmlns:a16="http://schemas.microsoft.com/office/drawing/2014/main" xmlns="" val="3482082096"/>
                  </a:ext>
                </a:extLst>
              </a:tr>
              <a:tr h="61886">
                <a:tc>
                  <a:txBody>
                    <a:bodyPr/>
                    <a:lstStyle/>
                    <a:p>
                      <a:r>
                        <a:rPr lang="ru-RU" sz="1000" b="1" dirty="0"/>
                        <a:t>Диагональ экрана</a:t>
                      </a:r>
                    </a:p>
                    <a:p>
                      <a:r>
                        <a:rPr lang="ru-RU" sz="1000" b="1" dirty="0"/>
                        <a:t>(характеристика является обязательной для применения) </a:t>
                      </a:r>
                    </a:p>
                  </a:txBody>
                  <a:tcPr marL="14763" marR="14763" marT="7381" marB="7381" anchor="ctr"/>
                </a:tc>
                <a:tc>
                  <a:txBody>
                    <a:bodyPr/>
                    <a:lstStyle/>
                    <a:p>
                      <a:r>
                        <a:rPr lang="ru-RU" sz="1000" dirty="0"/>
                        <a:t>&lt; 15 </a:t>
                      </a:r>
                    </a:p>
                  </a:txBody>
                  <a:tcPr marL="14763" marR="14763" marT="7381" marB="7381" anchor="ctr"/>
                </a:tc>
                <a:tc>
                  <a:txBody>
                    <a:bodyPr/>
                    <a:lstStyle/>
                    <a:p>
                      <a:r>
                        <a:rPr lang="ru-RU" sz="1000" dirty="0"/>
                        <a:t>Дюйм (25,4 мм)</a:t>
                      </a:r>
                    </a:p>
                  </a:txBody>
                  <a:tcPr marL="14763" marR="14763" marT="7381" marB="7381" anchor="ctr"/>
                </a:tc>
                <a:tc>
                  <a:txBody>
                    <a:bodyPr/>
                    <a:lstStyle/>
                    <a:p>
                      <a:pPr algn="r"/>
                      <a:r>
                        <a:rPr lang="ru-RU" sz="1000" dirty="0"/>
                        <a:t>Техническая</a:t>
                      </a:r>
                    </a:p>
                  </a:txBody>
                  <a:tcPr marL="14763" marR="14763" marT="7381" marB="7381" anchor="ctr"/>
                </a:tc>
                <a:tc>
                  <a:txBody>
                    <a:bodyPr/>
                    <a:lstStyle/>
                    <a:p>
                      <a:pPr algn="r"/>
                      <a:r>
                        <a:rPr lang="ru-RU" sz="1000" dirty="0"/>
                        <a:t>Количественная</a:t>
                      </a:r>
                    </a:p>
                  </a:txBody>
                  <a:tcPr marL="14763" marR="14763" marT="7381" marB="7381" anchor="ctr"/>
                </a:tc>
                <a:extLst>
                  <a:ext uri="{0D108BD9-81ED-4DB2-BD59-A6C34878D82A}">
                    <a16:rowId xmlns:a16="http://schemas.microsoft.com/office/drawing/2014/main" xmlns="" val="3214643990"/>
                  </a:ext>
                </a:extLst>
              </a:tr>
              <a:tr h="182642">
                <a:tc>
                  <a:txBody>
                    <a:bodyPr/>
                    <a:lstStyle/>
                    <a:p>
                      <a:r>
                        <a:rPr lang="ru-RU" sz="1000" b="1" dirty="0"/>
                        <a:t>Угол обзора, град</a:t>
                      </a:r>
                    </a:p>
                    <a:p>
                      <a:r>
                        <a:rPr lang="ru-RU" sz="1000" b="1" dirty="0"/>
                        <a:t>(характеристика не является обязательной для применения) </a:t>
                      </a:r>
                    </a:p>
                  </a:txBody>
                  <a:tcPr marL="14763" marR="14763" marT="7381" marB="7381" anchor="ctr"/>
                </a:tc>
                <a:tc>
                  <a:txBody>
                    <a:bodyPr/>
                    <a:lstStyle/>
                    <a:p>
                      <a:r>
                        <a:rPr lang="ru-RU" sz="1000" dirty="0"/>
                        <a:t>170</a:t>
                      </a:r>
                    </a:p>
                  </a:txBody>
                  <a:tcPr marL="14763" marR="14763" marT="7381" marB="7381" anchor="ctr"/>
                </a:tc>
                <a:tc>
                  <a:txBody>
                    <a:bodyPr/>
                    <a:lstStyle/>
                    <a:p>
                      <a:endParaRPr lang="ru-RU" sz="1000" dirty="0"/>
                    </a:p>
                  </a:txBody>
                  <a:tcPr marL="14763" marR="14763" marT="7381" marB="7381" anchor="ctr"/>
                </a:tc>
                <a:tc>
                  <a:txBody>
                    <a:bodyPr/>
                    <a:lstStyle/>
                    <a:p>
                      <a:pPr algn="r"/>
                      <a:r>
                        <a:rPr lang="ru-RU" sz="1000" dirty="0"/>
                        <a:t>Техническая</a:t>
                      </a:r>
                    </a:p>
                  </a:txBody>
                  <a:tcPr marL="14763" marR="14763" marT="7381" marB="7381" anchor="ctr"/>
                </a:tc>
                <a:tc>
                  <a:txBody>
                    <a:bodyPr/>
                    <a:lstStyle/>
                    <a:p>
                      <a:pPr algn="r"/>
                      <a:r>
                        <a:rPr lang="ru-RU" sz="1000" dirty="0"/>
                        <a:t>Количественная</a:t>
                      </a:r>
                    </a:p>
                  </a:txBody>
                  <a:tcPr marL="14763" marR="14763" marT="7381" marB="7381" anchor="ctr"/>
                </a:tc>
                <a:extLst>
                  <a:ext uri="{0D108BD9-81ED-4DB2-BD59-A6C34878D82A}">
                    <a16:rowId xmlns:a16="http://schemas.microsoft.com/office/drawing/2014/main" xmlns="" val="1884181936"/>
                  </a:ext>
                </a:extLst>
              </a:tr>
            </a:tbl>
          </a:graphicData>
        </a:graphic>
      </p:graphicFrame>
      <p:sp>
        <p:nvSpPr>
          <p:cNvPr id="30" name="Прямоугольник 29">
            <a:extLst>
              <a:ext uri="{FF2B5EF4-FFF2-40B4-BE49-F238E27FC236}">
                <a16:creationId xmlns:a16="http://schemas.microsoft.com/office/drawing/2014/main" xmlns="" id="{EF2517C0-0A51-0878-C8F2-022D4F872728}"/>
              </a:ext>
            </a:extLst>
          </p:cNvPr>
          <p:cNvSpPr/>
          <p:nvPr/>
        </p:nvSpPr>
        <p:spPr>
          <a:xfrm>
            <a:off x="145869" y="4603317"/>
            <a:ext cx="6623229" cy="4563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3" name="Прямоугольник 32">
            <a:extLst>
              <a:ext uri="{FF2B5EF4-FFF2-40B4-BE49-F238E27FC236}">
                <a16:creationId xmlns:a16="http://schemas.microsoft.com/office/drawing/2014/main" xmlns="" id="{B66896D8-ACB6-D559-EE8D-53F8AEE35F1C}"/>
              </a:ext>
            </a:extLst>
          </p:cNvPr>
          <p:cNvSpPr/>
          <p:nvPr/>
        </p:nvSpPr>
        <p:spPr>
          <a:xfrm>
            <a:off x="145869" y="6128199"/>
            <a:ext cx="6623229" cy="4563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37" name="Соединитель: уступ 36">
            <a:extLst>
              <a:ext uri="{FF2B5EF4-FFF2-40B4-BE49-F238E27FC236}">
                <a16:creationId xmlns:a16="http://schemas.microsoft.com/office/drawing/2014/main" xmlns="" id="{F47636CD-29EE-A260-FE76-98385FE030F5}"/>
              </a:ext>
            </a:extLst>
          </p:cNvPr>
          <p:cNvCxnSpPr>
            <a:stCxn id="6" idx="3"/>
            <a:endCxn id="30" idx="3"/>
          </p:cNvCxnSpPr>
          <p:nvPr/>
        </p:nvCxnSpPr>
        <p:spPr>
          <a:xfrm>
            <a:off x="5458730" y="2224088"/>
            <a:ext cx="1310368" cy="2607390"/>
          </a:xfrm>
          <a:prstGeom prst="bentConnector3">
            <a:avLst>
              <a:gd name="adj1" fmla="val 11308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Соединитель: уступ 39">
            <a:extLst>
              <a:ext uri="{FF2B5EF4-FFF2-40B4-BE49-F238E27FC236}">
                <a16:creationId xmlns:a16="http://schemas.microsoft.com/office/drawing/2014/main" xmlns="" id="{19AA6EE3-4302-7FF4-B520-7178A33B5FED}"/>
              </a:ext>
            </a:extLst>
          </p:cNvPr>
          <p:cNvCxnSpPr>
            <a:stCxn id="6" idx="2"/>
            <a:endCxn id="33" idx="3"/>
          </p:cNvCxnSpPr>
          <p:nvPr/>
        </p:nvCxnSpPr>
        <p:spPr>
          <a:xfrm rot="16200000" flipH="1">
            <a:off x="3881567" y="3468828"/>
            <a:ext cx="3946535" cy="1828528"/>
          </a:xfrm>
          <a:prstGeom prst="bentConnector4">
            <a:avLst>
              <a:gd name="adj1" fmla="val 17181"/>
              <a:gd name="adj2" fmla="val 107293"/>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Прямоугольник 43">
            <a:extLst>
              <a:ext uri="{FF2B5EF4-FFF2-40B4-BE49-F238E27FC236}">
                <a16:creationId xmlns:a16="http://schemas.microsoft.com/office/drawing/2014/main" xmlns="" id="{1DC1705F-E37B-1282-D2F4-A439A31A3433}"/>
              </a:ext>
            </a:extLst>
          </p:cNvPr>
          <p:cNvSpPr/>
          <p:nvPr/>
        </p:nvSpPr>
        <p:spPr>
          <a:xfrm>
            <a:off x="145868" y="4094226"/>
            <a:ext cx="6623229" cy="50909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5" name="Прямоугольник 44">
            <a:extLst>
              <a:ext uri="{FF2B5EF4-FFF2-40B4-BE49-F238E27FC236}">
                <a16:creationId xmlns:a16="http://schemas.microsoft.com/office/drawing/2014/main" xmlns="" id="{A708151A-96FC-CF5E-3B98-1ED0BD4E28B7}"/>
              </a:ext>
            </a:extLst>
          </p:cNvPr>
          <p:cNvSpPr/>
          <p:nvPr/>
        </p:nvSpPr>
        <p:spPr>
          <a:xfrm>
            <a:off x="145868" y="5634209"/>
            <a:ext cx="6623229" cy="50909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47" name="Соединитель: уступ 46">
            <a:extLst>
              <a:ext uri="{FF2B5EF4-FFF2-40B4-BE49-F238E27FC236}">
                <a16:creationId xmlns:a16="http://schemas.microsoft.com/office/drawing/2014/main" xmlns="" id="{5532920A-9A0F-E32C-171D-2EC7714A14CF}"/>
              </a:ext>
            </a:extLst>
          </p:cNvPr>
          <p:cNvCxnSpPr>
            <a:stCxn id="2" idx="1"/>
            <a:endCxn id="44" idx="1"/>
          </p:cNvCxnSpPr>
          <p:nvPr/>
        </p:nvCxnSpPr>
        <p:spPr>
          <a:xfrm rot="10800000" flipV="1">
            <a:off x="145868" y="2224087"/>
            <a:ext cx="2109652" cy="2124683"/>
          </a:xfrm>
          <a:prstGeom prst="bentConnector3">
            <a:avLst>
              <a:gd name="adj1" fmla="val 104064"/>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3" name="Соединитель: уступ 52">
            <a:extLst>
              <a:ext uri="{FF2B5EF4-FFF2-40B4-BE49-F238E27FC236}">
                <a16:creationId xmlns:a16="http://schemas.microsoft.com/office/drawing/2014/main" xmlns="" id="{ABAD1941-D629-2BE6-2F8E-41BD08CFA5C8}"/>
              </a:ext>
            </a:extLst>
          </p:cNvPr>
          <p:cNvCxnSpPr>
            <a:stCxn id="2" idx="2"/>
            <a:endCxn id="23" idx="3"/>
          </p:cNvCxnSpPr>
          <p:nvPr/>
        </p:nvCxnSpPr>
        <p:spPr>
          <a:xfrm rot="16200000" flipH="1">
            <a:off x="3267014" y="2434650"/>
            <a:ext cx="3526912" cy="3477261"/>
          </a:xfrm>
          <a:prstGeom prst="bentConnector4">
            <a:avLst>
              <a:gd name="adj1" fmla="val 7059"/>
              <a:gd name="adj2" fmla="val 106574"/>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5912712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xmlns="" id="{F3A76322-1AE7-1C69-2495-72D7F4599576}"/>
              </a:ext>
            </a:extLst>
          </p:cNvPr>
          <p:cNvPicPr>
            <a:picLocks noChangeAspect="1"/>
          </p:cNvPicPr>
          <p:nvPr/>
        </p:nvPicPr>
        <p:blipFill rotWithShape="1">
          <a:blip r:embed="rId2" cstate="print"/>
          <a:srcRect b="18401"/>
          <a:stretch/>
        </p:blipFill>
        <p:spPr>
          <a:xfrm>
            <a:off x="0" y="123684"/>
            <a:ext cx="10478962" cy="1647966"/>
          </a:xfrm>
          <a:prstGeom prst="rect">
            <a:avLst/>
          </a:prstGeom>
        </p:spPr>
      </p:pic>
      <p:sp>
        <p:nvSpPr>
          <p:cNvPr id="20" name="Прямоугольник 19">
            <a:extLst>
              <a:ext uri="{FF2B5EF4-FFF2-40B4-BE49-F238E27FC236}">
                <a16:creationId xmlns:a16="http://schemas.microsoft.com/office/drawing/2014/main" xmlns="" id="{EA5BCA92-41EA-424E-A990-6FBC21EEC12E}"/>
              </a:ext>
            </a:extLst>
          </p:cNvPr>
          <p:cNvSpPr/>
          <p:nvPr/>
        </p:nvSpPr>
        <p:spPr>
          <a:xfrm>
            <a:off x="7334698" y="452077"/>
            <a:ext cx="2018852" cy="3298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24" name="Соединитель: уступ 23">
            <a:extLst>
              <a:ext uri="{FF2B5EF4-FFF2-40B4-BE49-F238E27FC236}">
                <a16:creationId xmlns:a16="http://schemas.microsoft.com/office/drawing/2014/main" xmlns="" id="{4CB6A566-66BD-1FCF-E56A-069DD12B3F84}"/>
              </a:ext>
            </a:extLst>
          </p:cNvPr>
          <p:cNvCxnSpPr>
            <a:cxnSpLocks/>
            <a:stCxn id="20" idx="1"/>
          </p:cNvCxnSpPr>
          <p:nvPr/>
        </p:nvCxnSpPr>
        <p:spPr>
          <a:xfrm rot="10800000" flipV="1">
            <a:off x="4686300" y="616998"/>
            <a:ext cx="2648398" cy="12499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Прямоугольник 40">
            <a:extLst>
              <a:ext uri="{FF2B5EF4-FFF2-40B4-BE49-F238E27FC236}">
                <a16:creationId xmlns:a16="http://schemas.microsoft.com/office/drawing/2014/main" xmlns="" id="{03CD1DE1-0951-E4BB-6EB4-8683B4D9B37E}"/>
              </a:ext>
            </a:extLst>
          </p:cNvPr>
          <p:cNvSpPr/>
          <p:nvPr/>
        </p:nvSpPr>
        <p:spPr>
          <a:xfrm>
            <a:off x="7334698" y="858986"/>
            <a:ext cx="2018852" cy="3298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43" name="Соединитель: уступ 42">
            <a:extLst>
              <a:ext uri="{FF2B5EF4-FFF2-40B4-BE49-F238E27FC236}">
                <a16:creationId xmlns:a16="http://schemas.microsoft.com/office/drawing/2014/main" xmlns="" id="{21DF0ED2-37AF-B749-B07F-15AE3F23EF02}"/>
              </a:ext>
            </a:extLst>
          </p:cNvPr>
          <p:cNvCxnSpPr>
            <a:cxnSpLocks/>
            <a:stCxn id="41" idx="2"/>
          </p:cNvCxnSpPr>
          <p:nvPr/>
        </p:nvCxnSpPr>
        <p:spPr>
          <a:xfrm rot="16200000" flipH="1">
            <a:off x="8676314" y="856637"/>
            <a:ext cx="678073" cy="1342452"/>
          </a:xfrm>
          <a:prstGeom prst="bentConnector3">
            <a:avLst>
              <a:gd name="adj1" fmla="val 66857"/>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Таблица 1">
            <a:extLst>
              <a:ext uri="{FF2B5EF4-FFF2-40B4-BE49-F238E27FC236}">
                <a16:creationId xmlns:a16="http://schemas.microsoft.com/office/drawing/2014/main" xmlns="" id="{66B7D4D6-3431-1340-4771-8F7F1EC85839}"/>
              </a:ext>
            </a:extLst>
          </p:cNvPr>
          <p:cNvGraphicFramePr>
            <a:graphicFrameLocks noGrp="1"/>
          </p:cNvGraphicFramePr>
          <p:nvPr/>
        </p:nvGraphicFramePr>
        <p:xfrm>
          <a:off x="133252" y="1993901"/>
          <a:ext cx="11944447" cy="4406799"/>
        </p:xfrm>
        <a:graphic>
          <a:graphicData uri="http://schemas.openxmlformats.org/drawingml/2006/table">
            <a:tbl>
              <a:tblPr firstRow="1" firstCol="1" bandRow="1">
                <a:tableStyleId>{F5AB1C69-6EDB-4FF4-983F-18BD219EF322}</a:tableStyleId>
              </a:tblPr>
              <a:tblGrid>
                <a:gridCol w="1289148">
                  <a:extLst>
                    <a:ext uri="{9D8B030D-6E8A-4147-A177-3AD203B41FA5}">
                      <a16:colId xmlns:a16="http://schemas.microsoft.com/office/drawing/2014/main" xmlns="" val="884050975"/>
                    </a:ext>
                  </a:extLst>
                </a:gridCol>
                <a:gridCol w="2087738">
                  <a:extLst>
                    <a:ext uri="{9D8B030D-6E8A-4147-A177-3AD203B41FA5}">
                      <a16:colId xmlns:a16="http://schemas.microsoft.com/office/drawing/2014/main" xmlns="" val="3123208830"/>
                    </a:ext>
                  </a:extLst>
                </a:gridCol>
                <a:gridCol w="2087738">
                  <a:extLst>
                    <a:ext uri="{9D8B030D-6E8A-4147-A177-3AD203B41FA5}">
                      <a16:colId xmlns:a16="http://schemas.microsoft.com/office/drawing/2014/main" xmlns="" val="3059620833"/>
                    </a:ext>
                  </a:extLst>
                </a:gridCol>
                <a:gridCol w="2159941">
                  <a:extLst>
                    <a:ext uri="{9D8B030D-6E8A-4147-A177-3AD203B41FA5}">
                      <a16:colId xmlns:a16="http://schemas.microsoft.com/office/drawing/2014/main" xmlns="" val="1908072213"/>
                    </a:ext>
                  </a:extLst>
                </a:gridCol>
                <a:gridCol w="2159941">
                  <a:extLst>
                    <a:ext uri="{9D8B030D-6E8A-4147-A177-3AD203B41FA5}">
                      <a16:colId xmlns:a16="http://schemas.microsoft.com/office/drawing/2014/main" xmlns="" val="594612963"/>
                    </a:ext>
                  </a:extLst>
                </a:gridCol>
                <a:gridCol w="2159941">
                  <a:extLst>
                    <a:ext uri="{9D8B030D-6E8A-4147-A177-3AD203B41FA5}">
                      <a16:colId xmlns:a16="http://schemas.microsoft.com/office/drawing/2014/main" xmlns="" val="1118183441"/>
                    </a:ext>
                  </a:extLst>
                </a:gridCol>
              </a:tblGrid>
              <a:tr h="155072">
                <a:tc>
                  <a:txBody>
                    <a:bodyPr/>
                    <a:lstStyle/>
                    <a:p>
                      <a:pPr>
                        <a:lnSpc>
                          <a:spcPct val="107000"/>
                        </a:lnSpc>
                        <a:spcAft>
                          <a:spcPts val="800"/>
                        </a:spcAft>
                      </a:pPr>
                      <a:r>
                        <a:rPr lang="ru-RU" sz="1300" kern="100">
                          <a:effectLst/>
                        </a:rPr>
                        <a:t>Тип объекта</a:t>
                      </a: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gridSpan="2">
                  <a:txBody>
                    <a:bodyPr/>
                    <a:lstStyle/>
                    <a:p>
                      <a:pPr>
                        <a:lnSpc>
                          <a:spcPct val="107000"/>
                        </a:lnSpc>
                        <a:spcAft>
                          <a:spcPts val="800"/>
                        </a:spcAft>
                      </a:pPr>
                      <a:r>
                        <a:rPr lang="ru-RU" sz="1300" kern="100">
                          <a:effectLst/>
                        </a:rPr>
                        <a:t>Товар</a:t>
                      </a: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hMerge="1">
                  <a:txBody>
                    <a:bodyPr/>
                    <a:lstStyle/>
                    <a:p>
                      <a:endParaRPr lang="ru-RU"/>
                    </a:p>
                  </a:txBody>
                  <a:tcPr/>
                </a:tc>
                <a:tc>
                  <a:txBody>
                    <a:bodyPr/>
                    <a:lstStyle/>
                    <a:p>
                      <a:pPr algn="ctr">
                        <a:lnSpc>
                          <a:spcPct val="107000"/>
                        </a:lnSpc>
                        <a:spcAft>
                          <a:spcPts val="800"/>
                        </a:spcAft>
                      </a:pPr>
                      <a:r>
                        <a:rPr lang="ru-RU" sz="1300" kern="100" dirty="0">
                          <a:effectLst/>
                        </a:rPr>
                        <a:t>Товар</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nchor="ctr"/>
                </a:tc>
                <a:tc>
                  <a:txBody>
                    <a:bodyPr/>
                    <a:lstStyle/>
                    <a:p>
                      <a:pPr algn="ctr">
                        <a:lnSpc>
                          <a:spcPct val="107000"/>
                        </a:lnSpc>
                        <a:spcAft>
                          <a:spcPts val="800"/>
                        </a:spcAft>
                      </a:pPr>
                      <a:r>
                        <a:rPr lang="ru-RU" sz="1300" kern="100" dirty="0">
                          <a:effectLst/>
                        </a:rPr>
                        <a:t>Работа</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nchor="ctr"/>
                </a:tc>
                <a:tc>
                  <a:txBody>
                    <a:bodyPr/>
                    <a:lstStyle/>
                    <a:p>
                      <a:pPr algn="ctr"/>
                      <a:r>
                        <a:rPr lang="ru-RU" sz="1300" kern="100" dirty="0">
                          <a:effectLst/>
                        </a:rPr>
                        <a:t>Услуга</a:t>
                      </a:r>
                      <a:endParaRPr lang="ru-RU" sz="1300" dirty="0"/>
                    </a:p>
                  </a:txBody>
                  <a:tcPr marL="53320" marR="53320" marT="0" marB="0" anchor="ctr"/>
                </a:tc>
                <a:extLst>
                  <a:ext uri="{0D108BD9-81ED-4DB2-BD59-A6C34878D82A}">
                    <a16:rowId xmlns:a16="http://schemas.microsoft.com/office/drawing/2014/main" xmlns="" val="1653161628"/>
                  </a:ext>
                </a:extLst>
              </a:tr>
              <a:tr h="155072">
                <a:tc rowSpan="2">
                  <a:txBody>
                    <a:bodyPr/>
                    <a:lstStyle/>
                    <a:p>
                      <a:pPr>
                        <a:lnSpc>
                          <a:spcPct val="107000"/>
                        </a:lnSpc>
                        <a:spcAft>
                          <a:spcPts val="800"/>
                        </a:spcAft>
                      </a:pPr>
                      <a:r>
                        <a:rPr lang="ru-RU" sz="1300" kern="100">
                          <a:effectLst/>
                        </a:rPr>
                        <a:t>Тип характеристики</a:t>
                      </a: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gridSpan="2">
                  <a:txBody>
                    <a:bodyPr/>
                    <a:lstStyle/>
                    <a:p>
                      <a:pPr algn="ctr">
                        <a:lnSpc>
                          <a:spcPct val="107000"/>
                        </a:lnSpc>
                        <a:spcAft>
                          <a:spcPts val="800"/>
                        </a:spcAft>
                      </a:pPr>
                      <a:r>
                        <a:rPr lang="ru-RU" sz="1300" kern="100">
                          <a:effectLst/>
                        </a:rPr>
                        <a:t>Количественная</a:t>
                      </a: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nchor="ctr"/>
                </a:tc>
                <a:tc hMerge="1">
                  <a:txBody>
                    <a:bodyPr/>
                    <a:lstStyle/>
                    <a:p>
                      <a:endParaRPr lang="ru-RU"/>
                    </a:p>
                  </a:txBody>
                  <a:tcPr/>
                </a:tc>
                <a:tc rowSpan="2" gridSpan="3">
                  <a:txBody>
                    <a:bodyPr/>
                    <a:lstStyle/>
                    <a:p>
                      <a:pPr algn="ctr">
                        <a:lnSpc>
                          <a:spcPct val="107000"/>
                        </a:lnSpc>
                        <a:spcAft>
                          <a:spcPts val="800"/>
                        </a:spcAft>
                      </a:pPr>
                      <a:r>
                        <a:rPr lang="ru-RU" sz="1300" kern="100">
                          <a:effectLst/>
                        </a:rPr>
                        <a:t>Качественная</a:t>
                      </a: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nchor="ctr"/>
                </a:tc>
                <a:tc rowSpan="2" hMerge="1">
                  <a:txBody>
                    <a:bodyPr/>
                    <a:lstStyle/>
                    <a:p>
                      <a:endParaRPr lang="ru-RU"/>
                    </a:p>
                  </a:txBody>
                  <a:tcPr/>
                </a:tc>
                <a:tc rowSpan="2" hMerge="1">
                  <a:txBody>
                    <a:bodyPr/>
                    <a:lstStyle/>
                    <a:p>
                      <a:endParaRPr lang="ru-RU"/>
                    </a:p>
                  </a:txBody>
                  <a:tcPr/>
                </a:tc>
                <a:extLst>
                  <a:ext uri="{0D108BD9-81ED-4DB2-BD59-A6C34878D82A}">
                    <a16:rowId xmlns:a16="http://schemas.microsoft.com/office/drawing/2014/main" xmlns="" val="2017797928"/>
                  </a:ext>
                </a:extLst>
              </a:tr>
              <a:tr h="162266">
                <a:tc vMerge="1">
                  <a:txBody>
                    <a:bodyPr/>
                    <a:lstStyle/>
                    <a:p>
                      <a:endParaRPr lang="ru-RU"/>
                    </a:p>
                  </a:txBody>
                  <a:tcPr/>
                </a:tc>
                <a:tc>
                  <a:txBody>
                    <a:bodyPr/>
                    <a:lstStyle/>
                    <a:p>
                      <a:pPr algn="ctr">
                        <a:lnSpc>
                          <a:spcPct val="107000"/>
                        </a:lnSpc>
                        <a:spcAft>
                          <a:spcPts val="800"/>
                        </a:spcAft>
                      </a:pPr>
                      <a:r>
                        <a:rPr lang="ru-RU" sz="1300" kern="100">
                          <a:effectLst/>
                        </a:rPr>
                        <a:t>Диапазон</a:t>
                      </a: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nchor="ctr"/>
                </a:tc>
                <a:tc>
                  <a:txBody>
                    <a:bodyPr/>
                    <a:lstStyle/>
                    <a:p>
                      <a:pPr algn="ctr">
                        <a:lnSpc>
                          <a:spcPct val="107000"/>
                        </a:lnSpc>
                        <a:spcAft>
                          <a:spcPts val="800"/>
                        </a:spcAft>
                      </a:pPr>
                      <a:r>
                        <a:rPr lang="ru-RU" sz="1300" kern="100" dirty="0">
                          <a:effectLst/>
                        </a:rPr>
                        <a:t>Конкретное</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nchor="ct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xmlns="" val="2979770921"/>
                  </a:ext>
                </a:extLst>
              </a:tr>
              <a:tr h="479605">
                <a:tc rowSpan="6">
                  <a:txBody>
                    <a:bodyPr/>
                    <a:lstStyle/>
                    <a:p>
                      <a:pPr>
                        <a:lnSpc>
                          <a:spcPct val="107000"/>
                        </a:lnSpc>
                        <a:spcAft>
                          <a:spcPts val="800"/>
                        </a:spcAft>
                      </a:pPr>
                      <a:r>
                        <a:rPr lang="ru-RU" sz="1300" kern="100" dirty="0">
                          <a:effectLst/>
                        </a:rPr>
                        <a:t>Тип инструкции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Участник закупки указывает в заявке диапазон значений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 </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 </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 </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 </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4162189061"/>
                  </a:ext>
                </a:extLst>
              </a:tr>
              <a:tr h="622302">
                <a:tc vMerge="1">
                  <a:txBody>
                    <a:bodyPr/>
                    <a:lstStyle/>
                    <a:p>
                      <a:endParaRPr lang="ru-RU"/>
                    </a:p>
                  </a:txBody>
                  <a:tcPr/>
                </a:tc>
                <a:tc>
                  <a:txBody>
                    <a:bodyPr/>
                    <a:lstStyle/>
                    <a:p>
                      <a:pPr algn="ctr">
                        <a:lnSpc>
                          <a:spcPct val="107000"/>
                        </a:lnSpc>
                        <a:spcAft>
                          <a:spcPts val="800"/>
                        </a:spcAft>
                      </a:pPr>
                      <a:r>
                        <a:rPr lang="ru-RU" sz="1300" kern="100">
                          <a:effectLst/>
                        </a:rPr>
                        <a:t>Участник закупки указывает в заявке конкретное значение характеристики</a:t>
                      </a: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 </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Участник закупки указывает в заявке конкретное значение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Участник закупки указывает в заявке конкретное значение характеристики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Участник закупки указывает в заявке конкретное значение характеристики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1885712928"/>
                  </a:ext>
                </a:extLst>
              </a:tr>
              <a:tr h="532837">
                <a:tc vMerge="1">
                  <a:txBody>
                    <a:bodyPr/>
                    <a:lstStyle/>
                    <a:p>
                      <a:endParaRPr lang="ru-RU"/>
                    </a:p>
                  </a:txBody>
                  <a:tcPr/>
                </a:tc>
                <a:tc>
                  <a:txBody>
                    <a:bodyPr/>
                    <a:lstStyle/>
                    <a:p>
                      <a:pPr algn="ctr">
                        <a:lnSpc>
                          <a:spcPct val="107000"/>
                        </a:lnSpc>
                        <a:spcAft>
                          <a:spcPts val="800"/>
                        </a:spcAft>
                      </a:pPr>
                      <a:r>
                        <a:rPr lang="ru-RU" sz="1300" kern="100">
                          <a:effectLst/>
                        </a:rPr>
                        <a:t> </a:t>
                      </a: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 </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Участник закупки указывает в заявке только одно значение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Участник закупки указывает в заявке только одно значение характеристики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Участник закупки указывает в заявке только одно значение характеристики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3199347436"/>
                  </a:ext>
                </a:extLst>
              </a:tr>
              <a:tr h="622302">
                <a:tc vMerge="1">
                  <a:txBody>
                    <a:bodyPr/>
                    <a:lstStyle/>
                    <a:p>
                      <a:endParaRPr lang="ru-RU"/>
                    </a:p>
                  </a:txBody>
                  <a:tcPr/>
                </a:tc>
                <a:tc>
                  <a:txBody>
                    <a:bodyPr/>
                    <a:lstStyle/>
                    <a:p>
                      <a:pPr algn="ctr">
                        <a:lnSpc>
                          <a:spcPct val="107000"/>
                        </a:lnSpc>
                        <a:spcAft>
                          <a:spcPts val="800"/>
                        </a:spcAft>
                      </a:pPr>
                      <a:r>
                        <a:rPr lang="ru-RU" sz="1300" kern="100" dirty="0">
                          <a:effectLst/>
                        </a:rPr>
                        <a:t> </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 </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Участник закупки указывает в заявке одно или несколько значений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Участник закупки указывает в заявке одно или несколько значений характеристики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Участник закупки указывает в заявке одно или несколько значений характеристики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2697656572"/>
                  </a:ext>
                </a:extLst>
              </a:tr>
              <a:tr h="641871">
                <a:tc vMerge="1">
                  <a:txBody>
                    <a:bodyPr/>
                    <a:lstStyle/>
                    <a:p>
                      <a:endParaRPr lang="ru-RU"/>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ru-RU" sz="1300" b="1" kern="100" dirty="0">
                          <a:effectLst/>
                        </a:rPr>
                        <a:t> Участник закупки указывает в заявке все значения характеристики</a:t>
                      </a:r>
                      <a:endParaRPr lang="ru-RU" sz="13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ru-RU" sz="1300" b="1" kern="100" dirty="0">
                          <a:effectLst/>
                        </a:rPr>
                        <a:t>Участник закупки указывает в заявке все значения характеристики</a:t>
                      </a:r>
                      <a:endParaRPr lang="ru-RU" sz="1300" b="1"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Участник закупки указывает в заявке все значения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Участник закупки указывает в заявке все значения характеристики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Участник закупки указывает в заявке все значения характеристики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1911355973"/>
                  </a:ext>
                </a:extLst>
              </a:tr>
              <a:tr h="641871">
                <a:tc vMerge="1">
                  <a:txBody>
                    <a:bodyPr/>
                    <a:lstStyle/>
                    <a:p>
                      <a:endParaRPr lang="ru-RU"/>
                    </a:p>
                  </a:txBody>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ru-RU" sz="1300" kern="100" dirty="0">
                          <a:effectLst/>
                        </a:rPr>
                        <a:t> Значение характеристики не может изменяться участником закупки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Значение характеристики не может изменяться участником закупки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kern="100" dirty="0">
                          <a:effectLst/>
                        </a:rPr>
                        <a:t>Значение характеристики не может изменяться участником закупки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Значение характеристики не может изменяться участником закупки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r>
                        <a:rPr lang="ru-RU" sz="1300" strike="sngStrike" kern="100" dirty="0">
                          <a:effectLst/>
                        </a:rPr>
                        <a:t>Значение характеристики не может изменяться участником закупки</a:t>
                      </a:r>
                      <a:endParaRPr lang="ru-RU" sz="1300" strike="sngStrike"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3662983826"/>
                  </a:ext>
                </a:extLst>
              </a:tr>
            </a:tbl>
          </a:graphicData>
        </a:graphic>
      </p:graphicFrame>
    </p:spTree>
    <p:extLst>
      <p:ext uri="{BB962C8B-B14F-4D97-AF65-F5344CB8AC3E}">
        <p14:creationId xmlns:p14="http://schemas.microsoft.com/office/powerpoint/2010/main" xmlns="" val="21365903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66B7D4D6-3431-1340-4771-8F7F1EC85839}"/>
              </a:ext>
            </a:extLst>
          </p:cNvPr>
          <p:cNvGraphicFramePr>
            <a:graphicFrameLocks noGrp="1"/>
          </p:cNvGraphicFramePr>
          <p:nvPr/>
        </p:nvGraphicFramePr>
        <p:xfrm>
          <a:off x="120552" y="611858"/>
          <a:ext cx="11950896" cy="6141311"/>
        </p:xfrm>
        <a:graphic>
          <a:graphicData uri="http://schemas.openxmlformats.org/drawingml/2006/table">
            <a:tbl>
              <a:tblPr firstCol="1" bandRow="1">
                <a:tableStyleId>{F5AB1C69-6EDB-4FF4-983F-18BD219EF322}</a:tableStyleId>
              </a:tblPr>
              <a:tblGrid>
                <a:gridCol w="789476">
                  <a:extLst>
                    <a:ext uri="{9D8B030D-6E8A-4147-A177-3AD203B41FA5}">
                      <a16:colId xmlns:a16="http://schemas.microsoft.com/office/drawing/2014/main" xmlns="" val="884050975"/>
                    </a:ext>
                  </a:extLst>
                </a:gridCol>
                <a:gridCol w="2823772">
                  <a:extLst>
                    <a:ext uri="{9D8B030D-6E8A-4147-A177-3AD203B41FA5}">
                      <a16:colId xmlns:a16="http://schemas.microsoft.com/office/drawing/2014/main" xmlns="" val="3123208830"/>
                    </a:ext>
                  </a:extLst>
                </a:gridCol>
                <a:gridCol w="8337648">
                  <a:extLst>
                    <a:ext uri="{9D8B030D-6E8A-4147-A177-3AD203B41FA5}">
                      <a16:colId xmlns:a16="http://schemas.microsoft.com/office/drawing/2014/main" xmlns="" val="1954676635"/>
                    </a:ext>
                  </a:extLst>
                </a:gridCol>
              </a:tblGrid>
              <a:tr h="729060">
                <a:tc rowSpan="6">
                  <a:txBody>
                    <a:bodyPr/>
                    <a:lstStyle/>
                    <a:p>
                      <a:pPr>
                        <a:lnSpc>
                          <a:spcPct val="107000"/>
                        </a:lnSpc>
                        <a:spcAft>
                          <a:spcPts val="800"/>
                        </a:spcAft>
                      </a:pPr>
                      <a:r>
                        <a:rPr lang="ru-RU" sz="1400" kern="100" dirty="0">
                          <a:effectLst/>
                        </a:rPr>
                        <a:t>Тип инструкции</a:t>
                      </a:r>
                      <a:endParaRPr lang="ru-RU"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vert="wordArtVert"/>
                </a:tc>
                <a:tc>
                  <a:txBody>
                    <a:bodyPr/>
                    <a:lstStyle/>
                    <a:p>
                      <a:pPr algn="ctr">
                        <a:lnSpc>
                          <a:spcPct val="107000"/>
                        </a:lnSpc>
                        <a:spcAft>
                          <a:spcPts val="800"/>
                        </a:spcAft>
                      </a:pPr>
                      <a:r>
                        <a:rPr lang="ru-RU" sz="1300" kern="100" dirty="0">
                          <a:effectLst/>
                        </a:rPr>
                        <a:t>Участник закупки указывает в заявке диапазон значений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4162189061"/>
                  </a:ext>
                </a:extLst>
              </a:tr>
              <a:tr h="1140594">
                <a:tc vMerge="1">
                  <a:txBody>
                    <a:bodyPr/>
                    <a:lstStyle/>
                    <a:p>
                      <a:endParaRPr lang="ru-RU"/>
                    </a:p>
                  </a:txBody>
                  <a:tcPr/>
                </a:tc>
                <a:tc>
                  <a:txBody>
                    <a:bodyPr/>
                    <a:lstStyle/>
                    <a:p>
                      <a:pPr algn="ctr">
                        <a:lnSpc>
                          <a:spcPct val="107000"/>
                        </a:lnSpc>
                        <a:spcAft>
                          <a:spcPts val="800"/>
                        </a:spcAft>
                      </a:pPr>
                      <a:r>
                        <a:rPr lang="ru-RU" sz="1300" kern="100" dirty="0">
                          <a:effectLst/>
                        </a:rPr>
                        <a:t>Участник закупки указывает в заявке конкретное значение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endParaRPr lang="ru-RU"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1885712928"/>
                  </a:ext>
                </a:extLst>
              </a:tr>
              <a:tr h="875188">
                <a:tc vMerge="1">
                  <a:txBody>
                    <a:bodyPr/>
                    <a:lstStyle/>
                    <a:p>
                      <a:endParaRPr lang="ru-RU"/>
                    </a:p>
                  </a:txBody>
                  <a:tcPr/>
                </a:tc>
                <a:tc>
                  <a:txBody>
                    <a:bodyPr/>
                    <a:lstStyle/>
                    <a:p>
                      <a:pPr algn="ctr">
                        <a:lnSpc>
                          <a:spcPct val="107000"/>
                        </a:lnSpc>
                        <a:spcAft>
                          <a:spcPts val="800"/>
                        </a:spcAft>
                      </a:pPr>
                      <a:r>
                        <a:rPr lang="ru-RU" sz="1300" kern="100" dirty="0">
                          <a:effectLst/>
                        </a:rPr>
                        <a:t>Участник закупки указывает в заявке только одно значение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3199347436"/>
                  </a:ext>
                </a:extLst>
              </a:tr>
              <a:tr h="1476382">
                <a:tc vMerge="1">
                  <a:txBody>
                    <a:bodyPr/>
                    <a:lstStyle/>
                    <a:p>
                      <a:endParaRPr lang="ru-RU"/>
                    </a:p>
                  </a:txBody>
                  <a:tcPr/>
                </a:tc>
                <a:tc>
                  <a:txBody>
                    <a:bodyPr/>
                    <a:lstStyle/>
                    <a:p>
                      <a:pPr algn="ctr">
                        <a:lnSpc>
                          <a:spcPct val="107000"/>
                        </a:lnSpc>
                        <a:spcAft>
                          <a:spcPts val="800"/>
                        </a:spcAft>
                      </a:pPr>
                      <a:r>
                        <a:rPr lang="ru-RU" sz="1300" kern="100" dirty="0">
                          <a:effectLst/>
                        </a:rPr>
                        <a:t>Участник закупки указывает в заявке одно или несколько значений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2697656572"/>
                  </a:ext>
                </a:extLst>
              </a:tr>
              <a:tr h="1044899">
                <a:tc vMerge="1">
                  <a:txBody>
                    <a:bodyPr/>
                    <a:lstStyle/>
                    <a:p>
                      <a:endParaRPr lang="ru-RU"/>
                    </a:p>
                  </a:txBody>
                  <a:tcPr/>
                </a:tc>
                <a:tc>
                  <a:txBody>
                    <a:bodyPr/>
                    <a:lstStyle/>
                    <a:p>
                      <a:pPr algn="ctr">
                        <a:lnSpc>
                          <a:spcPct val="107000"/>
                        </a:lnSpc>
                        <a:spcAft>
                          <a:spcPts val="800"/>
                        </a:spcAft>
                      </a:pPr>
                      <a:r>
                        <a:rPr lang="ru-RU" sz="1300" kern="100" dirty="0">
                          <a:effectLst/>
                        </a:rPr>
                        <a:t>Участник закупки указывает в заявке все значения характеристики</a:t>
                      </a: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1911355973"/>
                  </a:ext>
                </a:extLst>
              </a:tr>
              <a:tr h="875188">
                <a:tc vMerge="1">
                  <a:txBody>
                    <a:bodyPr/>
                    <a:lstStyle/>
                    <a:p>
                      <a:endParaRPr lang="ru-RU"/>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ru-RU" sz="1300" kern="100" dirty="0">
                          <a:effectLst/>
                        </a:rPr>
                        <a:t> Значение характеристики не может изменяться участником закупки</a:t>
                      </a:r>
                      <a:endParaRPr lang="ru-RU" sz="1300" kern="100" dirty="0">
                        <a:effectLst/>
                        <a:latin typeface="+mn-lt"/>
                        <a:ea typeface="Times New Roman" panose="02020603050405020304" pitchFamily="18" charset="0"/>
                        <a:cs typeface="Times New Roman" panose="02020603050405020304" pitchFamily="18" charset="0"/>
                      </a:endParaRPr>
                    </a:p>
                    <a:p>
                      <a:pPr algn="ctr">
                        <a:lnSpc>
                          <a:spcPct val="107000"/>
                        </a:lnSpc>
                        <a:spcAft>
                          <a:spcPts val="800"/>
                        </a:spcAft>
                      </a:pP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tc>
                  <a:txBody>
                    <a:bodyPr/>
                    <a:lstStyle/>
                    <a:p>
                      <a:pPr algn="ctr">
                        <a:lnSpc>
                          <a:spcPct val="107000"/>
                        </a:lnSpc>
                        <a:spcAft>
                          <a:spcPts val="800"/>
                        </a:spcAft>
                      </a:pPr>
                      <a:endParaRPr lang="ru-RU"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320" marR="53320" marT="0" marB="0"/>
                </a:tc>
                <a:extLst>
                  <a:ext uri="{0D108BD9-81ED-4DB2-BD59-A6C34878D82A}">
                    <a16:rowId xmlns:a16="http://schemas.microsoft.com/office/drawing/2014/main" xmlns="" val="3662983826"/>
                  </a:ext>
                </a:extLst>
              </a:tr>
            </a:tbl>
          </a:graphicData>
        </a:graphic>
      </p:graphicFrame>
      <p:graphicFrame>
        <p:nvGraphicFramePr>
          <p:cNvPr id="3" name="Таблица 2">
            <a:extLst>
              <a:ext uri="{FF2B5EF4-FFF2-40B4-BE49-F238E27FC236}">
                <a16:creationId xmlns:a16="http://schemas.microsoft.com/office/drawing/2014/main" xmlns="" id="{F9337A6D-32D9-FA6A-604D-24CFE36A5125}"/>
              </a:ext>
            </a:extLst>
          </p:cNvPr>
          <p:cNvGraphicFramePr>
            <a:graphicFrameLocks noGrp="1"/>
          </p:cNvGraphicFramePr>
          <p:nvPr/>
        </p:nvGraphicFramePr>
        <p:xfrm>
          <a:off x="3885607" y="783410"/>
          <a:ext cx="8107460" cy="380522"/>
        </p:xfrm>
        <a:graphic>
          <a:graphicData uri="http://schemas.openxmlformats.org/drawingml/2006/table">
            <a:tbl>
              <a:tblPr bandRow="1">
                <a:tableStyleId>{3C2FFA5D-87B4-456A-9821-1D502468CF0F}</a:tableStyleId>
              </a:tblPr>
              <a:tblGrid>
                <a:gridCol w="2227008">
                  <a:extLst>
                    <a:ext uri="{9D8B030D-6E8A-4147-A177-3AD203B41FA5}">
                      <a16:colId xmlns:a16="http://schemas.microsoft.com/office/drawing/2014/main" xmlns="" val="669725456"/>
                    </a:ext>
                  </a:extLst>
                </a:gridCol>
                <a:gridCol w="1744873">
                  <a:extLst>
                    <a:ext uri="{9D8B030D-6E8A-4147-A177-3AD203B41FA5}">
                      <a16:colId xmlns:a16="http://schemas.microsoft.com/office/drawing/2014/main" xmlns="" val="2930932263"/>
                    </a:ext>
                  </a:extLst>
                </a:gridCol>
                <a:gridCol w="1528031">
                  <a:extLst>
                    <a:ext uri="{9D8B030D-6E8A-4147-A177-3AD203B41FA5}">
                      <a16:colId xmlns:a16="http://schemas.microsoft.com/office/drawing/2014/main" xmlns="" val="1626246029"/>
                    </a:ext>
                  </a:extLst>
                </a:gridCol>
                <a:gridCol w="1458100">
                  <a:extLst>
                    <a:ext uri="{9D8B030D-6E8A-4147-A177-3AD203B41FA5}">
                      <a16:colId xmlns:a16="http://schemas.microsoft.com/office/drawing/2014/main" xmlns="" val="2395749856"/>
                    </a:ext>
                  </a:extLst>
                </a:gridCol>
                <a:gridCol w="1149448">
                  <a:extLst>
                    <a:ext uri="{9D8B030D-6E8A-4147-A177-3AD203B41FA5}">
                      <a16:colId xmlns:a16="http://schemas.microsoft.com/office/drawing/2014/main" xmlns="" val="3691394507"/>
                    </a:ext>
                  </a:extLst>
                </a:gridCol>
              </a:tblGrid>
              <a:tr h="371161">
                <a:tc>
                  <a:txBody>
                    <a:bodyPr/>
                    <a:lstStyle/>
                    <a:p>
                      <a:r>
                        <a:rPr lang="ru-RU" sz="1200" b="1" dirty="0"/>
                        <a:t>Диагональ экрана</a:t>
                      </a:r>
                    </a:p>
                    <a:p>
                      <a:r>
                        <a:rPr lang="ru-RU" sz="1200" b="1" dirty="0"/>
                        <a:t> </a:t>
                      </a:r>
                    </a:p>
                  </a:txBody>
                  <a:tcPr marL="14763" marR="14763" marT="7381" marB="7381" anchor="ctr"/>
                </a:tc>
                <a:tc>
                  <a:txBody>
                    <a:bodyPr/>
                    <a:lstStyle/>
                    <a:p>
                      <a:r>
                        <a:rPr lang="ru-RU" sz="1200" dirty="0"/>
                        <a:t>≥ 10  и  &lt; 15 </a:t>
                      </a:r>
                    </a:p>
                  </a:txBody>
                  <a:tcPr marL="14763" marR="14763" marT="7381" marB="7381" anchor="ctr"/>
                </a:tc>
                <a:tc>
                  <a:txBody>
                    <a:bodyPr/>
                    <a:lstStyle/>
                    <a:p>
                      <a:r>
                        <a:rPr lang="ru-RU" sz="1200" dirty="0"/>
                        <a:t>Дюйм (25,4 мм)</a:t>
                      </a:r>
                    </a:p>
                  </a:txBody>
                  <a:tcPr marL="14763" marR="14763" marT="7381" marB="7381" anchor="ctr"/>
                </a:tc>
                <a:tc>
                  <a:txBody>
                    <a:bodyPr/>
                    <a:lstStyle/>
                    <a:p>
                      <a:pPr algn="r"/>
                      <a:r>
                        <a:rPr lang="ru-RU" sz="1200" dirty="0"/>
                        <a:t>Количественная, диапазон</a:t>
                      </a:r>
                    </a:p>
                  </a:txBody>
                  <a:tcPr marL="14763" marR="14763" marT="7381" marB="738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t> 10 - 14 </a:t>
                      </a:r>
                    </a:p>
                    <a:p>
                      <a:pPr algn="r"/>
                      <a:endParaRPr lang="ru-RU" sz="1200" dirty="0"/>
                    </a:p>
                  </a:txBody>
                  <a:tcPr marL="14763" marR="14763" marT="7381" marB="7381" anchor="ctr"/>
                </a:tc>
                <a:extLst>
                  <a:ext uri="{0D108BD9-81ED-4DB2-BD59-A6C34878D82A}">
                    <a16:rowId xmlns:a16="http://schemas.microsoft.com/office/drawing/2014/main" xmlns="" val="3117561245"/>
                  </a:ext>
                </a:extLst>
              </a:tr>
            </a:tbl>
          </a:graphicData>
        </a:graphic>
      </p:graphicFrame>
      <p:graphicFrame>
        <p:nvGraphicFramePr>
          <p:cNvPr id="4" name="Таблица 3">
            <a:extLst>
              <a:ext uri="{FF2B5EF4-FFF2-40B4-BE49-F238E27FC236}">
                <a16:creationId xmlns:a16="http://schemas.microsoft.com/office/drawing/2014/main" xmlns="" id="{206A626F-CABB-02B4-FFCF-6A879461FDD4}"/>
              </a:ext>
            </a:extLst>
          </p:cNvPr>
          <p:cNvGraphicFramePr>
            <a:graphicFrameLocks noGrp="1"/>
          </p:cNvGraphicFramePr>
          <p:nvPr/>
        </p:nvGraphicFramePr>
        <p:xfrm>
          <a:off x="3876900" y="1423127"/>
          <a:ext cx="8107460" cy="380522"/>
        </p:xfrm>
        <a:graphic>
          <a:graphicData uri="http://schemas.openxmlformats.org/drawingml/2006/table">
            <a:tbl>
              <a:tblPr bandRow="1">
                <a:tableStyleId>{775DCB02-9BB8-47FD-8907-85C794F793BA}</a:tableStyleId>
              </a:tblPr>
              <a:tblGrid>
                <a:gridCol w="2233612">
                  <a:extLst>
                    <a:ext uri="{9D8B030D-6E8A-4147-A177-3AD203B41FA5}">
                      <a16:colId xmlns:a16="http://schemas.microsoft.com/office/drawing/2014/main" xmlns="" val="3751872492"/>
                    </a:ext>
                  </a:extLst>
                </a:gridCol>
                <a:gridCol w="1765300">
                  <a:extLst>
                    <a:ext uri="{9D8B030D-6E8A-4147-A177-3AD203B41FA5}">
                      <a16:colId xmlns:a16="http://schemas.microsoft.com/office/drawing/2014/main" xmlns="" val="125991026"/>
                    </a:ext>
                  </a:extLst>
                </a:gridCol>
                <a:gridCol w="1498600">
                  <a:extLst>
                    <a:ext uri="{9D8B030D-6E8A-4147-A177-3AD203B41FA5}">
                      <a16:colId xmlns:a16="http://schemas.microsoft.com/office/drawing/2014/main" xmlns="" val="2118277995"/>
                    </a:ext>
                  </a:extLst>
                </a:gridCol>
                <a:gridCol w="1460500">
                  <a:extLst>
                    <a:ext uri="{9D8B030D-6E8A-4147-A177-3AD203B41FA5}">
                      <a16:colId xmlns:a16="http://schemas.microsoft.com/office/drawing/2014/main" xmlns="" val="600835861"/>
                    </a:ext>
                  </a:extLst>
                </a:gridCol>
                <a:gridCol w="1149448">
                  <a:extLst>
                    <a:ext uri="{9D8B030D-6E8A-4147-A177-3AD203B41FA5}">
                      <a16:colId xmlns:a16="http://schemas.microsoft.com/office/drawing/2014/main" xmlns="" val="1808602420"/>
                    </a:ext>
                  </a:extLst>
                </a:gridCol>
              </a:tblGrid>
              <a:tr h="182642">
                <a:tc>
                  <a:txBody>
                    <a:bodyPr/>
                    <a:lstStyle/>
                    <a:p>
                      <a:r>
                        <a:rPr lang="ru-RU" sz="1200" b="1" dirty="0"/>
                        <a:t>Класс энергетической эффективности</a:t>
                      </a:r>
                    </a:p>
                  </a:txBody>
                  <a:tcPr marL="14763" marR="14763" marT="7381" marB="7381" anchor="ctr"/>
                </a:tc>
                <a:tc>
                  <a:txBody>
                    <a:bodyPr/>
                    <a:lstStyle/>
                    <a:p>
                      <a:r>
                        <a:rPr lang="ru-RU" sz="1200" dirty="0"/>
                        <a:t>не ниже А</a:t>
                      </a:r>
                    </a:p>
                  </a:txBody>
                  <a:tcPr marL="14763" marR="14763" marT="7381" marB="7381" anchor="ctr"/>
                </a:tc>
                <a:tc>
                  <a:txBody>
                    <a:bodyPr/>
                    <a:lstStyle/>
                    <a:p>
                      <a:endParaRPr lang="ru-RU" sz="1200" dirty="0"/>
                    </a:p>
                  </a:txBody>
                  <a:tcPr marL="14763" marR="14763" marT="7381" marB="7381" anchor="ctr"/>
                </a:tc>
                <a:tc>
                  <a:txBody>
                    <a:bodyPr/>
                    <a:lstStyle/>
                    <a:p>
                      <a:pPr algn="r"/>
                      <a:r>
                        <a:rPr lang="ru-RU" sz="1200" dirty="0"/>
                        <a:t>Качественная</a:t>
                      </a:r>
                    </a:p>
                  </a:txBody>
                  <a:tcPr marL="14763" marR="14763" marT="7381" marB="7381" anchor="ctr"/>
                </a:tc>
                <a:tc>
                  <a:txBody>
                    <a:bodyPr/>
                    <a:lstStyle/>
                    <a:p>
                      <a:pPr algn="ctr"/>
                      <a:r>
                        <a:rPr lang="ru-RU" sz="1200" dirty="0"/>
                        <a:t>А+</a:t>
                      </a:r>
                    </a:p>
                  </a:txBody>
                  <a:tcPr marL="14763" marR="14763" marT="7381" marB="7381" anchor="ctr"/>
                </a:tc>
                <a:extLst>
                  <a:ext uri="{0D108BD9-81ED-4DB2-BD59-A6C34878D82A}">
                    <a16:rowId xmlns:a16="http://schemas.microsoft.com/office/drawing/2014/main" xmlns="" val="502049543"/>
                  </a:ext>
                </a:extLst>
              </a:tr>
            </a:tbl>
          </a:graphicData>
        </a:graphic>
      </p:graphicFrame>
      <p:graphicFrame>
        <p:nvGraphicFramePr>
          <p:cNvPr id="5" name="Таблица 4">
            <a:extLst>
              <a:ext uri="{FF2B5EF4-FFF2-40B4-BE49-F238E27FC236}">
                <a16:creationId xmlns:a16="http://schemas.microsoft.com/office/drawing/2014/main" xmlns="" id="{25818517-00C5-2B95-8D9E-D21742C0DA37}"/>
              </a:ext>
            </a:extLst>
          </p:cNvPr>
          <p:cNvGraphicFramePr>
            <a:graphicFrameLocks noGrp="1"/>
          </p:cNvGraphicFramePr>
          <p:nvPr/>
        </p:nvGraphicFramePr>
        <p:xfrm>
          <a:off x="3876900" y="1976912"/>
          <a:ext cx="8107459" cy="380522"/>
        </p:xfrm>
        <a:graphic>
          <a:graphicData uri="http://schemas.openxmlformats.org/drawingml/2006/table">
            <a:tbl>
              <a:tblPr bandRow="1">
                <a:tableStyleId>{3C2FFA5D-87B4-456A-9821-1D502468CF0F}</a:tableStyleId>
              </a:tblPr>
              <a:tblGrid>
                <a:gridCol w="2227262">
                  <a:extLst>
                    <a:ext uri="{9D8B030D-6E8A-4147-A177-3AD203B41FA5}">
                      <a16:colId xmlns:a16="http://schemas.microsoft.com/office/drawing/2014/main" xmlns="" val="2997048830"/>
                    </a:ext>
                  </a:extLst>
                </a:gridCol>
                <a:gridCol w="1784350">
                  <a:extLst>
                    <a:ext uri="{9D8B030D-6E8A-4147-A177-3AD203B41FA5}">
                      <a16:colId xmlns:a16="http://schemas.microsoft.com/office/drawing/2014/main" xmlns="" val="3101758027"/>
                    </a:ext>
                  </a:extLst>
                </a:gridCol>
                <a:gridCol w="1511300">
                  <a:extLst>
                    <a:ext uri="{9D8B030D-6E8A-4147-A177-3AD203B41FA5}">
                      <a16:colId xmlns:a16="http://schemas.microsoft.com/office/drawing/2014/main" xmlns="" val="2730039832"/>
                    </a:ext>
                  </a:extLst>
                </a:gridCol>
                <a:gridCol w="1441450">
                  <a:extLst>
                    <a:ext uri="{9D8B030D-6E8A-4147-A177-3AD203B41FA5}">
                      <a16:colId xmlns:a16="http://schemas.microsoft.com/office/drawing/2014/main" xmlns="" val="922474980"/>
                    </a:ext>
                  </a:extLst>
                </a:gridCol>
                <a:gridCol w="1143097">
                  <a:extLst>
                    <a:ext uri="{9D8B030D-6E8A-4147-A177-3AD203B41FA5}">
                      <a16:colId xmlns:a16="http://schemas.microsoft.com/office/drawing/2014/main" xmlns="" val="225368014"/>
                    </a:ext>
                  </a:extLst>
                </a:gridCol>
              </a:tblGrid>
              <a:tr h="228600">
                <a:tc>
                  <a:txBody>
                    <a:bodyPr/>
                    <a:lstStyle/>
                    <a:p>
                      <a:r>
                        <a:rPr lang="ru-RU" sz="1200" b="1" dirty="0"/>
                        <a:t>Диагональ экрана</a:t>
                      </a:r>
                    </a:p>
                  </a:txBody>
                  <a:tcPr marL="14763" marR="14763" marT="7381" marB="7381" anchor="ctr"/>
                </a:tc>
                <a:tc>
                  <a:txBody>
                    <a:bodyPr/>
                    <a:lstStyle/>
                    <a:p>
                      <a:r>
                        <a:rPr lang="ru-RU" sz="1200" dirty="0"/>
                        <a:t>&lt; 15 </a:t>
                      </a:r>
                    </a:p>
                  </a:txBody>
                  <a:tcPr marL="14763" marR="14763" marT="7381" marB="7381" anchor="ctr"/>
                </a:tc>
                <a:tc>
                  <a:txBody>
                    <a:bodyPr/>
                    <a:lstStyle/>
                    <a:p>
                      <a:r>
                        <a:rPr lang="ru-RU" sz="1200" dirty="0"/>
                        <a:t>Дюйм (25,4 мм)</a:t>
                      </a:r>
                    </a:p>
                  </a:txBody>
                  <a:tcPr marL="14763" marR="14763" marT="7381" marB="7381" anchor="ctr"/>
                </a:tc>
                <a:tc>
                  <a:txBody>
                    <a:bodyPr/>
                    <a:lstStyle/>
                    <a:p>
                      <a:pPr algn="r"/>
                      <a:r>
                        <a:rPr lang="ru-RU" sz="1200" dirty="0"/>
                        <a:t>Количественная, диапазон</a:t>
                      </a:r>
                    </a:p>
                  </a:txBody>
                  <a:tcPr marL="14763" marR="14763" marT="7381" marB="7381" anchor="ctr"/>
                </a:tc>
                <a:tc>
                  <a:txBody>
                    <a:bodyPr/>
                    <a:lstStyle/>
                    <a:p>
                      <a:pPr algn="ctr"/>
                      <a:r>
                        <a:rPr lang="ru-RU" sz="1200" dirty="0"/>
                        <a:t>14</a:t>
                      </a:r>
                    </a:p>
                  </a:txBody>
                  <a:tcPr marL="14763" marR="14763" marT="7381" marB="7381" anchor="ctr"/>
                </a:tc>
                <a:extLst>
                  <a:ext uri="{0D108BD9-81ED-4DB2-BD59-A6C34878D82A}">
                    <a16:rowId xmlns:a16="http://schemas.microsoft.com/office/drawing/2014/main" xmlns="" val="411834152"/>
                  </a:ext>
                </a:extLst>
              </a:tr>
            </a:tbl>
          </a:graphicData>
        </a:graphic>
      </p:graphicFrame>
      <p:graphicFrame>
        <p:nvGraphicFramePr>
          <p:cNvPr id="6" name="Таблица 5">
            <a:extLst>
              <a:ext uri="{FF2B5EF4-FFF2-40B4-BE49-F238E27FC236}">
                <a16:creationId xmlns:a16="http://schemas.microsoft.com/office/drawing/2014/main" xmlns="" id="{E103796D-40A7-2333-5F58-8D138D27FE5C}"/>
              </a:ext>
            </a:extLst>
          </p:cNvPr>
          <p:cNvGraphicFramePr>
            <a:graphicFrameLocks noGrp="1"/>
          </p:cNvGraphicFramePr>
          <p:nvPr/>
        </p:nvGraphicFramePr>
        <p:xfrm>
          <a:off x="3868190" y="2627554"/>
          <a:ext cx="8107459" cy="598245"/>
        </p:xfrm>
        <a:graphic>
          <a:graphicData uri="http://schemas.openxmlformats.org/drawingml/2006/table">
            <a:tbl>
              <a:tblPr bandRow="1">
                <a:tableStyleId>{775DCB02-9BB8-47FD-8907-85C794F793BA}</a:tableStyleId>
              </a:tblPr>
              <a:tblGrid>
                <a:gridCol w="2220912">
                  <a:extLst>
                    <a:ext uri="{9D8B030D-6E8A-4147-A177-3AD203B41FA5}">
                      <a16:colId xmlns:a16="http://schemas.microsoft.com/office/drawing/2014/main" xmlns="" val="3270939747"/>
                    </a:ext>
                  </a:extLst>
                </a:gridCol>
                <a:gridCol w="1790700">
                  <a:extLst>
                    <a:ext uri="{9D8B030D-6E8A-4147-A177-3AD203B41FA5}">
                      <a16:colId xmlns:a16="http://schemas.microsoft.com/office/drawing/2014/main" xmlns="" val="1949034069"/>
                    </a:ext>
                  </a:extLst>
                </a:gridCol>
                <a:gridCol w="1543050">
                  <a:extLst>
                    <a:ext uri="{9D8B030D-6E8A-4147-A177-3AD203B41FA5}">
                      <a16:colId xmlns:a16="http://schemas.microsoft.com/office/drawing/2014/main" xmlns="" val="3182144681"/>
                    </a:ext>
                  </a:extLst>
                </a:gridCol>
                <a:gridCol w="1428750">
                  <a:extLst>
                    <a:ext uri="{9D8B030D-6E8A-4147-A177-3AD203B41FA5}">
                      <a16:colId xmlns:a16="http://schemas.microsoft.com/office/drawing/2014/main" xmlns="" val="3868741234"/>
                    </a:ext>
                  </a:extLst>
                </a:gridCol>
                <a:gridCol w="1124047">
                  <a:extLst>
                    <a:ext uri="{9D8B030D-6E8A-4147-A177-3AD203B41FA5}">
                      <a16:colId xmlns:a16="http://schemas.microsoft.com/office/drawing/2014/main" xmlns="" val="108219617"/>
                    </a:ext>
                  </a:extLst>
                </a:gridCol>
              </a:tblGrid>
              <a:tr h="182642">
                <a:tc rowSpan="3">
                  <a:txBody>
                    <a:bodyPr/>
                    <a:lstStyle/>
                    <a:p>
                      <a:r>
                        <a:rPr lang="ru-RU" sz="1200" b="1" dirty="0"/>
                        <a:t>Дополнительно</a:t>
                      </a:r>
                    </a:p>
                  </a:txBody>
                  <a:tcPr marL="14763" marR="14763" marT="7381" marB="7381" anchor="ctr"/>
                </a:tc>
                <a:tc>
                  <a:txBody>
                    <a:bodyPr/>
                    <a:lstStyle/>
                    <a:p>
                      <a:r>
                        <a:rPr lang="en-US" sz="1200" dirty="0"/>
                        <a:t>Dolby-Atmos</a:t>
                      </a:r>
                    </a:p>
                  </a:txBody>
                  <a:tcPr marL="14763" marR="14763" marT="7381" marB="7381" anchor="ctr"/>
                </a:tc>
                <a:tc>
                  <a:txBody>
                    <a:bodyPr/>
                    <a:lstStyle/>
                    <a:p>
                      <a:endParaRPr lang="ru-RU" sz="1200" dirty="0"/>
                    </a:p>
                  </a:txBody>
                  <a:tcPr marL="14763" marR="14763" marT="7381" marB="7381" anchor="ctr"/>
                </a:tc>
                <a:tc rowSpan="3">
                  <a:txBody>
                    <a:bodyPr/>
                    <a:lstStyle/>
                    <a:p>
                      <a:pPr algn="r"/>
                      <a:r>
                        <a:rPr lang="ru-RU" sz="1200" dirty="0"/>
                        <a:t>Качественная</a:t>
                      </a:r>
                    </a:p>
                  </a:txBody>
                  <a:tcPr marL="14763" marR="14763" marT="7381" marB="7381" anchor="ctr"/>
                </a:tc>
                <a:tc row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NFC-</a:t>
                      </a:r>
                      <a:r>
                        <a:rPr lang="ru-RU" sz="1200" dirty="0"/>
                        <a:t>чип</a:t>
                      </a:r>
                    </a:p>
                  </a:txBody>
                  <a:tcPr marL="14763" marR="14763" marT="7381" marB="7381" anchor="ctr"/>
                </a:tc>
                <a:extLst>
                  <a:ext uri="{0D108BD9-81ED-4DB2-BD59-A6C34878D82A}">
                    <a16:rowId xmlns:a16="http://schemas.microsoft.com/office/drawing/2014/main" xmlns="" val="1309384107"/>
                  </a:ext>
                </a:extLst>
              </a:tr>
              <a:tr h="182642">
                <a:tc vMerge="1">
                  <a:txBody>
                    <a:bodyPr/>
                    <a:lstStyle/>
                    <a:p>
                      <a:endParaRPr lang="ru-RU" sz="1200" dirty="0"/>
                    </a:p>
                  </a:txBody>
                  <a:tcPr marL="14763" marR="14763" marT="7381" marB="7381" anchor="ctr"/>
                </a:tc>
                <a:tc>
                  <a:txBody>
                    <a:bodyPr/>
                    <a:lstStyle/>
                    <a:p>
                      <a:r>
                        <a:rPr lang="en-US" sz="1200" dirty="0"/>
                        <a:t>NFC-</a:t>
                      </a:r>
                      <a:r>
                        <a:rPr lang="ru-RU" sz="1200" dirty="0"/>
                        <a:t>чип</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379569264"/>
                  </a:ext>
                </a:extLst>
              </a:tr>
              <a:tr h="202961">
                <a:tc vMerge="1">
                  <a:txBody>
                    <a:bodyPr/>
                    <a:lstStyle/>
                    <a:p>
                      <a:endParaRPr lang="ru-RU" sz="1200" dirty="0"/>
                    </a:p>
                  </a:txBody>
                  <a:tcPr marL="14763" marR="14763" marT="7381" marB="7381" anchor="ctr"/>
                </a:tc>
                <a:tc>
                  <a:txBody>
                    <a:bodyPr/>
                    <a:lstStyle/>
                    <a:p>
                      <a:r>
                        <a:rPr lang="ru-RU" sz="1200" dirty="0"/>
                        <a:t>Пульт мультимедийный</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911464071"/>
                  </a:ext>
                </a:extLst>
              </a:tr>
            </a:tbl>
          </a:graphicData>
        </a:graphic>
      </p:graphicFrame>
      <p:graphicFrame>
        <p:nvGraphicFramePr>
          <p:cNvPr id="7" name="Таблица 6">
            <a:extLst>
              <a:ext uri="{FF2B5EF4-FFF2-40B4-BE49-F238E27FC236}">
                <a16:creationId xmlns:a16="http://schemas.microsoft.com/office/drawing/2014/main" xmlns="" id="{529361A6-8191-5770-CE99-452C15975AB3}"/>
              </a:ext>
            </a:extLst>
          </p:cNvPr>
          <p:cNvGraphicFramePr>
            <a:graphicFrameLocks noGrp="1"/>
          </p:cNvGraphicFramePr>
          <p:nvPr/>
        </p:nvGraphicFramePr>
        <p:xfrm>
          <a:off x="3868190" y="3479432"/>
          <a:ext cx="8107459" cy="592926"/>
        </p:xfrm>
        <a:graphic>
          <a:graphicData uri="http://schemas.openxmlformats.org/drawingml/2006/table">
            <a:tbl>
              <a:tblPr bandRow="1">
                <a:tableStyleId>{775DCB02-9BB8-47FD-8907-85C794F793BA}</a:tableStyleId>
              </a:tblPr>
              <a:tblGrid>
                <a:gridCol w="2220912">
                  <a:extLst>
                    <a:ext uri="{9D8B030D-6E8A-4147-A177-3AD203B41FA5}">
                      <a16:colId xmlns:a16="http://schemas.microsoft.com/office/drawing/2014/main" xmlns="" val="3270939747"/>
                    </a:ext>
                  </a:extLst>
                </a:gridCol>
                <a:gridCol w="1790700">
                  <a:extLst>
                    <a:ext uri="{9D8B030D-6E8A-4147-A177-3AD203B41FA5}">
                      <a16:colId xmlns:a16="http://schemas.microsoft.com/office/drawing/2014/main" xmlns="" val="1949034069"/>
                    </a:ext>
                  </a:extLst>
                </a:gridCol>
                <a:gridCol w="1543050">
                  <a:extLst>
                    <a:ext uri="{9D8B030D-6E8A-4147-A177-3AD203B41FA5}">
                      <a16:colId xmlns:a16="http://schemas.microsoft.com/office/drawing/2014/main" xmlns="" val="3182144681"/>
                    </a:ext>
                  </a:extLst>
                </a:gridCol>
                <a:gridCol w="1428750">
                  <a:extLst>
                    <a:ext uri="{9D8B030D-6E8A-4147-A177-3AD203B41FA5}">
                      <a16:colId xmlns:a16="http://schemas.microsoft.com/office/drawing/2014/main" xmlns="" val="3868741234"/>
                    </a:ext>
                  </a:extLst>
                </a:gridCol>
                <a:gridCol w="1124047">
                  <a:extLst>
                    <a:ext uri="{9D8B030D-6E8A-4147-A177-3AD203B41FA5}">
                      <a16:colId xmlns:a16="http://schemas.microsoft.com/office/drawing/2014/main" xmlns="" val="108219617"/>
                    </a:ext>
                  </a:extLst>
                </a:gridCol>
              </a:tblGrid>
              <a:tr h="116025">
                <a:tc rowSpan="3">
                  <a:txBody>
                    <a:bodyPr/>
                    <a:lstStyle/>
                    <a:p>
                      <a:r>
                        <a:rPr lang="ru-RU" sz="1200" b="1" dirty="0"/>
                        <a:t>Дополнительно</a:t>
                      </a:r>
                    </a:p>
                  </a:txBody>
                  <a:tcPr marL="14763" marR="14763" marT="7381" marB="7381" anchor="ctr"/>
                </a:tc>
                <a:tc>
                  <a:txBody>
                    <a:bodyPr/>
                    <a:lstStyle/>
                    <a:p>
                      <a:r>
                        <a:rPr lang="en-US" sz="1200" dirty="0"/>
                        <a:t>Dolby-Atmos</a:t>
                      </a:r>
                    </a:p>
                  </a:txBody>
                  <a:tcPr marL="14763" marR="14763" marT="7381" marB="7381" anchor="ctr"/>
                </a:tc>
                <a:tc>
                  <a:txBody>
                    <a:bodyPr/>
                    <a:lstStyle/>
                    <a:p>
                      <a:endParaRPr lang="ru-RU" sz="1200" dirty="0"/>
                    </a:p>
                  </a:txBody>
                  <a:tcPr marL="14763" marR="14763" marT="7381" marB="7381" anchor="ctr"/>
                </a:tc>
                <a:tc rowSpan="3">
                  <a:txBody>
                    <a:bodyPr/>
                    <a:lstStyle/>
                    <a:p>
                      <a:pPr algn="r"/>
                      <a:r>
                        <a:rPr lang="ru-RU" sz="1200" dirty="0"/>
                        <a:t>Качественная</a:t>
                      </a:r>
                    </a:p>
                  </a:txBody>
                  <a:tcPr marL="14763" marR="14763" marT="7381" marB="7381" anchor="ctr"/>
                </a:tc>
                <a:tc row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NFC-</a:t>
                      </a:r>
                      <a:r>
                        <a:rPr lang="ru-RU" sz="1200" dirty="0"/>
                        <a:t>чип</a:t>
                      </a:r>
                    </a:p>
                  </a:txBody>
                  <a:tcPr marL="14763" marR="14763" marT="7381" marB="7381" anchor="ctr"/>
                </a:tc>
                <a:extLst>
                  <a:ext uri="{0D108BD9-81ED-4DB2-BD59-A6C34878D82A}">
                    <a16:rowId xmlns:a16="http://schemas.microsoft.com/office/drawing/2014/main" xmlns="" val="1309384107"/>
                  </a:ext>
                </a:extLst>
              </a:tr>
              <a:tr h="116025">
                <a:tc vMerge="1">
                  <a:txBody>
                    <a:bodyPr/>
                    <a:lstStyle/>
                    <a:p>
                      <a:endParaRPr lang="ru-RU" sz="1200" dirty="0"/>
                    </a:p>
                  </a:txBody>
                  <a:tcPr marL="14763" marR="14763" marT="7381" marB="7381" anchor="ctr"/>
                </a:tc>
                <a:tc>
                  <a:txBody>
                    <a:bodyPr/>
                    <a:lstStyle/>
                    <a:p>
                      <a:r>
                        <a:rPr lang="en-US" sz="1200" dirty="0"/>
                        <a:t>NFC-</a:t>
                      </a:r>
                      <a:r>
                        <a:rPr lang="ru-RU" sz="1200" dirty="0"/>
                        <a:t>чип</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379569264"/>
                  </a:ext>
                </a:extLst>
              </a:tr>
              <a:tr h="119148">
                <a:tc vMerge="1">
                  <a:txBody>
                    <a:bodyPr/>
                    <a:lstStyle/>
                    <a:p>
                      <a:endParaRPr lang="ru-RU" sz="1200" dirty="0"/>
                    </a:p>
                  </a:txBody>
                  <a:tcPr marL="14763" marR="14763" marT="7381" marB="7381" anchor="ctr"/>
                </a:tc>
                <a:tc>
                  <a:txBody>
                    <a:bodyPr/>
                    <a:lstStyle/>
                    <a:p>
                      <a:r>
                        <a:rPr lang="ru-RU" sz="1200" dirty="0"/>
                        <a:t>Пульт мультимедийный</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911464071"/>
                  </a:ext>
                </a:extLst>
              </a:tr>
            </a:tbl>
          </a:graphicData>
        </a:graphic>
      </p:graphicFrame>
      <p:graphicFrame>
        <p:nvGraphicFramePr>
          <p:cNvPr id="8" name="Таблица 7">
            <a:extLst>
              <a:ext uri="{FF2B5EF4-FFF2-40B4-BE49-F238E27FC236}">
                <a16:creationId xmlns:a16="http://schemas.microsoft.com/office/drawing/2014/main" xmlns="" id="{AE507658-599F-BCD8-8DC8-4E06883045CD}"/>
              </a:ext>
            </a:extLst>
          </p:cNvPr>
          <p:cNvGraphicFramePr>
            <a:graphicFrameLocks noGrp="1"/>
          </p:cNvGraphicFramePr>
          <p:nvPr/>
        </p:nvGraphicFramePr>
        <p:xfrm>
          <a:off x="3868190" y="4150119"/>
          <a:ext cx="8107459" cy="592926"/>
        </p:xfrm>
        <a:graphic>
          <a:graphicData uri="http://schemas.openxmlformats.org/drawingml/2006/table">
            <a:tbl>
              <a:tblPr bandRow="1">
                <a:tableStyleId>{775DCB02-9BB8-47FD-8907-85C794F793BA}</a:tableStyleId>
              </a:tblPr>
              <a:tblGrid>
                <a:gridCol w="2220912">
                  <a:extLst>
                    <a:ext uri="{9D8B030D-6E8A-4147-A177-3AD203B41FA5}">
                      <a16:colId xmlns:a16="http://schemas.microsoft.com/office/drawing/2014/main" xmlns="" val="3270939747"/>
                    </a:ext>
                  </a:extLst>
                </a:gridCol>
                <a:gridCol w="1790700">
                  <a:extLst>
                    <a:ext uri="{9D8B030D-6E8A-4147-A177-3AD203B41FA5}">
                      <a16:colId xmlns:a16="http://schemas.microsoft.com/office/drawing/2014/main" xmlns="" val="1949034069"/>
                    </a:ext>
                  </a:extLst>
                </a:gridCol>
                <a:gridCol w="1543050">
                  <a:extLst>
                    <a:ext uri="{9D8B030D-6E8A-4147-A177-3AD203B41FA5}">
                      <a16:colId xmlns:a16="http://schemas.microsoft.com/office/drawing/2014/main" xmlns="" val="3182144681"/>
                    </a:ext>
                  </a:extLst>
                </a:gridCol>
                <a:gridCol w="1428750">
                  <a:extLst>
                    <a:ext uri="{9D8B030D-6E8A-4147-A177-3AD203B41FA5}">
                      <a16:colId xmlns:a16="http://schemas.microsoft.com/office/drawing/2014/main" xmlns="" val="3868741234"/>
                    </a:ext>
                  </a:extLst>
                </a:gridCol>
                <a:gridCol w="1124047">
                  <a:extLst>
                    <a:ext uri="{9D8B030D-6E8A-4147-A177-3AD203B41FA5}">
                      <a16:colId xmlns:a16="http://schemas.microsoft.com/office/drawing/2014/main" xmlns="" val="108219617"/>
                    </a:ext>
                  </a:extLst>
                </a:gridCol>
              </a:tblGrid>
              <a:tr h="116025">
                <a:tc rowSpan="3">
                  <a:txBody>
                    <a:bodyPr/>
                    <a:lstStyle/>
                    <a:p>
                      <a:r>
                        <a:rPr lang="ru-RU" sz="1200" b="1" dirty="0"/>
                        <a:t>Дополнительно</a:t>
                      </a:r>
                    </a:p>
                  </a:txBody>
                  <a:tcPr marL="14763" marR="14763" marT="7381" marB="7381" anchor="ctr"/>
                </a:tc>
                <a:tc>
                  <a:txBody>
                    <a:bodyPr/>
                    <a:lstStyle/>
                    <a:p>
                      <a:r>
                        <a:rPr lang="en-US" sz="1200" dirty="0"/>
                        <a:t>Dolby-Atmos</a:t>
                      </a:r>
                    </a:p>
                  </a:txBody>
                  <a:tcPr marL="14763" marR="14763" marT="7381" marB="7381" anchor="ctr"/>
                </a:tc>
                <a:tc>
                  <a:txBody>
                    <a:bodyPr/>
                    <a:lstStyle/>
                    <a:p>
                      <a:endParaRPr lang="ru-RU" sz="1200" dirty="0"/>
                    </a:p>
                  </a:txBody>
                  <a:tcPr marL="14763" marR="14763" marT="7381" marB="7381" anchor="ctr"/>
                </a:tc>
                <a:tc rowSpan="3">
                  <a:txBody>
                    <a:bodyPr/>
                    <a:lstStyle/>
                    <a:p>
                      <a:pPr algn="r"/>
                      <a:r>
                        <a:rPr lang="ru-RU" sz="1200" dirty="0"/>
                        <a:t>Качественная</a:t>
                      </a:r>
                    </a:p>
                  </a:txBody>
                  <a:tcPr marL="14763" marR="14763" marT="7381" marB="7381" anchor="ctr"/>
                </a:tc>
                <a:tc row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NFC-</a:t>
                      </a:r>
                      <a:r>
                        <a:rPr lang="ru-RU" sz="1200" dirty="0"/>
                        <a:t>чип,</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Dolby-Atmos</a:t>
                      </a:r>
                    </a:p>
                    <a:p>
                      <a:pPr marL="0" marR="0" lvl="0" indent="0" algn="r" defTabSz="914400" rtl="0" eaLnBrk="1" fontAlgn="auto" latinLnBrk="0" hangingPunct="1">
                        <a:lnSpc>
                          <a:spcPct val="100000"/>
                        </a:lnSpc>
                        <a:spcBef>
                          <a:spcPts val="0"/>
                        </a:spcBef>
                        <a:spcAft>
                          <a:spcPts val="0"/>
                        </a:spcAft>
                        <a:buClrTx/>
                        <a:buSzTx/>
                        <a:buFontTx/>
                        <a:buNone/>
                        <a:tabLst/>
                        <a:defRPr/>
                      </a:pPr>
                      <a:endParaRPr lang="ru-RU" sz="1200" dirty="0"/>
                    </a:p>
                  </a:txBody>
                  <a:tcPr marL="14763" marR="14763" marT="7381" marB="7381" anchor="ctr"/>
                </a:tc>
                <a:extLst>
                  <a:ext uri="{0D108BD9-81ED-4DB2-BD59-A6C34878D82A}">
                    <a16:rowId xmlns:a16="http://schemas.microsoft.com/office/drawing/2014/main" xmlns="" val="1309384107"/>
                  </a:ext>
                </a:extLst>
              </a:tr>
              <a:tr h="116025">
                <a:tc vMerge="1">
                  <a:txBody>
                    <a:bodyPr/>
                    <a:lstStyle/>
                    <a:p>
                      <a:endParaRPr lang="ru-RU" sz="1200" dirty="0"/>
                    </a:p>
                  </a:txBody>
                  <a:tcPr marL="14763" marR="14763" marT="7381" marB="7381" anchor="ctr"/>
                </a:tc>
                <a:tc>
                  <a:txBody>
                    <a:bodyPr/>
                    <a:lstStyle/>
                    <a:p>
                      <a:r>
                        <a:rPr lang="en-US" sz="1200" dirty="0"/>
                        <a:t>NFC-</a:t>
                      </a:r>
                      <a:r>
                        <a:rPr lang="ru-RU" sz="1200" dirty="0"/>
                        <a:t>чип</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379569264"/>
                  </a:ext>
                </a:extLst>
              </a:tr>
              <a:tr h="119148">
                <a:tc vMerge="1">
                  <a:txBody>
                    <a:bodyPr/>
                    <a:lstStyle/>
                    <a:p>
                      <a:endParaRPr lang="ru-RU" sz="1200" dirty="0"/>
                    </a:p>
                  </a:txBody>
                  <a:tcPr marL="14763" marR="14763" marT="7381" marB="7381" anchor="ctr"/>
                </a:tc>
                <a:tc>
                  <a:txBody>
                    <a:bodyPr/>
                    <a:lstStyle/>
                    <a:p>
                      <a:r>
                        <a:rPr lang="ru-RU" sz="1200" dirty="0"/>
                        <a:t>Пульт мультимедийный</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extLst>
                  <a:ext uri="{0D108BD9-81ED-4DB2-BD59-A6C34878D82A}">
                    <a16:rowId xmlns:a16="http://schemas.microsoft.com/office/drawing/2014/main" xmlns="" val="3911464071"/>
                  </a:ext>
                </a:extLst>
              </a:tr>
            </a:tbl>
          </a:graphicData>
        </a:graphic>
      </p:graphicFrame>
      <p:graphicFrame>
        <p:nvGraphicFramePr>
          <p:cNvPr id="9" name="Таблица 8">
            <a:extLst>
              <a:ext uri="{FF2B5EF4-FFF2-40B4-BE49-F238E27FC236}">
                <a16:creationId xmlns:a16="http://schemas.microsoft.com/office/drawing/2014/main" xmlns="" id="{87BF0383-C159-F288-F0B3-DE4C7A896867}"/>
              </a:ext>
            </a:extLst>
          </p:cNvPr>
          <p:cNvGraphicFramePr>
            <a:graphicFrameLocks noGrp="1"/>
          </p:cNvGraphicFramePr>
          <p:nvPr/>
        </p:nvGraphicFramePr>
        <p:xfrm>
          <a:off x="3876899" y="4940440"/>
          <a:ext cx="8107459" cy="777314"/>
        </p:xfrm>
        <a:graphic>
          <a:graphicData uri="http://schemas.openxmlformats.org/drawingml/2006/table">
            <a:tbl>
              <a:tblPr bandRow="1">
                <a:tableStyleId>{775DCB02-9BB8-47FD-8907-85C794F793BA}</a:tableStyleId>
              </a:tblPr>
              <a:tblGrid>
                <a:gridCol w="2220912">
                  <a:extLst>
                    <a:ext uri="{9D8B030D-6E8A-4147-A177-3AD203B41FA5}">
                      <a16:colId xmlns:a16="http://schemas.microsoft.com/office/drawing/2014/main" xmlns="" val="3270939747"/>
                    </a:ext>
                  </a:extLst>
                </a:gridCol>
                <a:gridCol w="1790700">
                  <a:extLst>
                    <a:ext uri="{9D8B030D-6E8A-4147-A177-3AD203B41FA5}">
                      <a16:colId xmlns:a16="http://schemas.microsoft.com/office/drawing/2014/main" xmlns="" val="1949034069"/>
                    </a:ext>
                  </a:extLst>
                </a:gridCol>
                <a:gridCol w="1543050">
                  <a:extLst>
                    <a:ext uri="{9D8B030D-6E8A-4147-A177-3AD203B41FA5}">
                      <a16:colId xmlns:a16="http://schemas.microsoft.com/office/drawing/2014/main" xmlns="" val="3182144681"/>
                    </a:ext>
                  </a:extLst>
                </a:gridCol>
                <a:gridCol w="1428750">
                  <a:extLst>
                    <a:ext uri="{9D8B030D-6E8A-4147-A177-3AD203B41FA5}">
                      <a16:colId xmlns:a16="http://schemas.microsoft.com/office/drawing/2014/main" xmlns="" val="3868741234"/>
                    </a:ext>
                  </a:extLst>
                </a:gridCol>
                <a:gridCol w="1124047">
                  <a:extLst>
                    <a:ext uri="{9D8B030D-6E8A-4147-A177-3AD203B41FA5}">
                      <a16:colId xmlns:a16="http://schemas.microsoft.com/office/drawing/2014/main" xmlns="" val="108219617"/>
                    </a:ext>
                  </a:extLst>
                </a:gridCol>
              </a:tblGrid>
              <a:tr h="141428">
                <a:tc rowSpan="3">
                  <a:txBody>
                    <a:bodyPr/>
                    <a:lstStyle/>
                    <a:p>
                      <a:r>
                        <a:rPr lang="ru-RU" sz="1200" b="1" dirty="0"/>
                        <a:t>Дополнительно</a:t>
                      </a:r>
                    </a:p>
                  </a:txBody>
                  <a:tcPr marL="14763" marR="14763" marT="7381" marB="7381" anchor="ctr"/>
                </a:tc>
                <a:tc>
                  <a:txBody>
                    <a:bodyPr/>
                    <a:lstStyle/>
                    <a:p>
                      <a:r>
                        <a:rPr lang="en-US" sz="1200" dirty="0"/>
                        <a:t>Dolby-Atmos</a:t>
                      </a:r>
                    </a:p>
                  </a:txBody>
                  <a:tcPr marL="14763" marR="14763" marT="7381" marB="7381" anchor="ctr"/>
                </a:tc>
                <a:tc>
                  <a:txBody>
                    <a:bodyPr/>
                    <a:lstStyle/>
                    <a:p>
                      <a:endParaRPr lang="ru-RU" sz="1200" dirty="0"/>
                    </a:p>
                  </a:txBody>
                  <a:tcPr marL="14763" marR="14763" marT="7381" marB="7381" anchor="ctr"/>
                </a:tc>
                <a:tc rowSpan="3">
                  <a:txBody>
                    <a:bodyPr/>
                    <a:lstStyle/>
                    <a:p>
                      <a:pPr algn="r"/>
                      <a:r>
                        <a:rPr lang="ru-RU" sz="1200" dirty="0"/>
                        <a:t>Качественная</a:t>
                      </a:r>
                    </a:p>
                  </a:txBody>
                  <a:tcPr marL="14763" marR="14763" marT="7381" marB="7381" anchor="ctr"/>
                </a:tc>
                <a:tc rowSpan="3">
                  <a:txBody>
                    <a:bodyPr/>
                    <a:lstStyle/>
                    <a:p>
                      <a:pPr algn="r"/>
                      <a:r>
                        <a:rPr lang="en-US" sz="1100" dirty="0"/>
                        <a:t>Dolby-Atmos</a:t>
                      </a:r>
                      <a:r>
                        <a:rPr lang="ru-RU" sz="1100" dirty="0"/>
                        <a:t>; </a:t>
                      </a:r>
                      <a:endParaRPr lang="en-US" sz="1100" dirty="0"/>
                    </a:p>
                    <a:p>
                      <a:pPr algn="r"/>
                      <a:r>
                        <a:rPr lang="en-US" sz="1100" dirty="0"/>
                        <a:t>NFC-</a:t>
                      </a:r>
                      <a:r>
                        <a:rPr lang="ru-RU" sz="1100" dirty="0"/>
                        <a:t>чип; </a:t>
                      </a:r>
                    </a:p>
                    <a:p>
                      <a:pPr algn="r"/>
                      <a:r>
                        <a:rPr lang="ru-RU" sz="1100" dirty="0"/>
                        <a:t>Пульт мультимедийный</a:t>
                      </a:r>
                    </a:p>
                  </a:txBody>
                  <a:tcPr marL="14763" marR="14763" marT="7381" marB="7381" anchor="ctr"/>
                </a:tc>
                <a:extLst>
                  <a:ext uri="{0D108BD9-81ED-4DB2-BD59-A6C34878D82A}">
                    <a16:rowId xmlns:a16="http://schemas.microsoft.com/office/drawing/2014/main" xmlns="" val="1309384107"/>
                  </a:ext>
                </a:extLst>
              </a:tr>
              <a:tr h="141428">
                <a:tc vMerge="1">
                  <a:txBody>
                    <a:bodyPr/>
                    <a:lstStyle/>
                    <a:p>
                      <a:endParaRPr lang="ru-RU" sz="1200" dirty="0"/>
                    </a:p>
                  </a:txBody>
                  <a:tcPr marL="14763" marR="14763" marT="7381" marB="7381" anchor="ctr"/>
                </a:tc>
                <a:tc>
                  <a:txBody>
                    <a:bodyPr/>
                    <a:lstStyle/>
                    <a:p>
                      <a:r>
                        <a:rPr lang="en-US" sz="1200" dirty="0"/>
                        <a:t>NFC-</a:t>
                      </a:r>
                      <a:r>
                        <a:rPr lang="ru-RU" sz="1200" dirty="0"/>
                        <a:t>чип</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r>
                        <a:rPr lang="en-US" sz="1200" dirty="0"/>
                        <a:t>NFC-</a:t>
                      </a:r>
                      <a:r>
                        <a:rPr lang="ru-RU" sz="1200" dirty="0"/>
                        <a:t>чип</a:t>
                      </a:r>
                    </a:p>
                  </a:txBody>
                  <a:tcPr marL="14763" marR="14763" marT="7381" marB="7381" anchor="ctr"/>
                </a:tc>
                <a:extLst>
                  <a:ext uri="{0D108BD9-81ED-4DB2-BD59-A6C34878D82A}">
                    <a16:rowId xmlns:a16="http://schemas.microsoft.com/office/drawing/2014/main" xmlns="" val="3379569264"/>
                  </a:ext>
                </a:extLst>
              </a:tr>
              <a:tr h="382030">
                <a:tc vMerge="1">
                  <a:txBody>
                    <a:bodyPr/>
                    <a:lstStyle/>
                    <a:p>
                      <a:endParaRPr lang="ru-RU" sz="1200" dirty="0"/>
                    </a:p>
                  </a:txBody>
                  <a:tcPr marL="14763" marR="14763" marT="7381" marB="7381" anchor="ctr"/>
                </a:tc>
                <a:tc>
                  <a:txBody>
                    <a:bodyPr/>
                    <a:lstStyle/>
                    <a:p>
                      <a:r>
                        <a:rPr lang="ru-RU" sz="1200" dirty="0"/>
                        <a:t>Пульт мультимедийный</a:t>
                      </a:r>
                    </a:p>
                  </a:txBody>
                  <a:tcPr marL="14763" marR="14763" marT="7381" marB="7381" anchor="ctr"/>
                </a:tc>
                <a:tc>
                  <a:txBody>
                    <a:bodyPr/>
                    <a:lstStyle/>
                    <a:p>
                      <a:endParaRPr lang="ru-RU" sz="1200" dirty="0"/>
                    </a:p>
                  </a:txBody>
                  <a:tcPr marL="14763" marR="14763" marT="7381" marB="7381" anchor="ctr"/>
                </a:tc>
                <a:tc vMerge="1">
                  <a:txBody>
                    <a:bodyPr/>
                    <a:lstStyle/>
                    <a:p>
                      <a:endParaRPr lang="ru-RU" sz="1200" dirty="0"/>
                    </a:p>
                  </a:txBody>
                  <a:tcPr marL="14763" marR="14763" marT="7381" marB="7381" anchor="ctr"/>
                </a:tc>
                <a:tc vMerge="1">
                  <a:txBody>
                    <a:bodyPr/>
                    <a:lstStyle/>
                    <a:p>
                      <a:r>
                        <a:rPr lang="ru-RU" sz="1200" dirty="0"/>
                        <a:t>Пульт мультимедийный</a:t>
                      </a:r>
                    </a:p>
                  </a:txBody>
                  <a:tcPr marL="14763" marR="14763" marT="7381" marB="7381" anchor="ctr"/>
                </a:tc>
                <a:extLst>
                  <a:ext uri="{0D108BD9-81ED-4DB2-BD59-A6C34878D82A}">
                    <a16:rowId xmlns:a16="http://schemas.microsoft.com/office/drawing/2014/main" xmlns="" val="3911464071"/>
                  </a:ext>
                </a:extLst>
              </a:tr>
            </a:tbl>
          </a:graphicData>
        </a:graphic>
      </p:graphicFrame>
      <p:graphicFrame>
        <p:nvGraphicFramePr>
          <p:cNvPr id="10" name="Таблица 9">
            <a:extLst>
              <a:ext uri="{FF2B5EF4-FFF2-40B4-BE49-F238E27FC236}">
                <a16:creationId xmlns:a16="http://schemas.microsoft.com/office/drawing/2014/main" xmlns="" id="{32C69E02-2E24-893E-B2C5-95DEB5B39760}"/>
              </a:ext>
            </a:extLst>
          </p:cNvPr>
          <p:cNvGraphicFramePr>
            <a:graphicFrameLocks noGrp="1"/>
          </p:cNvGraphicFramePr>
          <p:nvPr/>
        </p:nvGraphicFramePr>
        <p:xfrm>
          <a:off x="3868190" y="5905624"/>
          <a:ext cx="8107459" cy="350042"/>
        </p:xfrm>
        <a:graphic>
          <a:graphicData uri="http://schemas.openxmlformats.org/drawingml/2006/table">
            <a:tbl>
              <a:tblPr bandRow="1">
                <a:tableStyleId>{3C2FFA5D-87B4-456A-9821-1D502468CF0F}</a:tableStyleId>
              </a:tblPr>
              <a:tblGrid>
                <a:gridCol w="2237335">
                  <a:extLst>
                    <a:ext uri="{9D8B030D-6E8A-4147-A177-3AD203B41FA5}">
                      <a16:colId xmlns:a16="http://schemas.microsoft.com/office/drawing/2014/main" xmlns="" val="4151885686"/>
                    </a:ext>
                  </a:extLst>
                </a:gridCol>
                <a:gridCol w="1790700">
                  <a:extLst>
                    <a:ext uri="{9D8B030D-6E8A-4147-A177-3AD203B41FA5}">
                      <a16:colId xmlns:a16="http://schemas.microsoft.com/office/drawing/2014/main" xmlns="" val="156374549"/>
                    </a:ext>
                  </a:extLst>
                </a:gridCol>
                <a:gridCol w="1543050">
                  <a:extLst>
                    <a:ext uri="{9D8B030D-6E8A-4147-A177-3AD203B41FA5}">
                      <a16:colId xmlns:a16="http://schemas.microsoft.com/office/drawing/2014/main" xmlns="" val="3855102702"/>
                    </a:ext>
                  </a:extLst>
                </a:gridCol>
                <a:gridCol w="1419225">
                  <a:extLst>
                    <a:ext uri="{9D8B030D-6E8A-4147-A177-3AD203B41FA5}">
                      <a16:colId xmlns:a16="http://schemas.microsoft.com/office/drawing/2014/main" xmlns="" val="3058979608"/>
                    </a:ext>
                  </a:extLst>
                </a:gridCol>
                <a:gridCol w="1117149">
                  <a:extLst>
                    <a:ext uri="{9D8B030D-6E8A-4147-A177-3AD203B41FA5}">
                      <a16:colId xmlns:a16="http://schemas.microsoft.com/office/drawing/2014/main" xmlns="" val="1824594490"/>
                    </a:ext>
                  </a:extLst>
                </a:gridCol>
              </a:tblGrid>
              <a:tr h="257051">
                <a:tc>
                  <a:txBody>
                    <a:bodyPr/>
                    <a:lstStyle/>
                    <a:p>
                      <a:r>
                        <a:rPr lang="ru-RU" sz="1200" b="1" dirty="0"/>
                        <a:t>Угол обзора, град</a:t>
                      </a:r>
                    </a:p>
                  </a:txBody>
                  <a:tcPr marL="14763" marR="14763" marT="7381" marB="7381" anchor="ctr"/>
                </a:tc>
                <a:tc>
                  <a:txBody>
                    <a:bodyPr/>
                    <a:lstStyle/>
                    <a:p>
                      <a:r>
                        <a:rPr lang="ru-RU" sz="1200" dirty="0"/>
                        <a:t>170</a:t>
                      </a:r>
                    </a:p>
                  </a:txBody>
                  <a:tcPr marL="14763" marR="14763" marT="7381" marB="7381" anchor="ctr"/>
                </a:tc>
                <a:tc>
                  <a:txBody>
                    <a:bodyPr/>
                    <a:lstStyle/>
                    <a:p>
                      <a:r>
                        <a:rPr lang="ru-RU" sz="1200" dirty="0"/>
                        <a:t>Град</a:t>
                      </a:r>
                    </a:p>
                  </a:txBody>
                  <a:tcPr marL="14763" marR="14763" marT="7381" marB="7381" anchor="ctr"/>
                </a:tc>
                <a:tc>
                  <a:txBody>
                    <a:bodyPr/>
                    <a:lstStyle/>
                    <a:p>
                      <a:pPr algn="r"/>
                      <a:r>
                        <a:rPr lang="ru-RU" sz="1100" dirty="0"/>
                        <a:t>Количественная, конкретное значение</a:t>
                      </a:r>
                    </a:p>
                  </a:txBody>
                  <a:tcPr marL="14763" marR="14763" marT="7381" marB="7381" anchor="ctr"/>
                </a:tc>
                <a:tc>
                  <a:txBody>
                    <a:bodyPr/>
                    <a:lstStyle/>
                    <a:p>
                      <a:pPr algn="r"/>
                      <a:r>
                        <a:rPr lang="ru-RU" sz="1200" dirty="0"/>
                        <a:t>170</a:t>
                      </a:r>
                    </a:p>
                  </a:txBody>
                  <a:tcPr marL="14763" marR="14763" marT="7381" marB="7381" anchor="ctr"/>
                </a:tc>
                <a:extLst>
                  <a:ext uri="{0D108BD9-81ED-4DB2-BD59-A6C34878D82A}">
                    <a16:rowId xmlns:a16="http://schemas.microsoft.com/office/drawing/2014/main" xmlns="" val="2791714669"/>
                  </a:ext>
                </a:extLst>
              </a:tr>
            </a:tbl>
          </a:graphicData>
        </a:graphic>
      </p:graphicFrame>
      <p:graphicFrame>
        <p:nvGraphicFramePr>
          <p:cNvPr id="11" name="Таблица 10">
            <a:extLst>
              <a:ext uri="{FF2B5EF4-FFF2-40B4-BE49-F238E27FC236}">
                <a16:creationId xmlns:a16="http://schemas.microsoft.com/office/drawing/2014/main" xmlns="" id="{15EDFF95-784E-8087-8C89-D85EC78DAD57}"/>
              </a:ext>
            </a:extLst>
          </p:cNvPr>
          <p:cNvGraphicFramePr>
            <a:graphicFrameLocks noGrp="1"/>
          </p:cNvGraphicFramePr>
          <p:nvPr/>
        </p:nvGraphicFramePr>
        <p:xfrm>
          <a:off x="3885607" y="104830"/>
          <a:ext cx="8107460" cy="380522"/>
        </p:xfrm>
        <a:graphic>
          <a:graphicData uri="http://schemas.openxmlformats.org/drawingml/2006/table">
            <a:tbl>
              <a:tblPr bandRow="1">
                <a:tableStyleId>{3C2FFA5D-87B4-456A-9821-1D502468CF0F}</a:tableStyleId>
              </a:tblPr>
              <a:tblGrid>
                <a:gridCol w="2227008">
                  <a:extLst>
                    <a:ext uri="{9D8B030D-6E8A-4147-A177-3AD203B41FA5}">
                      <a16:colId xmlns:a16="http://schemas.microsoft.com/office/drawing/2014/main" xmlns="" val="3423284618"/>
                    </a:ext>
                  </a:extLst>
                </a:gridCol>
                <a:gridCol w="1744873">
                  <a:extLst>
                    <a:ext uri="{9D8B030D-6E8A-4147-A177-3AD203B41FA5}">
                      <a16:colId xmlns:a16="http://schemas.microsoft.com/office/drawing/2014/main" xmlns="" val="1812472957"/>
                    </a:ext>
                  </a:extLst>
                </a:gridCol>
                <a:gridCol w="1528031">
                  <a:extLst>
                    <a:ext uri="{9D8B030D-6E8A-4147-A177-3AD203B41FA5}">
                      <a16:colId xmlns:a16="http://schemas.microsoft.com/office/drawing/2014/main" xmlns="" val="1309406869"/>
                    </a:ext>
                  </a:extLst>
                </a:gridCol>
                <a:gridCol w="1458100">
                  <a:extLst>
                    <a:ext uri="{9D8B030D-6E8A-4147-A177-3AD203B41FA5}">
                      <a16:colId xmlns:a16="http://schemas.microsoft.com/office/drawing/2014/main" xmlns="" val="3208006731"/>
                    </a:ext>
                  </a:extLst>
                </a:gridCol>
                <a:gridCol w="1149448">
                  <a:extLst>
                    <a:ext uri="{9D8B030D-6E8A-4147-A177-3AD203B41FA5}">
                      <a16:colId xmlns:a16="http://schemas.microsoft.com/office/drawing/2014/main" xmlns="" val="1030273553"/>
                    </a:ext>
                  </a:extLst>
                </a:gridCol>
              </a:tblGrid>
              <a:tr h="276539">
                <a:tc>
                  <a:txBody>
                    <a:bodyPr/>
                    <a:lstStyle/>
                    <a:p>
                      <a:pPr algn="ctr"/>
                      <a:r>
                        <a:rPr lang="ru-RU" sz="1200" b="1" dirty="0"/>
                        <a:t>Наименование характеристики</a:t>
                      </a:r>
                    </a:p>
                  </a:txBody>
                  <a:tcPr marL="14763" marR="14763" marT="7381" marB="7381" anchor="ctr"/>
                </a:tc>
                <a:tc>
                  <a:txBody>
                    <a:bodyPr/>
                    <a:lstStyle/>
                    <a:p>
                      <a:pPr algn="ctr"/>
                      <a:r>
                        <a:rPr lang="ru-RU" sz="1200" b="1" dirty="0"/>
                        <a:t>Значение характеристики</a:t>
                      </a:r>
                    </a:p>
                  </a:txBody>
                  <a:tcPr marL="14763" marR="14763" marT="7381" marB="7381" anchor="ctr"/>
                </a:tc>
                <a:tc>
                  <a:txBody>
                    <a:bodyPr/>
                    <a:lstStyle/>
                    <a:p>
                      <a:pPr algn="ctr"/>
                      <a:r>
                        <a:rPr lang="ru-RU" sz="1200" b="1" dirty="0"/>
                        <a:t>Единица измерения характеристики</a:t>
                      </a:r>
                    </a:p>
                  </a:txBody>
                  <a:tcPr marL="14763" marR="14763" marT="7381" marB="7381" anchor="ctr"/>
                </a:tc>
                <a:tc>
                  <a:txBody>
                    <a:bodyPr/>
                    <a:lstStyle/>
                    <a:p>
                      <a:pPr algn="ctr"/>
                      <a:r>
                        <a:rPr lang="ru-RU" sz="1200" b="1" dirty="0"/>
                        <a:t>Тип характеристики</a:t>
                      </a:r>
                    </a:p>
                  </a:txBody>
                  <a:tcPr marL="14763" marR="14763" marT="7381" marB="7381" anchor="ctr"/>
                </a:tc>
                <a:tc>
                  <a:txBody>
                    <a:bodyPr/>
                    <a:lstStyle/>
                    <a:p>
                      <a:pPr algn="ctr"/>
                      <a:r>
                        <a:rPr lang="ru-RU" sz="1200" b="1" dirty="0"/>
                        <a:t>Ответ</a:t>
                      </a:r>
                    </a:p>
                  </a:txBody>
                  <a:tcPr marL="14763" marR="14763" marT="7381" marB="7381" anchor="ctr"/>
                </a:tc>
                <a:extLst>
                  <a:ext uri="{0D108BD9-81ED-4DB2-BD59-A6C34878D82A}">
                    <a16:rowId xmlns:a16="http://schemas.microsoft.com/office/drawing/2014/main" xmlns="" val="48355464"/>
                  </a:ext>
                </a:extLst>
              </a:tr>
            </a:tbl>
          </a:graphicData>
        </a:graphic>
      </p:graphicFrame>
      <p:graphicFrame>
        <p:nvGraphicFramePr>
          <p:cNvPr id="12" name="Таблица 11">
            <a:extLst>
              <a:ext uri="{FF2B5EF4-FFF2-40B4-BE49-F238E27FC236}">
                <a16:creationId xmlns:a16="http://schemas.microsoft.com/office/drawing/2014/main" xmlns="" id="{085060CC-45AD-4C64-55EB-0EBC57583177}"/>
              </a:ext>
            </a:extLst>
          </p:cNvPr>
          <p:cNvGraphicFramePr>
            <a:graphicFrameLocks noGrp="1"/>
          </p:cNvGraphicFramePr>
          <p:nvPr/>
        </p:nvGraphicFramePr>
        <p:xfrm>
          <a:off x="3868189" y="6344910"/>
          <a:ext cx="8107460" cy="380522"/>
        </p:xfrm>
        <a:graphic>
          <a:graphicData uri="http://schemas.openxmlformats.org/drawingml/2006/table">
            <a:tbl>
              <a:tblPr bandRow="1">
                <a:tableStyleId>{775DCB02-9BB8-47FD-8907-85C794F793BA}</a:tableStyleId>
              </a:tblPr>
              <a:tblGrid>
                <a:gridCol w="2233612">
                  <a:extLst>
                    <a:ext uri="{9D8B030D-6E8A-4147-A177-3AD203B41FA5}">
                      <a16:colId xmlns:a16="http://schemas.microsoft.com/office/drawing/2014/main" xmlns="" val="1246224184"/>
                    </a:ext>
                  </a:extLst>
                </a:gridCol>
                <a:gridCol w="1765300">
                  <a:extLst>
                    <a:ext uri="{9D8B030D-6E8A-4147-A177-3AD203B41FA5}">
                      <a16:colId xmlns:a16="http://schemas.microsoft.com/office/drawing/2014/main" xmlns="" val="3013787842"/>
                    </a:ext>
                  </a:extLst>
                </a:gridCol>
                <a:gridCol w="1498600">
                  <a:extLst>
                    <a:ext uri="{9D8B030D-6E8A-4147-A177-3AD203B41FA5}">
                      <a16:colId xmlns:a16="http://schemas.microsoft.com/office/drawing/2014/main" xmlns="" val="3987411012"/>
                    </a:ext>
                  </a:extLst>
                </a:gridCol>
                <a:gridCol w="1460500">
                  <a:extLst>
                    <a:ext uri="{9D8B030D-6E8A-4147-A177-3AD203B41FA5}">
                      <a16:colId xmlns:a16="http://schemas.microsoft.com/office/drawing/2014/main" xmlns="" val="1844287489"/>
                    </a:ext>
                  </a:extLst>
                </a:gridCol>
                <a:gridCol w="1149448">
                  <a:extLst>
                    <a:ext uri="{9D8B030D-6E8A-4147-A177-3AD203B41FA5}">
                      <a16:colId xmlns:a16="http://schemas.microsoft.com/office/drawing/2014/main" xmlns="" val="2681889885"/>
                    </a:ext>
                  </a:extLst>
                </a:gridCol>
              </a:tblGrid>
              <a:tr h="182642">
                <a:tc>
                  <a:txBody>
                    <a:bodyPr/>
                    <a:lstStyle/>
                    <a:p>
                      <a:r>
                        <a:rPr lang="ru-RU" sz="1200" b="1" dirty="0"/>
                        <a:t>Класс энергетической эффективности</a:t>
                      </a:r>
                    </a:p>
                  </a:txBody>
                  <a:tcPr marL="14763" marR="14763" marT="7381" marB="7381" anchor="ctr"/>
                </a:tc>
                <a:tc>
                  <a:txBody>
                    <a:bodyPr/>
                    <a:lstStyle/>
                    <a:p>
                      <a:r>
                        <a:rPr lang="ru-RU" sz="1200" dirty="0"/>
                        <a:t>не ниже А</a:t>
                      </a:r>
                    </a:p>
                  </a:txBody>
                  <a:tcPr marL="14763" marR="14763" marT="7381" marB="7381" anchor="ctr"/>
                </a:tc>
                <a:tc>
                  <a:txBody>
                    <a:bodyPr/>
                    <a:lstStyle/>
                    <a:p>
                      <a:endParaRPr lang="ru-RU" sz="1200" dirty="0"/>
                    </a:p>
                  </a:txBody>
                  <a:tcPr marL="14763" marR="14763" marT="7381" marB="7381" anchor="ctr"/>
                </a:tc>
                <a:tc>
                  <a:txBody>
                    <a:bodyPr/>
                    <a:lstStyle/>
                    <a:p>
                      <a:pPr algn="r"/>
                      <a:r>
                        <a:rPr lang="ru-RU" sz="1200" dirty="0"/>
                        <a:t>Качественная</a:t>
                      </a:r>
                    </a:p>
                  </a:txBody>
                  <a:tcPr marL="14763" marR="14763" marT="7381" marB="7381" anchor="ctr"/>
                </a:tc>
                <a:tc>
                  <a:txBody>
                    <a:bodyPr/>
                    <a:lstStyle/>
                    <a:p>
                      <a:pPr algn="ctr"/>
                      <a:r>
                        <a:rPr lang="ru-RU" sz="1200" dirty="0"/>
                        <a:t>не ниже А</a:t>
                      </a:r>
                    </a:p>
                  </a:txBody>
                  <a:tcPr marL="14763" marR="14763" marT="7381" marB="7381" anchor="ctr"/>
                </a:tc>
                <a:extLst>
                  <a:ext uri="{0D108BD9-81ED-4DB2-BD59-A6C34878D82A}">
                    <a16:rowId xmlns:a16="http://schemas.microsoft.com/office/drawing/2014/main" xmlns="" val="1108877526"/>
                  </a:ext>
                </a:extLst>
              </a:tr>
            </a:tbl>
          </a:graphicData>
        </a:graphic>
      </p:graphicFrame>
    </p:spTree>
    <p:extLst>
      <p:ext uri="{BB962C8B-B14F-4D97-AF65-F5344CB8AC3E}">
        <p14:creationId xmlns:p14="http://schemas.microsoft.com/office/powerpoint/2010/main" xmlns="" val="25001673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00FF053B-BA59-5691-F6D5-B95201C4B490}"/>
              </a:ext>
            </a:extLst>
          </p:cNvPr>
          <p:cNvPicPr>
            <a:picLocks noChangeAspect="1"/>
          </p:cNvPicPr>
          <p:nvPr/>
        </p:nvPicPr>
        <p:blipFill>
          <a:blip r:embed="rId2" cstate="print"/>
          <a:stretch>
            <a:fillRect/>
          </a:stretch>
        </p:blipFill>
        <p:spPr>
          <a:xfrm>
            <a:off x="75360" y="137653"/>
            <a:ext cx="12041280" cy="6582694"/>
          </a:xfrm>
          <a:prstGeom prst="rect">
            <a:avLst/>
          </a:prstGeom>
        </p:spPr>
      </p:pic>
    </p:spTree>
    <p:extLst>
      <p:ext uri="{BB962C8B-B14F-4D97-AF65-F5344CB8AC3E}">
        <p14:creationId xmlns:p14="http://schemas.microsoft.com/office/powerpoint/2010/main" xmlns="" val="2074733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9C4948B7-6080-5A75-BF25-F228A025F55D}"/>
              </a:ext>
            </a:extLst>
          </p:cNvPr>
          <p:cNvPicPr>
            <a:picLocks noChangeAspect="1"/>
          </p:cNvPicPr>
          <p:nvPr/>
        </p:nvPicPr>
        <p:blipFill>
          <a:blip r:embed="rId2" cstate="print"/>
          <a:stretch>
            <a:fillRect/>
          </a:stretch>
        </p:blipFill>
        <p:spPr>
          <a:xfrm>
            <a:off x="0" y="198606"/>
            <a:ext cx="12192000" cy="4555787"/>
          </a:xfrm>
          <a:prstGeom prst="rect">
            <a:avLst/>
          </a:prstGeom>
        </p:spPr>
      </p:pic>
      <p:sp>
        <p:nvSpPr>
          <p:cNvPr id="6" name="TextBox 5">
            <a:extLst>
              <a:ext uri="{FF2B5EF4-FFF2-40B4-BE49-F238E27FC236}">
                <a16:creationId xmlns:a16="http://schemas.microsoft.com/office/drawing/2014/main" xmlns="" id="{2FBEC608-8722-B6FA-C1D2-05DE9CA1D97A}"/>
              </a:ext>
            </a:extLst>
          </p:cNvPr>
          <p:cNvSpPr txBox="1"/>
          <p:nvPr/>
        </p:nvSpPr>
        <p:spPr>
          <a:xfrm>
            <a:off x="176212" y="4811543"/>
            <a:ext cx="11882437" cy="1892826"/>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Заказчик приложил документ с полным описанием объекта закупки и потенциальный поставщик имел полное понимание требуемых характеристик.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Вместе с тем Комиссия Нижегородского УФАС России отмечает, что в извещении о проведении запроса котировок в электронной форме с использованием единой информационной системы вышеуказанные характеристики не указаны, что противоречит требованиям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Постановления Правительства Российской Федерации от 08.06.2018 N 656 "О требованиях к операторам электронных площадок, операторам специализированных электронных площадок, электронным площадкам, специализированным электронным площадкам и функционированию электронных площадок, специализированных электронных площадок, подтверждении соответствия таким требованиям, об утрате юридическим лицом статуса оператора электронной площадки, оператора специализированной электронной площадки".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Решение Нижегородского УФАС России от 26.10.2023 N 052/06/105-2483/2023</a:t>
            </a:r>
          </a:p>
        </p:txBody>
      </p:sp>
    </p:spTree>
    <p:extLst>
      <p:ext uri="{BB962C8B-B14F-4D97-AF65-F5344CB8AC3E}">
        <p14:creationId xmlns:p14="http://schemas.microsoft.com/office/powerpoint/2010/main" xmlns="" val="18234960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3E50170-EBF1-DE1D-7930-D98E21FDA136}"/>
              </a:ext>
            </a:extLst>
          </p:cNvPr>
          <p:cNvPicPr>
            <a:picLocks noChangeAspect="1"/>
          </p:cNvPicPr>
          <p:nvPr/>
        </p:nvPicPr>
        <p:blipFill>
          <a:blip r:embed="rId2" cstate="print"/>
          <a:stretch>
            <a:fillRect/>
          </a:stretch>
        </p:blipFill>
        <p:spPr>
          <a:xfrm>
            <a:off x="0" y="102118"/>
            <a:ext cx="12192000" cy="4253464"/>
          </a:xfrm>
          <a:prstGeom prst="rect">
            <a:avLst/>
          </a:prstGeom>
        </p:spPr>
      </p:pic>
      <p:sp>
        <p:nvSpPr>
          <p:cNvPr id="3" name="TextBox 2">
            <a:extLst>
              <a:ext uri="{FF2B5EF4-FFF2-40B4-BE49-F238E27FC236}">
                <a16:creationId xmlns:a16="http://schemas.microsoft.com/office/drawing/2014/main" xmlns="" id="{AF5E37BB-08B6-C8D8-519C-DFCE62BE5127}"/>
              </a:ext>
            </a:extLst>
          </p:cNvPr>
          <p:cNvSpPr txBox="1"/>
          <p:nvPr/>
        </p:nvSpPr>
        <p:spPr>
          <a:xfrm>
            <a:off x="168274" y="4172288"/>
            <a:ext cx="11807825" cy="2031325"/>
          </a:xfrm>
          <a:prstGeom prst="rect">
            <a:avLst/>
          </a:prstGeom>
          <a:noFill/>
          <a:ln>
            <a:solidFill>
              <a:srgbClr val="FF5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Из буквального толкования данных норм следует, что по договору подряда для заказчика прежде всего имеет значение достижение подрядчиком определенного вещественного результата.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возмездном оказании услуг заказчика интересует именно деятельность исполнителя, не приводящая непосредственно к созданию вещественного результата.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Постановление Арбитражного суда Западно-Сибирского округа от 10.09.2019</a:t>
            </a:r>
            <a:b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№Ф04-4003/2019 по делу №А67-11198/2018</a:t>
            </a:r>
          </a:p>
        </p:txBody>
      </p:sp>
      <p:sp>
        <p:nvSpPr>
          <p:cNvPr id="7" name="TextBox 6">
            <a:extLst>
              <a:ext uri="{FF2B5EF4-FFF2-40B4-BE49-F238E27FC236}">
                <a16:creationId xmlns:a16="http://schemas.microsoft.com/office/drawing/2014/main" xmlns="" id="{3FABE296-BED6-0F9C-F9F4-8B8B88FDD6E0}"/>
              </a:ext>
            </a:extLst>
          </p:cNvPr>
          <p:cNvSpPr txBox="1"/>
          <p:nvPr/>
        </p:nvSpPr>
        <p:spPr>
          <a:xfrm>
            <a:off x="5643563" y="2228850"/>
            <a:ext cx="6105524" cy="1492716"/>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Установлено, что описание объекта закупки в структурированной форме извещения содержит не все характеристики закупаемого товара, которые установлены Заказчиком и полностью не дублирует текстовую форму файла описания объекта закупки "Техническое задание", что является нарушением ч. 1 ст. 42 Закона.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3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Решение Ростовского УФАС России от 25.10.2023 N 061/06/49-3885/2023</a:t>
            </a:r>
          </a:p>
        </p:txBody>
      </p:sp>
    </p:spTree>
    <p:extLst>
      <p:ext uri="{BB962C8B-B14F-4D97-AF65-F5344CB8AC3E}">
        <p14:creationId xmlns:p14="http://schemas.microsoft.com/office/powerpoint/2010/main" xmlns="" val="24008344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3E50170-EBF1-DE1D-7930-D98E21FDA136}"/>
              </a:ext>
            </a:extLst>
          </p:cNvPr>
          <p:cNvPicPr>
            <a:picLocks noChangeAspect="1"/>
          </p:cNvPicPr>
          <p:nvPr/>
        </p:nvPicPr>
        <p:blipFill>
          <a:blip r:embed="rId2" cstate="print"/>
          <a:stretch>
            <a:fillRect/>
          </a:stretch>
        </p:blipFill>
        <p:spPr>
          <a:xfrm>
            <a:off x="0" y="102118"/>
            <a:ext cx="12192000" cy="4253464"/>
          </a:xfrm>
          <a:prstGeom prst="rect">
            <a:avLst/>
          </a:prstGeom>
        </p:spPr>
      </p:pic>
      <p:sp>
        <p:nvSpPr>
          <p:cNvPr id="3" name="TextBox 2">
            <a:extLst>
              <a:ext uri="{FF2B5EF4-FFF2-40B4-BE49-F238E27FC236}">
                <a16:creationId xmlns:a16="http://schemas.microsoft.com/office/drawing/2014/main" xmlns="" id="{AF5E37BB-08B6-C8D8-519C-DFCE62BE5127}"/>
              </a:ext>
            </a:extLst>
          </p:cNvPr>
          <p:cNvSpPr txBox="1"/>
          <p:nvPr/>
        </p:nvSpPr>
        <p:spPr>
          <a:xfrm>
            <a:off x="168274" y="4172288"/>
            <a:ext cx="11807825" cy="2492990"/>
          </a:xfrm>
          <a:prstGeom prst="rect">
            <a:avLst/>
          </a:prstGeom>
          <a:noFill/>
          <a:ln>
            <a:solidFill>
              <a:srgbClr val="FF5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свою очередь участник закупки представляет в заявке на участие в закупке характеристики исключительно в отношении товара (в том числе поставляемого заказчику при выполнении закупаемых работ, оказании закупаемых услуг), а в отношении закупок работ и услуг характеристики не представляются, и подача заявки является согласием на их выполнение и оказание соответственно (подпункт "а" пункта 2 части 1, пункта 1 части 2, части 5 статьи 43 44-ФЗ).</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свою очередь участник закупки представляет в заявке на участие в закупке характеристики исключительно в отношении товара (в том числе поставляемого заказчику при выполнении закупаемых работ, оказании закупаемых услуг), а в отношении закупок работ и услуг характеристики не представляются, и подача заявки является согласием на их выполнение и оказание соответственно (подпункт "а" пункта 2 части 1, пункта 1 части 2, части 5 статьи 43 указанного Федерального закона).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 этой связи в отношении закупок работ и услуг указание характеристик при подаче заявки на участие в такой закупке не требуется, так как факт подачи заявки является согласием на их выполнение и оказание соответственно.</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Вместе с тем, сообщаем, что необходимость формирования инструкции в структурированном виде в ЕИС при описании объекта закупки на выполнение работ, оказание услуг в составе извещения об осуществлении закупки будет исключена в рамках доработок ЕИС в текущем году.</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Минфина от 03.11.2023 №24-03-06/105479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Письмо Федерального казначейства от 26.10.2023 №14-00-04/31290</a:t>
            </a:r>
          </a:p>
        </p:txBody>
      </p:sp>
      <p:pic>
        <p:nvPicPr>
          <p:cNvPr id="5" name="Рисунок 4">
            <a:extLst>
              <a:ext uri="{FF2B5EF4-FFF2-40B4-BE49-F238E27FC236}">
                <a16:creationId xmlns:a16="http://schemas.microsoft.com/office/drawing/2014/main" xmlns="" id="{DA6DD264-D78A-9D8C-FB0F-18843756BB82}"/>
              </a:ext>
            </a:extLst>
          </p:cNvPr>
          <p:cNvPicPr>
            <a:picLocks noChangeAspect="1"/>
          </p:cNvPicPr>
          <p:nvPr/>
        </p:nvPicPr>
        <p:blipFill>
          <a:blip r:embed="rId3" cstate="print"/>
          <a:stretch>
            <a:fillRect/>
          </a:stretch>
        </p:blipFill>
        <p:spPr>
          <a:xfrm>
            <a:off x="3622556" y="1759132"/>
            <a:ext cx="6984694" cy="1371600"/>
          </a:xfrm>
          <a:prstGeom prst="rect">
            <a:avLst/>
          </a:prstGeom>
        </p:spPr>
      </p:pic>
      <p:pic>
        <p:nvPicPr>
          <p:cNvPr id="7" name="Рисунок 6">
            <a:extLst>
              <a:ext uri="{FF2B5EF4-FFF2-40B4-BE49-F238E27FC236}">
                <a16:creationId xmlns:a16="http://schemas.microsoft.com/office/drawing/2014/main" xmlns="" id="{1288A97C-058C-CEA3-0CAE-BC6E53EB4A64}"/>
              </a:ext>
            </a:extLst>
          </p:cNvPr>
          <p:cNvPicPr>
            <a:picLocks noChangeAspect="1"/>
          </p:cNvPicPr>
          <p:nvPr/>
        </p:nvPicPr>
        <p:blipFill>
          <a:blip r:embed="rId4" cstate="print"/>
          <a:stretch>
            <a:fillRect/>
          </a:stretch>
        </p:blipFill>
        <p:spPr>
          <a:xfrm>
            <a:off x="3622556" y="3224073"/>
            <a:ext cx="6801604" cy="772365"/>
          </a:xfrm>
          <a:prstGeom prst="rect">
            <a:avLst/>
          </a:prstGeom>
        </p:spPr>
      </p:pic>
      <p:sp>
        <p:nvSpPr>
          <p:cNvPr id="8" name="Прямоугольник 7">
            <a:extLst>
              <a:ext uri="{FF2B5EF4-FFF2-40B4-BE49-F238E27FC236}">
                <a16:creationId xmlns:a16="http://schemas.microsoft.com/office/drawing/2014/main" xmlns="" id="{6C6A27E0-EC76-5F26-6A3A-45808DA34A7C}"/>
              </a:ext>
            </a:extLst>
          </p:cNvPr>
          <p:cNvSpPr/>
          <p:nvPr/>
        </p:nvSpPr>
        <p:spPr>
          <a:xfrm>
            <a:off x="3622555" y="1805802"/>
            <a:ext cx="6879981" cy="2190635"/>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9" name="Прямоугольник: скругленные углы 8">
            <a:extLst>
              <a:ext uri="{FF2B5EF4-FFF2-40B4-BE49-F238E27FC236}">
                <a16:creationId xmlns:a16="http://schemas.microsoft.com/office/drawing/2014/main" xmlns="" id="{F3997F04-80E6-5EDC-1539-17FED50B1981}"/>
              </a:ext>
            </a:extLst>
          </p:cNvPr>
          <p:cNvSpPr/>
          <p:nvPr/>
        </p:nvSpPr>
        <p:spPr>
          <a:xfrm>
            <a:off x="10121807" y="1868810"/>
            <a:ext cx="1562472" cy="36004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с 11.11.2023</a:t>
            </a:r>
          </a:p>
        </p:txBody>
      </p:sp>
    </p:spTree>
    <p:extLst>
      <p:ext uri="{BB962C8B-B14F-4D97-AF65-F5344CB8AC3E}">
        <p14:creationId xmlns:p14="http://schemas.microsoft.com/office/powerpoint/2010/main" xmlns="" val="35771914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3E50170-EBF1-DE1D-7930-D98E21FDA136}"/>
              </a:ext>
            </a:extLst>
          </p:cNvPr>
          <p:cNvPicPr>
            <a:picLocks noChangeAspect="1"/>
          </p:cNvPicPr>
          <p:nvPr/>
        </p:nvPicPr>
        <p:blipFill>
          <a:blip r:embed="rId2" cstate="print"/>
          <a:stretch>
            <a:fillRect/>
          </a:stretch>
        </p:blipFill>
        <p:spPr>
          <a:xfrm>
            <a:off x="0" y="102118"/>
            <a:ext cx="12192000" cy="4253464"/>
          </a:xfrm>
          <a:prstGeom prst="rect">
            <a:avLst/>
          </a:prstGeom>
        </p:spPr>
      </p:pic>
      <p:sp>
        <p:nvSpPr>
          <p:cNvPr id="3" name="TextBox 2">
            <a:extLst>
              <a:ext uri="{FF2B5EF4-FFF2-40B4-BE49-F238E27FC236}">
                <a16:creationId xmlns:a16="http://schemas.microsoft.com/office/drawing/2014/main" xmlns="" id="{AF5E37BB-08B6-C8D8-519C-DFCE62BE5127}"/>
              </a:ext>
            </a:extLst>
          </p:cNvPr>
          <p:cNvSpPr txBox="1"/>
          <p:nvPr/>
        </p:nvSpPr>
        <p:spPr>
          <a:xfrm>
            <a:off x="168274" y="4696079"/>
            <a:ext cx="11807825" cy="2031325"/>
          </a:xfrm>
          <a:prstGeom prst="rect">
            <a:avLst/>
          </a:prstGeom>
          <a:noFill/>
          <a:ln>
            <a:solidFill>
              <a:srgbClr val="FF5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Из буквального толкования данных норм следует, что по договору подряда для заказчика прежде всего имеет значение достижение подрядчиком определенного вещественного результата.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возмездном оказании услуг заказчика интересует именно деятельность исполнителя, не приводящая непосредственно к созданию вещественного результата.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Постановление Арбитражного суда Западно-Сибирского округа от 10.09.2019</a:t>
            </a:r>
            <a:b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№Ф04-4003/2019 по делу №А67-11198/2018</a:t>
            </a:r>
          </a:p>
        </p:txBody>
      </p:sp>
      <p:graphicFrame>
        <p:nvGraphicFramePr>
          <p:cNvPr id="14" name="Таблица 13">
            <a:extLst>
              <a:ext uri="{FF2B5EF4-FFF2-40B4-BE49-F238E27FC236}">
                <a16:creationId xmlns:a16="http://schemas.microsoft.com/office/drawing/2014/main" xmlns="" id="{F0E0C93C-DE1D-94C3-B19B-3BCD2CB3D2FB}"/>
              </a:ext>
            </a:extLst>
          </p:cNvPr>
          <p:cNvGraphicFramePr>
            <a:graphicFrameLocks noGrp="1"/>
          </p:cNvGraphicFramePr>
          <p:nvPr/>
        </p:nvGraphicFramePr>
        <p:xfrm>
          <a:off x="2333169" y="1629859"/>
          <a:ext cx="9642930" cy="2926080"/>
        </p:xfrm>
        <a:graphic>
          <a:graphicData uri="http://schemas.openxmlformats.org/drawingml/2006/table">
            <a:tbl>
              <a:tblPr bandRow="1">
                <a:tableStyleId>{21E4AEA4-8DFA-4A89-87EB-49C32662AFE0}</a:tableStyleId>
              </a:tblPr>
              <a:tblGrid>
                <a:gridCol w="3214310">
                  <a:extLst>
                    <a:ext uri="{9D8B030D-6E8A-4147-A177-3AD203B41FA5}">
                      <a16:colId xmlns:a16="http://schemas.microsoft.com/office/drawing/2014/main" xmlns="" val="490493496"/>
                    </a:ext>
                  </a:extLst>
                </a:gridCol>
                <a:gridCol w="3304421">
                  <a:extLst>
                    <a:ext uri="{9D8B030D-6E8A-4147-A177-3AD203B41FA5}">
                      <a16:colId xmlns:a16="http://schemas.microsoft.com/office/drawing/2014/main" xmlns="" val="1953249320"/>
                    </a:ext>
                  </a:extLst>
                </a:gridCol>
                <a:gridCol w="3124199">
                  <a:extLst>
                    <a:ext uri="{9D8B030D-6E8A-4147-A177-3AD203B41FA5}">
                      <a16:colId xmlns:a16="http://schemas.microsoft.com/office/drawing/2014/main" xmlns="" val="3343426131"/>
                    </a:ext>
                  </a:extLst>
                </a:gridCol>
              </a:tblGrid>
              <a:tr h="474128">
                <a:tc>
                  <a:txBody>
                    <a:bodyPr/>
                    <a:lstStyle/>
                    <a:p>
                      <a:r>
                        <a:rPr lang="ru-RU" sz="1200" dirty="0"/>
                        <a:t>Назначение (цель)</a:t>
                      </a:r>
                    </a:p>
                  </a:txBody>
                  <a:tcPr>
                    <a:solidFill>
                      <a:schemeClr val="accent2"/>
                    </a:solidFill>
                  </a:tcPr>
                </a:tc>
                <a:tc>
                  <a:txBody>
                    <a:bodyPr/>
                    <a:lstStyle/>
                    <a:p>
                      <a:r>
                        <a:rPr lang="ru-RU" sz="1200" dirty="0"/>
                        <a:t>поддержание трубопроводов (инженерных систем здания) в надлежащем эксплуатационном состоянии</a:t>
                      </a:r>
                    </a:p>
                  </a:txBody>
                  <a:tcPr>
                    <a:solidFill>
                      <a:schemeClr val="accent2"/>
                    </a:solidFill>
                  </a:tcPr>
                </a:tc>
                <a:tc>
                  <a:txBody>
                    <a:bodyPr/>
                    <a:lstStyle/>
                    <a:p>
                      <a:pPr algn="ctr"/>
                      <a:r>
                        <a:rPr lang="en-US" sz="1200" dirty="0"/>
                        <a:t>&lt;</a:t>
                      </a:r>
                      <a:r>
                        <a:rPr lang="ru-RU" sz="1200" dirty="0"/>
                        <a:t>------</a:t>
                      </a:r>
                      <a:r>
                        <a:rPr lang="en-US" sz="1200" dirty="0"/>
                        <a:t>&gt;</a:t>
                      </a:r>
                      <a:endParaRPr lang="ru-RU" sz="1200" dirty="0"/>
                    </a:p>
                  </a:txBody>
                  <a:tcPr>
                    <a:solidFill>
                      <a:schemeClr val="accent2"/>
                    </a:solidFill>
                  </a:tcPr>
                </a:tc>
                <a:extLst>
                  <a:ext uri="{0D108BD9-81ED-4DB2-BD59-A6C34878D82A}">
                    <a16:rowId xmlns:a16="http://schemas.microsoft.com/office/drawing/2014/main" xmlns="" val="840060080"/>
                  </a:ext>
                </a:extLst>
              </a:tr>
              <a:tr h="203198">
                <a:tc gridSpan="3">
                  <a:txBody>
                    <a:bodyPr/>
                    <a:lstStyle/>
                    <a:p>
                      <a:pPr algn="ctr"/>
                      <a:r>
                        <a:rPr lang="ru-RU" sz="1200" i="1" dirty="0"/>
                        <a:t>(функциональная)</a:t>
                      </a:r>
                    </a:p>
                  </a:txBody>
                  <a:tcPr/>
                </a:tc>
                <a:tc hMerge="1">
                  <a:txBody>
                    <a:bodyPr/>
                    <a:lstStyle/>
                    <a:p>
                      <a:endParaRPr lang="ru-RU" sz="1200" dirty="0"/>
                    </a:p>
                  </a:txBody>
                  <a:tcPr/>
                </a:tc>
                <a:tc hMerge="1">
                  <a:txBody>
                    <a:bodyPr/>
                    <a:lstStyle/>
                    <a:p>
                      <a:endParaRPr lang="ru-RU" sz="1200" dirty="0"/>
                    </a:p>
                  </a:txBody>
                  <a:tcPr/>
                </a:tc>
                <a:extLst>
                  <a:ext uri="{0D108BD9-81ED-4DB2-BD59-A6C34878D82A}">
                    <a16:rowId xmlns:a16="http://schemas.microsoft.com/office/drawing/2014/main" xmlns="" val="504747535"/>
                  </a:ext>
                </a:extLst>
              </a:tr>
              <a:tr h="609593">
                <a:tc>
                  <a:txBody>
                    <a:bodyPr/>
                    <a:lstStyle/>
                    <a:p>
                      <a:r>
                        <a:rPr lang="ru-RU" sz="1200" dirty="0"/>
                        <a:t>Параметры обслуживания</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a:t>Ликвидация аварий инженерных сетей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a:t>Прочистка и промывка труб канализации, устранение засоров </a:t>
                      </a:r>
                    </a:p>
                    <a:p>
                      <a:r>
                        <a:rPr lang="ru-RU" sz="1200" dirty="0" err="1"/>
                        <a:t>Видеоинспекция</a:t>
                      </a:r>
                      <a:r>
                        <a:rPr lang="ru-RU" sz="1200" dirty="0"/>
                        <a:t> труб водопровода </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&lt;</a:t>
                      </a:r>
                      <a:r>
                        <a:rPr lang="ru-RU" sz="1200" dirty="0"/>
                        <a:t>------</a:t>
                      </a:r>
                      <a:r>
                        <a:rPr lang="en-US" sz="1200" dirty="0"/>
                        <a:t>&gt;</a:t>
                      </a:r>
                      <a:endParaRPr lang="ru-RU" sz="1200" dirty="0"/>
                    </a:p>
                  </a:txBody>
                  <a:tcPr>
                    <a:solidFill>
                      <a:schemeClr val="accent2"/>
                    </a:solidFill>
                  </a:tcPr>
                </a:tc>
                <a:extLst>
                  <a:ext uri="{0D108BD9-81ED-4DB2-BD59-A6C34878D82A}">
                    <a16:rowId xmlns:a16="http://schemas.microsoft.com/office/drawing/2014/main" xmlns="" val="1297046930"/>
                  </a:ext>
                </a:extLst>
              </a:tr>
              <a:tr h="203198">
                <a:tc gridSpan="3">
                  <a:txBody>
                    <a:bodyPr/>
                    <a:lstStyle/>
                    <a:p>
                      <a:pPr algn="ctr"/>
                      <a:r>
                        <a:rPr lang="ru-RU" sz="1200" i="1" dirty="0"/>
                        <a:t>(техническая)</a:t>
                      </a:r>
                    </a:p>
                  </a:txBody>
                  <a:tcPr/>
                </a:tc>
                <a:tc hMerge="1">
                  <a:txBody>
                    <a:bodyPr/>
                    <a:lstStyle/>
                    <a:p>
                      <a:endParaRPr lang="ru-RU" sz="1200" dirty="0"/>
                    </a:p>
                  </a:txBody>
                  <a:tcPr>
                    <a:solidFill>
                      <a:srgbClr val="FDF0E9"/>
                    </a:solidFill>
                  </a:tcPr>
                </a:tc>
                <a:tc hMerge="1">
                  <a:txBody>
                    <a:bodyPr/>
                    <a:lstStyle/>
                    <a:p>
                      <a:endParaRPr lang="ru-RU" sz="1200" dirty="0"/>
                    </a:p>
                  </a:txBody>
                  <a:tcPr/>
                </a:tc>
                <a:extLst>
                  <a:ext uri="{0D108BD9-81ED-4DB2-BD59-A6C34878D82A}">
                    <a16:rowId xmlns:a16="http://schemas.microsoft.com/office/drawing/2014/main" xmlns="" val="2045865708"/>
                  </a:ext>
                </a:extLst>
              </a:tr>
              <a:tr h="474128">
                <a:tc>
                  <a:txBody>
                    <a:bodyPr/>
                    <a:lstStyle/>
                    <a:p>
                      <a:r>
                        <a:rPr lang="ru-RU" sz="1200" dirty="0"/>
                        <a:t>Требования к оказанию услуг</a:t>
                      </a:r>
                    </a:p>
                  </a:txBody>
                  <a:tcPr>
                    <a:solidFill>
                      <a:schemeClr val="accent2"/>
                    </a:solidFill>
                  </a:tcPr>
                </a:tc>
                <a:tc>
                  <a:txBody>
                    <a:bodyPr/>
                    <a:lstStyle/>
                    <a:p>
                      <a:r>
                        <a:rPr lang="ru-RU" sz="1200" dirty="0"/>
                        <a:t>в соответствии с положениями ГОСТ 12.0999-2014, ТР «О безопасности зданий и сооружений»</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&lt;</a:t>
                      </a:r>
                      <a:r>
                        <a:rPr lang="ru-RU" sz="1200" dirty="0"/>
                        <a:t>------</a:t>
                      </a:r>
                      <a:r>
                        <a:rPr lang="en-US" sz="1200" dirty="0"/>
                        <a:t>&gt;</a:t>
                      </a:r>
                      <a:endParaRPr lang="ru-RU" sz="1200" dirty="0"/>
                    </a:p>
                  </a:txBody>
                  <a:tcPr>
                    <a:solidFill>
                      <a:schemeClr val="accent2"/>
                    </a:solidFill>
                  </a:tcPr>
                </a:tc>
                <a:extLst>
                  <a:ext uri="{0D108BD9-81ED-4DB2-BD59-A6C34878D82A}">
                    <a16:rowId xmlns:a16="http://schemas.microsoft.com/office/drawing/2014/main" xmlns="" val="179127536"/>
                  </a:ext>
                </a:extLst>
              </a:tr>
              <a:tr h="203198">
                <a:tc gridSpan="3">
                  <a:txBody>
                    <a:bodyPr/>
                    <a:lstStyle/>
                    <a:p>
                      <a:pPr algn="ctr"/>
                      <a:r>
                        <a:rPr lang="ru-RU" sz="1200" i="1" dirty="0"/>
                        <a:t>(качественная)</a:t>
                      </a:r>
                    </a:p>
                  </a:txBody>
                  <a:tcPr>
                    <a:solidFill>
                      <a:srgbClr val="FDF0E9"/>
                    </a:solidFill>
                  </a:tcPr>
                </a:tc>
                <a:tc hMerge="1">
                  <a:txBody>
                    <a:bodyPr/>
                    <a:lstStyle/>
                    <a:p>
                      <a:endParaRPr lang="ru-RU" sz="1200" dirty="0"/>
                    </a:p>
                  </a:txBody>
                  <a:tcPr>
                    <a:solidFill>
                      <a:srgbClr val="FDF0E9"/>
                    </a:solidFill>
                  </a:tcPr>
                </a:tc>
                <a:tc hMerge="1">
                  <a:txBody>
                    <a:bodyPr/>
                    <a:lstStyle/>
                    <a:p>
                      <a:endParaRPr lang="ru-RU" sz="1200" dirty="0"/>
                    </a:p>
                  </a:txBody>
                  <a:tcPr>
                    <a:solidFill>
                      <a:srgbClr val="FDF0E9"/>
                    </a:solidFill>
                  </a:tcPr>
                </a:tc>
                <a:extLst>
                  <a:ext uri="{0D108BD9-81ED-4DB2-BD59-A6C34878D82A}">
                    <a16:rowId xmlns:a16="http://schemas.microsoft.com/office/drawing/2014/main" xmlns="" val="3057823357"/>
                  </a:ext>
                </a:extLst>
              </a:tr>
            </a:tbl>
          </a:graphicData>
        </a:graphic>
      </p:graphicFrame>
    </p:spTree>
    <p:extLst>
      <p:ext uri="{BB962C8B-B14F-4D97-AF65-F5344CB8AC3E}">
        <p14:creationId xmlns:p14="http://schemas.microsoft.com/office/powerpoint/2010/main" xmlns="" val="33029777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3E50170-EBF1-DE1D-7930-D98E21FDA136}"/>
              </a:ext>
            </a:extLst>
          </p:cNvPr>
          <p:cNvPicPr>
            <a:picLocks noChangeAspect="1"/>
          </p:cNvPicPr>
          <p:nvPr/>
        </p:nvPicPr>
        <p:blipFill>
          <a:blip r:embed="rId2" cstate="print"/>
          <a:stretch>
            <a:fillRect/>
          </a:stretch>
        </p:blipFill>
        <p:spPr>
          <a:xfrm>
            <a:off x="0" y="102118"/>
            <a:ext cx="12192000" cy="4253464"/>
          </a:xfrm>
          <a:prstGeom prst="rect">
            <a:avLst/>
          </a:prstGeom>
        </p:spPr>
      </p:pic>
      <p:sp>
        <p:nvSpPr>
          <p:cNvPr id="3" name="TextBox 2">
            <a:extLst>
              <a:ext uri="{FF2B5EF4-FFF2-40B4-BE49-F238E27FC236}">
                <a16:creationId xmlns:a16="http://schemas.microsoft.com/office/drawing/2014/main" xmlns="" id="{AF5E37BB-08B6-C8D8-519C-DFCE62BE5127}"/>
              </a:ext>
            </a:extLst>
          </p:cNvPr>
          <p:cNvSpPr txBox="1"/>
          <p:nvPr/>
        </p:nvSpPr>
        <p:spPr>
          <a:xfrm>
            <a:off x="192087" y="4355582"/>
            <a:ext cx="11807825" cy="2031325"/>
          </a:xfrm>
          <a:prstGeom prst="rect">
            <a:avLst/>
          </a:prstGeom>
          <a:noFill/>
          <a:ln>
            <a:solidFill>
              <a:srgbClr val="FF5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Из буквального толкования данных норм следует, что по договору подряда для заказчика прежде всего имеет значение достижение подрядчиком определенного вещественного результата.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При возмездном оказании услуг заказчика интересует именно деятельность исполнителя, не приводящая непосредственно к созданию вещественного результата.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Постановление Арбитражного суда Западно-Сибирского округа от 10.09.2019</a:t>
            </a:r>
            <a:b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r>
              <a:rPr kumimoji="0" lang="ru-RU" sz="18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№Ф04-4003/2019 по делу №А67-11198/2018</a:t>
            </a:r>
          </a:p>
        </p:txBody>
      </p:sp>
      <p:graphicFrame>
        <p:nvGraphicFramePr>
          <p:cNvPr id="14" name="Таблица 13">
            <a:extLst>
              <a:ext uri="{FF2B5EF4-FFF2-40B4-BE49-F238E27FC236}">
                <a16:creationId xmlns:a16="http://schemas.microsoft.com/office/drawing/2014/main" xmlns="" id="{F0E0C93C-DE1D-94C3-B19B-3BCD2CB3D2FB}"/>
              </a:ext>
            </a:extLst>
          </p:cNvPr>
          <p:cNvGraphicFramePr>
            <a:graphicFrameLocks noGrp="1"/>
          </p:cNvGraphicFramePr>
          <p:nvPr/>
        </p:nvGraphicFramePr>
        <p:xfrm>
          <a:off x="2333169" y="1629859"/>
          <a:ext cx="9642930" cy="2411296"/>
        </p:xfrm>
        <a:graphic>
          <a:graphicData uri="http://schemas.openxmlformats.org/drawingml/2006/table">
            <a:tbl>
              <a:tblPr bandRow="1">
                <a:tableStyleId>{21E4AEA4-8DFA-4A89-87EB-49C32662AFE0}</a:tableStyleId>
              </a:tblPr>
              <a:tblGrid>
                <a:gridCol w="3214310">
                  <a:extLst>
                    <a:ext uri="{9D8B030D-6E8A-4147-A177-3AD203B41FA5}">
                      <a16:colId xmlns:a16="http://schemas.microsoft.com/office/drawing/2014/main" xmlns="" val="490493496"/>
                    </a:ext>
                  </a:extLst>
                </a:gridCol>
                <a:gridCol w="3304421">
                  <a:extLst>
                    <a:ext uri="{9D8B030D-6E8A-4147-A177-3AD203B41FA5}">
                      <a16:colId xmlns:a16="http://schemas.microsoft.com/office/drawing/2014/main" xmlns="" val="1953249320"/>
                    </a:ext>
                  </a:extLst>
                </a:gridCol>
                <a:gridCol w="3124199">
                  <a:extLst>
                    <a:ext uri="{9D8B030D-6E8A-4147-A177-3AD203B41FA5}">
                      <a16:colId xmlns:a16="http://schemas.microsoft.com/office/drawing/2014/main" xmlns="" val="3343426131"/>
                    </a:ext>
                  </a:extLst>
                </a:gridCol>
              </a:tblGrid>
              <a:tr h="474128">
                <a:tc>
                  <a:txBody>
                    <a:bodyPr/>
                    <a:lstStyle/>
                    <a:p>
                      <a:r>
                        <a:rPr lang="ru-RU" sz="1200" dirty="0"/>
                        <a:t>Назначение (цель)</a:t>
                      </a:r>
                    </a:p>
                  </a:txBody>
                  <a:tcPr>
                    <a:solidFill>
                      <a:schemeClr val="accent2"/>
                    </a:solidFill>
                  </a:tcPr>
                </a:tc>
                <a:tc>
                  <a:txBody>
                    <a:bodyPr/>
                    <a:lstStyle/>
                    <a:p>
                      <a:r>
                        <a:rPr lang="ru-RU" sz="1200" dirty="0"/>
                        <a:t>законченное ремонтом помещение предназначенное для пребывания людей</a:t>
                      </a:r>
                    </a:p>
                  </a:txBody>
                  <a:tcPr>
                    <a:solidFill>
                      <a:schemeClr val="accent2"/>
                    </a:solidFill>
                  </a:tcPr>
                </a:tc>
                <a:tc>
                  <a:txBody>
                    <a:bodyPr/>
                    <a:lstStyle/>
                    <a:p>
                      <a:pPr algn="ctr"/>
                      <a:r>
                        <a:rPr lang="en-US" sz="1200" dirty="0"/>
                        <a:t>&lt;</a:t>
                      </a:r>
                      <a:r>
                        <a:rPr lang="ru-RU" sz="1200" dirty="0"/>
                        <a:t>------</a:t>
                      </a:r>
                      <a:r>
                        <a:rPr lang="en-US" sz="1200" dirty="0"/>
                        <a:t>&gt;</a:t>
                      </a:r>
                      <a:endParaRPr lang="ru-RU" sz="1200" dirty="0"/>
                    </a:p>
                  </a:txBody>
                  <a:tcPr>
                    <a:solidFill>
                      <a:schemeClr val="accent2"/>
                    </a:solidFill>
                  </a:tcPr>
                </a:tc>
                <a:extLst>
                  <a:ext uri="{0D108BD9-81ED-4DB2-BD59-A6C34878D82A}">
                    <a16:rowId xmlns:a16="http://schemas.microsoft.com/office/drawing/2014/main" xmlns="" val="840060080"/>
                  </a:ext>
                </a:extLst>
              </a:tr>
              <a:tr h="203198">
                <a:tc gridSpan="3">
                  <a:txBody>
                    <a:bodyPr/>
                    <a:lstStyle/>
                    <a:p>
                      <a:pPr algn="ctr"/>
                      <a:r>
                        <a:rPr lang="ru-RU" sz="1200" i="1" dirty="0"/>
                        <a:t>(функциональная)</a:t>
                      </a:r>
                    </a:p>
                  </a:txBody>
                  <a:tcPr/>
                </a:tc>
                <a:tc hMerge="1">
                  <a:txBody>
                    <a:bodyPr/>
                    <a:lstStyle/>
                    <a:p>
                      <a:endParaRPr lang="ru-RU" sz="1200" dirty="0"/>
                    </a:p>
                  </a:txBody>
                  <a:tcPr/>
                </a:tc>
                <a:tc hMerge="1">
                  <a:txBody>
                    <a:bodyPr/>
                    <a:lstStyle/>
                    <a:p>
                      <a:endParaRPr lang="ru-RU" sz="1200" dirty="0"/>
                    </a:p>
                  </a:txBody>
                  <a:tcPr/>
                </a:tc>
                <a:extLst>
                  <a:ext uri="{0D108BD9-81ED-4DB2-BD59-A6C34878D82A}">
                    <a16:rowId xmlns:a16="http://schemas.microsoft.com/office/drawing/2014/main" xmlns="" val="504747535"/>
                  </a:ext>
                </a:extLst>
              </a:tr>
              <a:tr h="609593">
                <a:tc>
                  <a:txBody>
                    <a:bodyPr/>
                    <a:lstStyle/>
                    <a:p>
                      <a:r>
                        <a:rPr lang="ru-RU" sz="1200" dirty="0"/>
                        <a:t>Выполняемые работы</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 Покраска;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Демонтаж систем;</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Монтаж оборудования</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&lt;</a:t>
                      </a:r>
                      <a:r>
                        <a:rPr lang="ru-RU" sz="1200" dirty="0"/>
                        <a:t>------</a:t>
                      </a:r>
                      <a:r>
                        <a:rPr lang="en-US" sz="1200" dirty="0"/>
                        <a:t>&gt;</a:t>
                      </a:r>
                      <a:endParaRPr lang="ru-RU" sz="1200" dirty="0"/>
                    </a:p>
                  </a:txBody>
                  <a:tcPr>
                    <a:solidFill>
                      <a:schemeClr val="accent2"/>
                    </a:solidFill>
                  </a:tcPr>
                </a:tc>
                <a:extLst>
                  <a:ext uri="{0D108BD9-81ED-4DB2-BD59-A6C34878D82A}">
                    <a16:rowId xmlns:a16="http://schemas.microsoft.com/office/drawing/2014/main" xmlns="" val="1297046930"/>
                  </a:ext>
                </a:extLst>
              </a:tr>
              <a:tr h="203198">
                <a:tc gridSpan="3">
                  <a:txBody>
                    <a:bodyPr/>
                    <a:lstStyle/>
                    <a:p>
                      <a:pPr algn="ctr"/>
                      <a:r>
                        <a:rPr lang="ru-RU" sz="1200" i="1" dirty="0"/>
                        <a:t>(техническая)</a:t>
                      </a:r>
                    </a:p>
                  </a:txBody>
                  <a:tcPr/>
                </a:tc>
                <a:tc hMerge="1">
                  <a:txBody>
                    <a:bodyPr/>
                    <a:lstStyle/>
                    <a:p>
                      <a:endParaRPr lang="ru-RU" sz="1200" dirty="0"/>
                    </a:p>
                  </a:txBody>
                  <a:tcPr>
                    <a:solidFill>
                      <a:srgbClr val="FDF0E9"/>
                    </a:solidFill>
                  </a:tcPr>
                </a:tc>
                <a:tc hMerge="1">
                  <a:txBody>
                    <a:bodyPr/>
                    <a:lstStyle/>
                    <a:p>
                      <a:endParaRPr lang="ru-RU" sz="1200" dirty="0"/>
                    </a:p>
                  </a:txBody>
                  <a:tcPr/>
                </a:tc>
                <a:extLst>
                  <a:ext uri="{0D108BD9-81ED-4DB2-BD59-A6C34878D82A}">
                    <a16:rowId xmlns:a16="http://schemas.microsoft.com/office/drawing/2014/main" xmlns="" val="2045865708"/>
                  </a:ext>
                </a:extLst>
              </a:tr>
              <a:tr h="474128">
                <a:tc>
                  <a:txBody>
                    <a:bodyPr/>
                    <a:lstStyle/>
                    <a:p>
                      <a:r>
                        <a:rPr lang="ru-RU" sz="1200" dirty="0"/>
                        <a:t>Требования к выполняемым работам</a:t>
                      </a:r>
                    </a:p>
                  </a:txBody>
                  <a:tcPr>
                    <a:solidFill>
                      <a:schemeClr val="accent2"/>
                    </a:solidFill>
                  </a:tcPr>
                </a:tc>
                <a:tc>
                  <a:txBody>
                    <a:bodyPr/>
                    <a:lstStyle/>
                    <a:p>
                      <a:r>
                        <a:rPr lang="ru-RU" sz="1200" dirty="0"/>
                        <a:t>в соответствии с положениями «О безопасности зданий и сооружений»</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&lt;</a:t>
                      </a:r>
                      <a:r>
                        <a:rPr lang="ru-RU" sz="1200" dirty="0"/>
                        <a:t>------</a:t>
                      </a:r>
                      <a:r>
                        <a:rPr lang="en-US" sz="1200" dirty="0"/>
                        <a:t>&gt;</a:t>
                      </a:r>
                      <a:endParaRPr lang="ru-RU" sz="1200" dirty="0"/>
                    </a:p>
                  </a:txBody>
                  <a:tcPr>
                    <a:solidFill>
                      <a:schemeClr val="accent2"/>
                    </a:solidFill>
                  </a:tcPr>
                </a:tc>
                <a:extLst>
                  <a:ext uri="{0D108BD9-81ED-4DB2-BD59-A6C34878D82A}">
                    <a16:rowId xmlns:a16="http://schemas.microsoft.com/office/drawing/2014/main" xmlns="" val="179127536"/>
                  </a:ext>
                </a:extLst>
              </a:tr>
              <a:tr h="203198">
                <a:tc gridSpan="3">
                  <a:txBody>
                    <a:bodyPr/>
                    <a:lstStyle/>
                    <a:p>
                      <a:pPr algn="ctr"/>
                      <a:r>
                        <a:rPr lang="ru-RU" sz="1200" i="1" dirty="0"/>
                        <a:t>(качественная)</a:t>
                      </a:r>
                    </a:p>
                  </a:txBody>
                  <a:tcPr>
                    <a:solidFill>
                      <a:srgbClr val="FDF0E9"/>
                    </a:solidFill>
                  </a:tcPr>
                </a:tc>
                <a:tc hMerge="1">
                  <a:txBody>
                    <a:bodyPr/>
                    <a:lstStyle/>
                    <a:p>
                      <a:endParaRPr lang="ru-RU" sz="1200" dirty="0"/>
                    </a:p>
                  </a:txBody>
                  <a:tcPr>
                    <a:solidFill>
                      <a:srgbClr val="FDF0E9"/>
                    </a:solidFill>
                  </a:tcPr>
                </a:tc>
                <a:tc hMerge="1">
                  <a:txBody>
                    <a:bodyPr/>
                    <a:lstStyle/>
                    <a:p>
                      <a:endParaRPr lang="ru-RU" sz="1200" dirty="0"/>
                    </a:p>
                  </a:txBody>
                  <a:tcPr>
                    <a:solidFill>
                      <a:srgbClr val="FDF0E9"/>
                    </a:solidFill>
                  </a:tcPr>
                </a:tc>
                <a:extLst>
                  <a:ext uri="{0D108BD9-81ED-4DB2-BD59-A6C34878D82A}">
                    <a16:rowId xmlns:a16="http://schemas.microsoft.com/office/drawing/2014/main" xmlns="" val="3057823357"/>
                  </a:ext>
                </a:extLst>
              </a:tr>
            </a:tbl>
          </a:graphicData>
        </a:graphic>
      </p:graphicFrame>
      <p:sp>
        <p:nvSpPr>
          <p:cNvPr id="2" name="Прямоугольник 1">
            <a:extLst>
              <a:ext uri="{FF2B5EF4-FFF2-40B4-BE49-F238E27FC236}">
                <a16:creationId xmlns:a16="http://schemas.microsoft.com/office/drawing/2014/main" xmlns="" id="{3C8A92C4-6350-A2B7-0B76-5D54B38EC1E0}"/>
              </a:ext>
            </a:extLst>
          </p:cNvPr>
          <p:cNvSpPr/>
          <p:nvPr/>
        </p:nvSpPr>
        <p:spPr>
          <a:xfrm>
            <a:off x="104775" y="1921106"/>
            <a:ext cx="1063624" cy="18507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Текущий ремонт</a:t>
            </a:r>
          </a:p>
        </p:txBody>
      </p:sp>
    </p:spTree>
    <p:extLst>
      <p:ext uri="{BB962C8B-B14F-4D97-AF65-F5344CB8AC3E}">
        <p14:creationId xmlns:p14="http://schemas.microsoft.com/office/powerpoint/2010/main" xmlns="" val="32331511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D9AAD5EE-1DC0-6DC0-E06A-41C6B3503798}"/>
              </a:ext>
            </a:extLst>
          </p:cNvPr>
          <p:cNvPicPr>
            <a:picLocks noChangeAspect="1"/>
          </p:cNvPicPr>
          <p:nvPr/>
        </p:nvPicPr>
        <p:blipFill>
          <a:blip r:embed="rId2" cstate="print"/>
          <a:stretch>
            <a:fillRect/>
          </a:stretch>
        </p:blipFill>
        <p:spPr>
          <a:xfrm>
            <a:off x="411296" y="146891"/>
            <a:ext cx="9037504" cy="6559196"/>
          </a:xfrm>
          <a:prstGeom prst="rect">
            <a:avLst/>
          </a:prstGeom>
        </p:spPr>
      </p:pic>
    </p:spTree>
    <p:extLst>
      <p:ext uri="{BB962C8B-B14F-4D97-AF65-F5344CB8AC3E}">
        <p14:creationId xmlns:p14="http://schemas.microsoft.com/office/powerpoint/2010/main" xmlns="" val="3370284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ветящийся край">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4452</TotalTime>
  <Words>40630</Words>
  <Application>Microsoft Office PowerPoint</Application>
  <PresentationFormat>Произвольный</PresentationFormat>
  <Paragraphs>3259</Paragraphs>
  <Slides>182</Slides>
  <Notes>45</Notes>
  <HiddenSlides>0</HiddenSlides>
  <MMClips>0</MMClips>
  <ScaleCrop>false</ScaleCrop>
  <HeadingPairs>
    <vt:vector size="4" baseType="variant">
      <vt:variant>
        <vt:lpstr>Тема</vt:lpstr>
      </vt:variant>
      <vt:variant>
        <vt:i4>1</vt:i4>
      </vt:variant>
      <vt:variant>
        <vt:lpstr>Заголовки слайдов</vt:lpstr>
      </vt:variant>
      <vt:variant>
        <vt:i4>182</vt:i4>
      </vt:variant>
    </vt:vector>
  </HeadingPairs>
  <TitlesOfParts>
    <vt:vector size="183" baseType="lpstr">
      <vt:lpstr>Интеграл</vt:lpstr>
      <vt:lpstr>Федеральный закон от 05.04.2013 №44-ФЗ «О контрактной системе в сфере закупок товаров, работ, услуг для обеспечения государственных и муниципальных нужд»</vt:lpstr>
      <vt:lpstr>Основные сокращения</vt:lpstr>
      <vt:lpstr>Слайд 3</vt:lpstr>
      <vt:lpstr>25.12.2023</vt:lpstr>
      <vt:lpstr>25.12.2023</vt:lpstr>
      <vt:lpstr>статья 15 46-ФЗ (в ред. от 25.12.2023)</vt:lpstr>
      <vt:lpstr>25.12.2023</vt:lpstr>
      <vt:lpstr>25.12.2023 №624-ФЗ</vt:lpstr>
      <vt:lpstr>25.12.2023 №624-ФЗ</vt:lpstr>
      <vt:lpstr>Слайд 10</vt:lpstr>
      <vt:lpstr>Требованию к извещению. Федеральный закон от 05.12.2022 №500-ФЗ</vt:lpstr>
      <vt:lpstr>Закупка с полки. Часть 12 ст. 93 44-ФЗ</vt:lpstr>
      <vt:lpstr>Участник закупки</vt:lpstr>
      <vt:lpstr>Участник закупки</vt:lpstr>
      <vt:lpstr>Слайд 15</vt:lpstr>
      <vt:lpstr>Слайд 16</vt:lpstr>
      <vt:lpstr>Слайд 17</vt:lpstr>
      <vt:lpstr>ОБЩИЕ ПОЛОЖЕНИЯ. Договор купли-продажи/поставки</vt:lpstr>
      <vt:lpstr>ОБЩИЕ ПОЛОЖЕНИЯ. Договор подряда</vt:lpstr>
      <vt:lpstr>ОБЩИЕ ПОЛОЖЕНИЯ. Договор оказания услуг</vt:lpstr>
      <vt:lpstr>ОБЩИЕ ПОЛОЖЕНИЯ</vt:lpstr>
      <vt:lpstr>ОБЩИЕ ПОЛОЖЕНИЯ</vt:lpstr>
      <vt:lpstr>Слайд 23</vt:lpstr>
      <vt:lpstr>ОБЩИЕ ПОЛОЖЕНИЯ. Объект закупки</vt:lpstr>
      <vt:lpstr>ПРАВИЛА ОПИСАНИЯ ОБЪЕКТА ЗАКУПКИ</vt:lpstr>
      <vt:lpstr>ПРАВИЛА ОПИСАНИЯ ОБЪЕКТА ЗАКУПКИ</vt:lpstr>
      <vt:lpstr>Общие положения</vt:lpstr>
      <vt:lpstr>Нормирование</vt:lpstr>
      <vt:lpstr>НПА в сфере нормирования</vt:lpstr>
      <vt:lpstr>НПА в сфере нормирования</vt:lpstr>
      <vt:lpstr>ОБЩИЕ ПОЛОЖЕНИЯ. КТРУ ст.23 44-ФЗ</vt:lpstr>
      <vt:lpstr>ОБЩИЕ ПОЛОЖЕНИЯ. КТРУ ст.23 44-ФЗ</vt:lpstr>
      <vt:lpstr>Слайд 33</vt:lpstr>
      <vt:lpstr>ПРАВИЛА ФОРМИРОВАНИЯ И ВЕДЕНИЯ КТРУ</vt:lpstr>
      <vt:lpstr>ПРАВИЛА ФОРМИРОВАНИЯ И ВЕДЕНИЯ КТРУ</vt:lpstr>
      <vt:lpstr>ПРАВИЛА ФОРМИРОВАНИЯ И ВЕДЕНИЯ КТРУ</vt:lpstr>
      <vt:lpstr>Слайд 37</vt:lpstr>
      <vt:lpstr>Слайд 38</vt:lpstr>
      <vt:lpstr>ПРАВИЛА ИСПОЛЬЗОВАНИЯ КТРУ</vt:lpstr>
      <vt:lpstr>ПРАВИЛА ИСПОЛЬЗОВАНИЯ КТРУ</vt:lpstr>
      <vt:lpstr>ПРАВИЛА ИСПОЛЬЗОВАНИЯ КТРУ</vt:lpstr>
      <vt:lpstr>ПРАВИЛА ИСПОЛЬЗОВАНИЯ КТРУ</vt:lpstr>
      <vt:lpstr>ИСПОЛЬЗОВАНИЕ КТРУ В СИЛУ 44-ФЗ</vt:lpstr>
      <vt:lpstr>ТЕХНИЧЕСКОЕ РЕГУЛИРОВАНИЕ, СТАНДАРТИЗАЦИЯ ОЗ. Правило 2.</vt:lpstr>
      <vt:lpstr>ТЕХНИЧЕСКОЕ РЕГУЛИРОВАНИЕ, СТАНДАРТИЗАЦИЯ ОЗ. Правило 2.</vt:lpstr>
      <vt:lpstr>Слайд 46</vt:lpstr>
      <vt:lpstr>ПРАВИЛА ОПИСАНИЯ ОБЪЕКТА ЗАКУПКИ</vt:lpstr>
      <vt:lpstr>Слайд 48</vt:lpstr>
      <vt:lpstr>Описание объекта закупки</vt:lpstr>
      <vt:lpstr>ХАРАКТЕРИСТИК ОБЪЕКТА ЗАКУПКИ. Правило 1.</vt:lpstr>
      <vt:lpstr>Слайд 51</vt:lpstr>
      <vt:lpstr>Слайд 52</vt:lpstr>
      <vt:lpstr>Слайд 53</vt:lpstr>
      <vt:lpstr>Слайд 54</vt:lpstr>
      <vt:lpstr>Слайд 55</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Слайд 65</vt:lpstr>
      <vt:lpstr>ОСОБЕННОСТИ ОПИСАНИЯ ОТДЕЛЬНЫХ ВИДОВ ТРУ</vt:lpstr>
      <vt:lpstr>ОСОБЕННОСТИ ОПИСАНИЯ ОТДЕЛЬНЫХ ВИДОВ ТРУ</vt:lpstr>
      <vt:lpstr>Информационное письмо Минфина России от 18.12.2023 №24-01-10/122331</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ОСОБЕННОСТИ ОПИСАНИЯ ОТДЕЛЬНЫХ ВИДОВ ТРУ</vt:lpstr>
      <vt:lpstr>Слайд 73</vt:lpstr>
      <vt:lpstr>Слайд 74</vt:lpstr>
      <vt:lpstr>Слайд 75</vt:lpstr>
      <vt:lpstr>Слайд 76</vt:lpstr>
      <vt:lpstr>Слайд 77</vt:lpstr>
      <vt:lpstr>Слайд 78</vt:lpstr>
      <vt:lpstr>Слайд 79</vt:lpstr>
      <vt:lpstr>Общие положения</vt:lpstr>
      <vt:lpstr>Общие положения</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Цифровой контракт</vt:lpstr>
      <vt:lpstr>Слайд 111</vt:lpstr>
      <vt:lpstr>статья 15 46-ФЗ (в ред. от 25.12.2023)</vt:lpstr>
      <vt:lpstr>статья 15 46-ФЗ (в ред. от 25.12.2023)</vt:lpstr>
      <vt:lpstr>Постановление Правительства РФ от 10.03.2022 N 339</vt:lpstr>
      <vt:lpstr>Закупка с полки. Часть 12 ст. 93 44-ФЗ</vt:lpstr>
      <vt:lpstr>С 08.03.2024</vt:lpstr>
      <vt:lpstr>Слайд 117</vt:lpstr>
      <vt:lpstr>Принцип обеспечения конкуренции. Основные выводы</vt:lpstr>
      <vt:lpstr>Принцип обеспечения конкуренции</vt:lpstr>
      <vt:lpstr>Обоснованность закупки. Способ определения поставщика</vt:lpstr>
      <vt:lpstr>Обоснованность закупки. Способ определения поставщика</vt:lpstr>
      <vt:lpstr>Обоснованность закупки. Способ определения поставщика</vt:lpstr>
      <vt:lpstr>Общие положения. Особенности оформления приемки ТРУ</vt:lpstr>
      <vt:lpstr>актирование. Общие положения</vt:lpstr>
      <vt:lpstr>Электронное актирование. Общие положения</vt:lpstr>
      <vt:lpstr>Электронное актирование. Общие положения</vt:lpstr>
      <vt:lpstr>Слайд 127</vt:lpstr>
      <vt:lpstr>акт приемки товаров, работ, услуг (код формы 0510452)</vt:lpstr>
      <vt:lpstr>акт приемки товаров, работ, услуг (код формы 0510452)</vt:lpstr>
      <vt:lpstr>акт приемки товаров, работ, услуг (код формы 0510452)</vt:lpstr>
      <vt:lpstr>акт приемки товаров, работ, услуг (код формы 0510452)</vt:lpstr>
      <vt:lpstr>акт приемки товаров, работ, услуг (код формы 0510452)</vt:lpstr>
      <vt:lpstr>акт приемки товаров, работ, услуг (код формы 0510452)</vt:lpstr>
      <vt:lpstr>акт приемки товаров, работ, услуг (код формы 0510452)</vt:lpstr>
      <vt:lpstr>акт приемки товаров, работ, услуг (код формы 0510452)</vt:lpstr>
      <vt:lpstr>акт приемки товаров, работ, услуг (код формы 0510452)</vt:lpstr>
      <vt:lpstr>акт приемки товаров, работ, услуг (код формы 0510452)</vt:lpstr>
      <vt:lpstr>Слайд 138</vt:lpstr>
      <vt:lpstr>Слайд 139</vt:lpstr>
      <vt:lpstr>Общие положения</vt:lpstr>
      <vt:lpstr>Цели регулирования закона </vt:lpstr>
      <vt:lpstr>Цели регулирования закона </vt:lpstr>
      <vt:lpstr>Общие положения</vt:lpstr>
      <vt:lpstr>Обоснование и определение НМЦк</vt:lpstr>
      <vt:lpstr>ОБЩИЕ ПОЛОЖЕНИЯ</vt:lpstr>
      <vt:lpstr>ОБОСНОВАНИЕ НМЦК. Методические рекомендации (Приказ МЭР от 02.10.2013 №567)</vt:lpstr>
      <vt:lpstr>Слайд 147</vt:lpstr>
      <vt:lpstr>ПОЛНОМОЧИЯ </vt:lpstr>
      <vt:lpstr>ОБЩИЕ ПОЛОЖЕНИЯ</vt:lpstr>
      <vt:lpstr>ПОРЯДКИ ОПРЕДЕЛЕНИЯ НМЦК, ЦКЕП, НЦЕТРУ</vt:lpstr>
      <vt:lpstr>ОБЩИЕ ПОЛОЖЕНИЯ</vt:lpstr>
      <vt:lpstr>МЕТОДЫ ОБОСНОВАНИЯ НМЦК</vt:lpstr>
      <vt:lpstr>МЕТОДЫ ОБОСНОВАНИЯ НМЦК, ЦКЕП</vt:lpstr>
      <vt:lpstr>МЕТОД СОПОСТАВИМЫХ РЫНОЧНЫХ ЦЕН (АНАЛИЗА РЫНКА). Общие положения</vt:lpstr>
      <vt:lpstr>Слайд 155</vt:lpstr>
      <vt:lpstr>Слайд 156</vt:lpstr>
      <vt:lpstr>Слайд 157</vt:lpstr>
      <vt:lpstr>Слайд 158</vt:lpstr>
      <vt:lpstr>Общие положения формирования НМЦК</vt:lpstr>
      <vt:lpstr>МЕТОД СОПОСТАВИМЫХ РЫНОЧНЫХ ЦЕН (АНАЛИЗА РЫНКА). Общие положения</vt:lpstr>
      <vt:lpstr>МЕТОДЫ ОБОСНОВАНИЯ НМЦК</vt:lpstr>
      <vt:lpstr>МЕТОД СОПОСТАВИМЫХ РЫНОЧНЫХ ЦЕН (АНАЛИЗА РЫНКА)</vt:lpstr>
      <vt:lpstr>МЕТОД СРЦ (АНАЛИЗА РЫНКА). ОПРЕДЕЛЕНИЕ НМЦК</vt:lpstr>
      <vt:lpstr>МЕТОД СРЦ (АНАЛИЗА РЫНКА). ОПРЕДЕЛЕНИЕ НМЦК</vt:lpstr>
      <vt:lpstr>МЕТОД СРЦ (АНАЛИЗА РЫНКА). ОПРЕДЕЛЕНИЕ НМЦК</vt:lpstr>
      <vt:lpstr>Слайд 166</vt:lpstr>
      <vt:lpstr>МЕТОД СРЦ (АНАЛИЗА РЫНКА).  Корректировка, полученной ЦИ</vt:lpstr>
      <vt:lpstr>МСРЦ (АНАЛИЗ РЫНКА).  Корректировка цены прошлых периодов</vt:lpstr>
      <vt:lpstr>ОПРЕДЕЛЕНИЕ НМЦК.  Метод СРЦ</vt:lpstr>
      <vt:lpstr>ОПРЕДЕЛЕНИЕ НМЦК.  Метод СРЦ. Проверка однородности выборки</vt:lpstr>
      <vt:lpstr>ОПРЕДЕЛЕНИЕ НМЦК.  Метод СРЦ </vt:lpstr>
      <vt:lpstr>ОПРЕДЕЛЕНИЕ НМЦК.  Метод СРЦ </vt:lpstr>
      <vt:lpstr>ОПРЕДЕЛЕНИЕ НМЦК.  Нормативный метод</vt:lpstr>
      <vt:lpstr>ОБОСНОВАНИЕ НМЦК.  Тарифный метод</vt:lpstr>
      <vt:lpstr>Особенности</vt:lpstr>
      <vt:lpstr>Федеральный закон от 28.04.2023 №154-ФЗ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vt:lpstr>
      <vt:lpstr>Федеральный закон от 28.04.2023 №154-ФЗ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vt:lpstr>
      <vt:lpstr>МЕТОД СРЦ (АНАЛИЗА РЫНКА). ОПРЕДЕЛЕНИЕ НМЦК</vt:lpstr>
      <vt:lpstr>Слайд 179</vt:lpstr>
      <vt:lpstr>Порядок ОПРЕДЕЛЕНИЯ НМЦК Письмо Минфина рф от 27.04.2023 №24-06-06/38707</vt:lpstr>
      <vt:lpstr>Порядок ОПРЕДЕЛЕНИЯ НМЦК Письмо Минфина России и Минтранса России от 02.02.2024 № 24-01-07/9128 / АК-Д3-22/2123</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TRUCK inc</dc:creator>
  <cp:lastModifiedBy>ZAK2</cp:lastModifiedBy>
  <cp:revision>242</cp:revision>
  <dcterms:created xsi:type="dcterms:W3CDTF">2022-04-26T06:22:56Z</dcterms:created>
  <dcterms:modified xsi:type="dcterms:W3CDTF">2024-06-21T09:47:15Z</dcterms:modified>
</cp:coreProperties>
</file>